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64" r:id="rId2"/>
  </p:sldMasterIdLst>
  <p:notesMasterIdLst>
    <p:notesMasterId r:id="rId84"/>
  </p:notesMasterIdLst>
  <p:sldIdLst>
    <p:sldId id="256" r:id="rId3"/>
    <p:sldId id="257" r:id="rId4"/>
    <p:sldId id="489" r:id="rId5"/>
    <p:sldId id="372" r:id="rId6"/>
    <p:sldId id="490" r:id="rId7"/>
    <p:sldId id="497" r:id="rId8"/>
    <p:sldId id="514" r:id="rId9"/>
    <p:sldId id="491" r:id="rId10"/>
    <p:sldId id="492" r:id="rId11"/>
    <p:sldId id="466" r:id="rId12"/>
    <p:sldId id="498" r:id="rId13"/>
    <p:sldId id="365" r:id="rId14"/>
    <p:sldId id="493" r:id="rId15"/>
    <p:sldId id="494" r:id="rId16"/>
    <p:sldId id="495" r:id="rId17"/>
    <p:sldId id="496" r:id="rId18"/>
    <p:sldId id="543" r:id="rId19"/>
    <p:sldId id="534" r:id="rId20"/>
    <p:sldId id="544" r:id="rId21"/>
    <p:sldId id="545" r:id="rId22"/>
    <p:sldId id="546" r:id="rId23"/>
    <p:sldId id="547" r:id="rId24"/>
    <p:sldId id="549" r:id="rId25"/>
    <p:sldId id="548" r:id="rId26"/>
    <p:sldId id="550" r:id="rId27"/>
    <p:sldId id="551" r:id="rId28"/>
    <p:sldId id="561" r:id="rId29"/>
    <p:sldId id="552" r:id="rId30"/>
    <p:sldId id="553" r:id="rId31"/>
    <p:sldId id="554" r:id="rId32"/>
    <p:sldId id="555" r:id="rId33"/>
    <p:sldId id="556" r:id="rId34"/>
    <p:sldId id="277" r:id="rId35"/>
    <p:sldId id="500" r:id="rId36"/>
    <p:sldId id="502" r:id="rId37"/>
    <p:sldId id="503" r:id="rId38"/>
    <p:sldId id="504" r:id="rId39"/>
    <p:sldId id="508" r:id="rId40"/>
    <p:sldId id="509" r:id="rId41"/>
    <p:sldId id="278" r:id="rId42"/>
    <p:sldId id="279" r:id="rId43"/>
    <p:sldId id="280" r:id="rId44"/>
    <p:sldId id="281" r:id="rId45"/>
    <p:sldId id="283" r:id="rId46"/>
    <p:sldId id="282" r:id="rId47"/>
    <p:sldId id="286" r:id="rId48"/>
    <p:sldId id="284" r:id="rId49"/>
    <p:sldId id="285" r:id="rId50"/>
    <p:sldId id="287" r:id="rId51"/>
    <p:sldId id="510" r:id="rId52"/>
    <p:sldId id="512" r:id="rId53"/>
    <p:sldId id="557" r:id="rId54"/>
    <p:sldId id="499" r:id="rId55"/>
    <p:sldId id="529" r:id="rId56"/>
    <p:sldId id="528" r:id="rId57"/>
    <p:sldId id="461" r:id="rId58"/>
    <p:sldId id="531" r:id="rId59"/>
    <p:sldId id="481" r:id="rId60"/>
    <p:sldId id="565" r:id="rId61"/>
    <p:sldId id="533" r:id="rId62"/>
    <p:sldId id="398" r:id="rId63"/>
    <p:sldId id="535" r:id="rId64"/>
    <p:sldId id="562" r:id="rId65"/>
    <p:sldId id="563" r:id="rId66"/>
    <p:sldId id="536" r:id="rId67"/>
    <p:sldId id="566" r:id="rId68"/>
    <p:sldId id="263" r:id="rId69"/>
    <p:sldId id="415" r:id="rId70"/>
    <p:sldId id="420" r:id="rId71"/>
    <p:sldId id="440" r:id="rId72"/>
    <p:sldId id="264" r:id="rId73"/>
    <p:sldId id="558" r:id="rId74"/>
    <p:sldId id="559" r:id="rId75"/>
    <p:sldId id="417" r:id="rId76"/>
    <p:sldId id="540" r:id="rId77"/>
    <p:sldId id="541" r:id="rId78"/>
    <p:sldId id="538" r:id="rId79"/>
    <p:sldId id="539" r:id="rId80"/>
    <p:sldId id="542" r:id="rId81"/>
    <p:sldId id="560" r:id="rId82"/>
    <p:sldId id="564"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8FD4443E-F989-4FC4-A0C8-D5A2AF1F390B}" styleName="">
    <a:wholeTbl>
      <a:tcTxStyle>
        <a:font>
          <a:latin typeface="+mn-lt"/>
          <a:ea typeface="+mn-ea"/>
          <a:cs typeface="+mn-cs"/>
        </a:font>
        <a:srgbClr val="FFFFFF"/>
      </a:tcTxStyle>
      <a:tcStyle>
        <a:tcBdr/>
        <a:fill>
          <a:solidFill>
            <a:srgbClr val="5B9BD5"/>
          </a:solidFill>
        </a:fill>
      </a:tcStyle>
    </a:wholeTbl>
    <a:band1H>
      <a:tcStyle>
        <a:tcBdr/>
        <a:fill>
          <a:solidFill>
            <a:srgbClr val="477BA9"/>
          </a:solidFill>
        </a:fill>
      </a:tcStyle>
    </a:band1H>
    <a:band1V>
      <a:tcStyle>
        <a:tcBdr/>
        <a:fill>
          <a:solidFill>
            <a:srgbClr val="477BA9"/>
          </a:solidFill>
        </a:fill>
      </a:tcStyle>
    </a:band1V>
    <a:lastCol>
      <a:tcTxStyle b="on">
        <a:font>
          <a:latin typeface=""/>
          <a:ea typeface=""/>
          <a:cs typeface=""/>
        </a:font>
      </a:tcTxStyle>
      <a:tcStyle>
        <a:tcBdr>
          <a:left>
            <a:ln w="25402" cap="flat" cmpd="sng" algn="ctr">
              <a:solidFill>
                <a:srgbClr val="FFFFFF"/>
              </a:solidFill>
              <a:prstDash val="solid"/>
              <a:round/>
              <a:headEnd type="none" w="med" len="med"/>
              <a:tailEnd type="none" w="med" len="med"/>
            </a:ln>
          </a:left>
        </a:tcBdr>
        <a:fill>
          <a:solidFill>
            <a:srgbClr val="477BA9"/>
          </a:solidFill>
        </a:fill>
      </a:tcStyle>
    </a:lastCol>
    <a:firstCol>
      <a:tcTxStyle b="on">
        <a:font>
          <a:latin typeface=""/>
          <a:ea typeface=""/>
          <a:cs typeface=""/>
        </a:font>
      </a:tcTxStyle>
      <a:tcStyle>
        <a:tcBdr>
          <a:right>
            <a:ln w="25402" cap="flat" cmpd="sng" algn="ctr">
              <a:solidFill>
                <a:srgbClr val="FFFFFF"/>
              </a:solidFill>
              <a:prstDash val="solid"/>
              <a:round/>
              <a:headEnd type="none" w="med" len="med"/>
              <a:tailEnd type="none" w="med" len="med"/>
            </a:ln>
          </a:right>
        </a:tcBdr>
        <a:fill>
          <a:solidFill>
            <a:srgbClr val="477BA9"/>
          </a:solidFill>
        </a:fill>
      </a:tcStyle>
    </a:firstCol>
    <a:lastRow>
      <a:tcTxStyle b="on">
        <a:font>
          <a:latin typeface=""/>
          <a:ea typeface=""/>
          <a:cs typeface=""/>
        </a:font>
      </a:tcTxStyle>
      <a:tcStyle>
        <a:tcBdr>
          <a:top>
            <a:ln w="25402" cap="flat" cmpd="sng" algn="ctr">
              <a:solidFill>
                <a:srgbClr val="FFFFFF"/>
              </a:solidFill>
              <a:prstDash val="solid"/>
              <a:round/>
              <a:headEnd type="none" w="med" len="med"/>
              <a:tailEnd type="none" w="med" len="med"/>
            </a:ln>
          </a:top>
        </a:tcBdr>
        <a:fill>
          <a:solidFill>
            <a:srgbClr val="3A658D"/>
          </a:solidFill>
        </a:fill>
      </a:tcStyle>
    </a:lastRow>
    <a:firstRow>
      <a:tcTxStyle b="on">
        <a:font>
          <a:latin typeface=""/>
          <a:ea typeface=""/>
          <a:cs typeface=""/>
        </a:font>
      </a:tcTxStyle>
      <a:tcStyle>
        <a:tcBdr>
          <a:bottom>
            <a:ln w="25402" cap="flat" cmpd="sng" algn="ctr">
              <a:solidFill>
                <a:srgbClr val="FFFFFF"/>
              </a:solidFill>
              <a:prstDash val="solid"/>
              <a:round/>
              <a:headEnd type="none" w="med" len="med"/>
              <a:tailEnd type="none" w="med" len="med"/>
            </a:ln>
          </a:bottom>
        </a:tcBdr>
        <a:fill>
          <a:solidFill>
            <a:srgbClr val="000000"/>
          </a:solidFill>
        </a:fill>
      </a:tcStyle>
    </a:firstRow>
  </a:tblStyle>
  <a:tblStyle styleId="{91EBBBCC-DAD2-459C-BE2E-F6DE35CF9A28}" styleName="">
    <a:wholeTbl>
      <a:tcTxStyle>
        <a:font>
          <a:latin typeface="+mn-lt"/>
          <a:ea typeface="+mn-ea"/>
          <a:cs typeface="+mn-cs"/>
        </a:font>
        <a:srgbClr val="000000"/>
      </a:tcTxStyle>
      <a:tcStyle>
        <a:tcBdr/>
        <a:fill>
          <a:solidFill>
            <a:srgbClr val="F0F0F0"/>
          </a:solidFill>
        </a:fill>
      </a:tcStyle>
    </a:wholeTbl>
    <a:band1H>
      <a:tcStyle>
        <a:tcBdr/>
        <a:fill>
          <a:solidFill>
            <a:srgbClr val="E1E1E1"/>
          </a:solidFill>
        </a:fill>
      </a:tcStyle>
    </a:band1H>
    <a:band1V>
      <a:tcStyle>
        <a:tcBdr/>
        <a:fill>
          <a:solidFill>
            <a:srgbClr val="E1E1E1"/>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F0F0F0"/>
          </a:solidFill>
        </a:fill>
      </a:tcStyle>
    </a:lastRow>
    <a:firstRow>
      <a:tcTxStyle b="on">
        <a:font>
          <a:latin typeface="+mn-lt"/>
          <a:ea typeface="+mn-ea"/>
          <a:cs typeface="+mn-cs"/>
        </a:font>
        <a:srgbClr val="FFFFFF"/>
      </a:tcTxStyle>
      <a:tcStyle>
        <a:tcBdr/>
        <a:fill>
          <a:solidFill>
            <a:srgbClr val="FFC000"/>
          </a:solidFill>
        </a:fill>
      </a:tcStyle>
    </a:firstRow>
  </a:tblStyle>
  <a:tblStyle styleId="{5202B0CA-FC54-4496-8BCA-5EF66A818D29}" styleName="">
    <a:wholeTbl>
      <a:tcTxStyle>
        <a:font>
          <a:latin typeface="+mn-lt"/>
          <a:ea typeface="+mn-ea"/>
          <a:cs typeface="+mn-cs"/>
        </a:font>
        <a:srgbClr val="000000"/>
      </a:tcTxStyle>
      <a:tcStyle>
        <a:tcBdr/>
        <a:fill>
          <a:solidFill>
            <a:srgbClr val="E7E7E7"/>
          </a:solidFill>
        </a:fill>
      </a:tcStyle>
    </a:wholeTbl>
    <a:band1H>
      <a:tcStyle>
        <a:tcBdr/>
        <a:fill>
          <a:solidFill>
            <a:srgbClr val="CBCBCB"/>
          </a:solidFill>
        </a:fill>
      </a:tcStyle>
    </a:band1H>
    <a:band1V>
      <a:tcStyle>
        <a:tcBdr/>
        <a:fill>
          <a:solidFill>
            <a:srgbClr val="CBCBCB"/>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E7E7E7"/>
          </a:solidFill>
        </a:fill>
      </a:tcStyle>
    </a:lastRow>
    <a:firstRow>
      <a:tcTxStyle b="on">
        <a:font>
          <a:latin typeface="+mn-lt"/>
          <a:ea typeface="+mn-ea"/>
          <a:cs typeface="+mn-cs"/>
        </a:font>
        <a:srgbClr val="FFFFFF"/>
      </a:tcTxStyle>
      <a:tcStyle>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64" d="100"/>
          <a:sy n="64" d="100"/>
        </p:scale>
        <p:origin x="96"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F85ED-FB25-46CA-AB4B-EF5AFD8C507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fr-FR"/>
        </a:p>
      </dgm:t>
    </dgm:pt>
    <dgm:pt modelId="{5DA7760D-CE49-4820-902B-3FA986628EB4}">
      <dgm:prSet phldrT="[Texte]" custT="1"/>
      <dgm:spPr/>
      <dgm:t>
        <a:bodyPr/>
        <a:lstStyle/>
        <a:p>
          <a:endParaRPr lang="fr-FR" sz="1300" dirty="0"/>
        </a:p>
        <a:p>
          <a:endParaRPr lang="fr-FR" sz="1300" dirty="0"/>
        </a:p>
        <a:p>
          <a:r>
            <a:rPr lang="fr-FR" sz="2000" dirty="0"/>
            <a:t>Travaux professionnels conduits pendant le cycle de formation couvrant </a:t>
          </a:r>
          <a:r>
            <a:rPr lang="fr-FR" sz="2000" b="1" u="sng" dirty="0"/>
            <a:t>le bloc de compétences 2.</a:t>
          </a:r>
        </a:p>
        <a:p>
          <a:endParaRPr lang="fr-FR" sz="2000" dirty="0"/>
        </a:p>
        <a:p>
          <a:endParaRPr lang="fr-FR" sz="1300" dirty="0"/>
        </a:p>
      </dgm:t>
    </dgm:pt>
    <dgm:pt modelId="{E52AE9AA-B111-4D10-A6E4-F282B2675E55}" type="parTrans" cxnId="{26399B71-F578-44D6-B1B5-C0E49359C03F}">
      <dgm:prSet/>
      <dgm:spPr/>
      <dgm:t>
        <a:bodyPr/>
        <a:lstStyle/>
        <a:p>
          <a:pPr algn="ctr"/>
          <a:endParaRPr lang="fr-FR"/>
        </a:p>
      </dgm:t>
    </dgm:pt>
    <dgm:pt modelId="{D5116A58-481E-4B70-ADA7-18F8631C295E}" type="sibTrans" cxnId="{26399B71-F578-44D6-B1B5-C0E49359C03F}">
      <dgm:prSet/>
      <dgm:spPr/>
      <dgm:t>
        <a:bodyPr/>
        <a:lstStyle/>
        <a:p>
          <a:endParaRPr lang="fr-FR"/>
        </a:p>
      </dgm:t>
    </dgm:pt>
    <dgm:pt modelId="{0FCBEE05-8902-4195-9214-DF334AF3E182}">
      <dgm:prSet phldrT="[Texte]" custT="1"/>
      <dgm:spPr/>
      <dgm:t>
        <a:bodyPr/>
        <a:lstStyle/>
        <a:p>
          <a:endParaRPr lang="fr-FR" sz="1300" dirty="0"/>
        </a:p>
        <a:p>
          <a:r>
            <a:rPr lang="fr-FR" sz="1300" dirty="0"/>
            <a:t>  </a:t>
          </a:r>
        </a:p>
        <a:p>
          <a:r>
            <a:rPr lang="fr-FR" sz="1300" dirty="0"/>
            <a:t>  </a:t>
          </a:r>
          <a:r>
            <a:rPr lang="fr-FR" sz="2400" dirty="0"/>
            <a:t>Evaluation conduite par le professeur/formateur du candidat </a:t>
          </a:r>
          <a:r>
            <a:rPr lang="fr-FR" sz="2400" dirty="0">
              <a:effectLst>
                <a:outerShdw blurRad="38100" dist="38100" dir="2700000" algn="tl">
                  <a:srgbClr val="000000">
                    <a:alpha val="43137"/>
                  </a:srgbClr>
                </a:outerShdw>
              </a:effectLst>
            </a:rPr>
            <a:t>+</a:t>
          </a:r>
          <a:r>
            <a:rPr lang="fr-FR" sz="2400" dirty="0"/>
            <a:t> le tuteur ou MA ou un autre professeur</a:t>
          </a:r>
        </a:p>
        <a:p>
          <a:endParaRPr lang="fr-FR" sz="1300" dirty="0"/>
        </a:p>
        <a:p>
          <a:endParaRPr lang="fr-FR" sz="1300" dirty="0"/>
        </a:p>
      </dgm:t>
    </dgm:pt>
    <dgm:pt modelId="{2F290F8C-F703-45A9-8520-CF28939166C1}" type="parTrans" cxnId="{EE80B565-4678-4119-917B-699053AB8D43}">
      <dgm:prSet/>
      <dgm:spPr/>
      <dgm:t>
        <a:bodyPr/>
        <a:lstStyle/>
        <a:p>
          <a:pPr algn="ctr"/>
          <a:endParaRPr lang="fr-FR"/>
        </a:p>
      </dgm:t>
    </dgm:pt>
    <dgm:pt modelId="{3717D5B2-9C95-4350-BCA9-20B8B1F035DF}" type="sibTrans" cxnId="{EE80B565-4678-4119-917B-699053AB8D43}">
      <dgm:prSet/>
      <dgm:spPr/>
      <dgm:t>
        <a:bodyPr/>
        <a:lstStyle/>
        <a:p>
          <a:endParaRPr lang="fr-FR"/>
        </a:p>
      </dgm:t>
    </dgm:pt>
    <dgm:pt modelId="{35E61A2B-9DB0-4081-8136-F09DBC607A9D}">
      <dgm:prSet phldrT="[Texte]" custT="1"/>
      <dgm:spPr/>
      <dgm:t>
        <a:bodyPr/>
        <a:lstStyle/>
        <a:p>
          <a:pPr marL="0" marR="0" indent="0" defTabSz="914400" eaLnBrk="1" fontAlgn="auto" latinLnBrk="0" hangingPunct="1">
            <a:spcBef>
              <a:spcPts val="0"/>
            </a:spcBef>
            <a:spcAft>
              <a:spcPts val="0"/>
            </a:spcAft>
            <a:buClrTx/>
            <a:buSzTx/>
            <a:buFontTx/>
            <a:buNone/>
            <a:tabLst/>
            <a:defRPr/>
          </a:pPr>
          <a:r>
            <a:rPr lang="fr-FR" sz="1900" dirty="0"/>
            <a:t>     </a:t>
          </a:r>
        </a:p>
        <a:p>
          <a:pPr marL="0" marR="0" indent="0" defTabSz="914400" eaLnBrk="1" fontAlgn="auto" latinLnBrk="0" hangingPunct="1">
            <a:spcBef>
              <a:spcPts val="0"/>
            </a:spcBef>
            <a:spcAft>
              <a:spcPts val="0"/>
            </a:spcAft>
            <a:buClrTx/>
            <a:buSzTx/>
            <a:buFontTx/>
            <a:buNone/>
            <a:tabLst/>
            <a:defRPr/>
          </a:pPr>
          <a:r>
            <a:rPr lang="fr-FR" sz="2400" dirty="0"/>
            <a:t>     Examen des travaux professionnels et évaluation conjointe réalisé au lycée ou en entreprise (sans l’élève)</a:t>
          </a:r>
        </a:p>
        <a:p>
          <a:pPr defTabSz="1377950">
            <a:spcBef>
              <a:spcPct val="0"/>
            </a:spcBef>
            <a:spcAft>
              <a:spcPct val="35000"/>
            </a:spcAft>
          </a:pPr>
          <a:endParaRPr lang="fr-FR" sz="1900" dirty="0"/>
        </a:p>
      </dgm:t>
    </dgm:pt>
    <dgm:pt modelId="{5EC65B4B-42EB-43F8-BF36-568538AB9209}" type="parTrans" cxnId="{EE645FA3-353B-4B62-A2EA-ED38AF37332E}">
      <dgm:prSet/>
      <dgm:spPr/>
      <dgm:t>
        <a:bodyPr/>
        <a:lstStyle/>
        <a:p>
          <a:pPr algn="ctr"/>
          <a:endParaRPr lang="fr-FR"/>
        </a:p>
      </dgm:t>
    </dgm:pt>
    <dgm:pt modelId="{85292347-081F-4B09-9647-5891DA1E1C6D}" type="sibTrans" cxnId="{EE645FA3-353B-4B62-A2EA-ED38AF37332E}">
      <dgm:prSet/>
      <dgm:spPr/>
      <dgm:t>
        <a:bodyPr/>
        <a:lstStyle/>
        <a:p>
          <a:endParaRPr lang="fr-FR"/>
        </a:p>
      </dgm:t>
    </dgm:pt>
    <dgm:pt modelId="{6F2208CC-B1BD-4AF2-ABC6-55813B18CB5D}" type="pres">
      <dgm:prSet presAssocID="{F96F85ED-FB25-46CA-AB4B-EF5AFD8C507F}" presName="outerComposite" presStyleCnt="0">
        <dgm:presLayoutVars>
          <dgm:chMax val="5"/>
          <dgm:dir/>
          <dgm:resizeHandles val="exact"/>
        </dgm:presLayoutVars>
      </dgm:prSet>
      <dgm:spPr/>
    </dgm:pt>
    <dgm:pt modelId="{C06BFC54-1EDA-44AD-A060-C87C7CEE0325}" type="pres">
      <dgm:prSet presAssocID="{F96F85ED-FB25-46CA-AB4B-EF5AFD8C507F}" presName="dummyMaxCanvas" presStyleCnt="0">
        <dgm:presLayoutVars/>
      </dgm:prSet>
      <dgm:spPr/>
    </dgm:pt>
    <dgm:pt modelId="{5E3616E6-E4BD-43FE-B0F4-890DA777BF99}" type="pres">
      <dgm:prSet presAssocID="{F96F85ED-FB25-46CA-AB4B-EF5AFD8C507F}" presName="ThreeNodes_1" presStyleLbl="node1" presStyleIdx="0" presStyleCnt="3">
        <dgm:presLayoutVars>
          <dgm:bulletEnabled val="1"/>
        </dgm:presLayoutVars>
      </dgm:prSet>
      <dgm:spPr/>
    </dgm:pt>
    <dgm:pt modelId="{7DA6F03F-CF8C-4615-9B2B-4035B9ACD320}" type="pres">
      <dgm:prSet presAssocID="{F96F85ED-FB25-46CA-AB4B-EF5AFD8C507F}" presName="ThreeNodes_2" presStyleLbl="node1" presStyleIdx="1" presStyleCnt="3">
        <dgm:presLayoutVars>
          <dgm:bulletEnabled val="1"/>
        </dgm:presLayoutVars>
      </dgm:prSet>
      <dgm:spPr/>
    </dgm:pt>
    <dgm:pt modelId="{A80CF6C5-0DEC-4A9E-9633-FF5EA00FF46C}" type="pres">
      <dgm:prSet presAssocID="{F96F85ED-FB25-46CA-AB4B-EF5AFD8C507F}" presName="ThreeNodes_3" presStyleLbl="node1" presStyleIdx="2" presStyleCnt="3">
        <dgm:presLayoutVars>
          <dgm:bulletEnabled val="1"/>
        </dgm:presLayoutVars>
      </dgm:prSet>
      <dgm:spPr/>
    </dgm:pt>
    <dgm:pt modelId="{368DC230-3C2B-43D6-84E9-3B7F2E21C1C4}" type="pres">
      <dgm:prSet presAssocID="{F96F85ED-FB25-46CA-AB4B-EF5AFD8C507F}" presName="ThreeConn_1-2" presStyleLbl="fgAccFollowNode1" presStyleIdx="0" presStyleCnt="2">
        <dgm:presLayoutVars>
          <dgm:bulletEnabled val="1"/>
        </dgm:presLayoutVars>
      </dgm:prSet>
      <dgm:spPr/>
    </dgm:pt>
    <dgm:pt modelId="{0CD6B9A8-CE2B-4171-BDC6-2ACB80620A74}" type="pres">
      <dgm:prSet presAssocID="{F96F85ED-FB25-46CA-AB4B-EF5AFD8C507F}" presName="ThreeConn_2-3" presStyleLbl="fgAccFollowNode1" presStyleIdx="1" presStyleCnt="2">
        <dgm:presLayoutVars>
          <dgm:bulletEnabled val="1"/>
        </dgm:presLayoutVars>
      </dgm:prSet>
      <dgm:spPr/>
    </dgm:pt>
    <dgm:pt modelId="{6A104265-AE84-478A-9061-07778C550A18}" type="pres">
      <dgm:prSet presAssocID="{F96F85ED-FB25-46CA-AB4B-EF5AFD8C507F}" presName="ThreeNodes_1_text" presStyleLbl="node1" presStyleIdx="2" presStyleCnt="3">
        <dgm:presLayoutVars>
          <dgm:bulletEnabled val="1"/>
        </dgm:presLayoutVars>
      </dgm:prSet>
      <dgm:spPr/>
    </dgm:pt>
    <dgm:pt modelId="{B46FB699-28ED-4263-A541-95C350793749}" type="pres">
      <dgm:prSet presAssocID="{F96F85ED-FB25-46CA-AB4B-EF5AFD8C507F}" presName="ThreeNodes_2_text" presStyleLbl="node1" presStyleIdx="2" presStyleCnt="3">
        <dgm:presLayoutVars>
          <dgm:bulletEnabled val="1"/>
        </dgm:presLayoutVars>
      </dgm:prSet>
      <dgm:spPr/>
    </dgm:pt>
    <dgm:pt modelId="{09C4B28E-F662-48BA-8A4C-E589D2E6CE53}" type="pres">
      <dgm:prSet presAssocID="{F96F85ED-FB25-46CA-AB4B-EF5AFD8C507F}" presName="ThreeNodes_3_text" presStyleLbl="node1" presStyleIdx="2" presStyleCnt="3">
        <dgm:presLayoutVars>
          <dgm:bulletEnabled val="1"/>
        </dgm:presLayoutVars>
      </dgm:prSet>
      <dgm:spPr/>
    </dgm:pt>
  </dgm:ptLst>
  <dgm:cxnLst>
    <dgm:cxn modelId="{682A610A-ADAD-47F4-BEC2-E62C2BAFAD7E}" type="presOf" srcId="{0FCBEE05-8902-4195-9214-DF334AF3E182}" destId="{7DA6F03F-CF8C-4615-9B2B-4035B9ACD320}" srcOrd="0" destOrd="0" presId="urn:microsoft.com/office/officeart/2005/8/layout/vProcess5"/>
    <dgm:cxn modelId="{A5899213-4197-420C-8261-B7E202DE980A}" type="presOf" srcId="{5DA7760D-CE49-4820-902B-3FA986628EB4}" destId="{6A104265-AE84-478A-9061-07778C550A18}" srcOrd="1" destOrd="0" presId="urn:microsoft.com/office/officeart/2005/8/layout/vProcess5"/>
    <dgm:cxn modelId="{AD29B836-F6FB-48D2-88D5-24710646419F}" type="presOf" srcId="{0FCBEE05-8902-4195-9214-DF334AF3E182}" destId="{B46FB699-28ED-4263-A541-95C350793749}" srcOrd="1" destOrd="0" presId="urn:microsoft.com/office/officeart/2005/8/layout/vProcess5"/>
    <dgm:cxn modelId="{EDE16F62-FE8D-4280-8BBD-B954DA109C0F}" type="presOf" srcId="{5DA7760D-CE49-4820-902B-3FA986628EB4}" destId="{5E3616E6-E4BD-43FE-B0F4-890DA777BF99}" srcOrd="0" destOrd="0" presId="urn:microsoft.com/office/officeart/2005/8/layout/vProcess5"/>
    <dgm:cxn modelId="{CFFAE942-9BA6-4383-841F-B056CCE29723}" type="presOf" srcId="{D5116A58-481E-4B70-ADA7-18F8631C295E}" destId="{368DC230-3C2B-43D6-84E9-3B7F2E21C1C4}" srcOrd="0" destOrd="0" presId="urn:microsoft.com/office/officeart/2005/8/layout/vProcess5"/>
    <dgm:cxn modelId="{EE80B565-4678-4119-917B-699053AB8D43}" srcId="{F96F85ED-FB25-46CA-AB4B-EF5AFD8C507F}" destId="{0FCBEE05-8902-4195-9214-DF334AF3E182}" srcOrd="1" destOrd="0" parTransId="{2F290F8C-F703-45A9-8520-CF28939166C1}" sibTransId="{3717D5B2-9C95-4350-BCA9-20B8B1F035DF}"/>
    <dgm:cxn modelId="{C1EB396F-0CC8-47A3-99C1-B1D50CEB0631}" type="presOf" srcId="{35E61A2B-9DB0-4081-8136-F09DBC607A9D}" destId="{A80CF6C5-0DEC-4A9E-9633-FF5EA00FF46C}" srcOrd="0" destOrd="0" presId="urn:microsoft.com/office/officeart/2005/8/layout/vProcess5"/>
    <dgm:cxn modelId="{26399B71-F578-44D6-B1B5-C0E49359C03F}" srcId="{F96F85ED-FB25-46CA-AB4B-EF5AFD8C507F}" destId="{5DA7760D-CE49-4820-902B-3FA986628EB4}" srcOrd="0" destOrd="0" parTransId="{E52AE9AA-B111-4D10-A6E4-F282B2675E55}" sibTransId="{D5116A58-481E-4B70-ADA7-18F8631C295E}"/>
    <dgm:cxn modelId="{C50CF097-1CCA-4F3D-B54A-EAC884633022}" type="presOf" srcId="{3717D5B2-9C95-4350-BCA9-20B8B1F035DF}" destId="{0CD6B9A8-CE2B-4171-BDC6-2ACB80620A74}" srcOrd="0" destOrd="0" presId="urn:microsoft.com/office/officeart/2005/8/layout/vProcess5"/>
    <dgm:cxn modelId="{EE645FA3-353B-4B62-A2EA-ED38AF37332E}" srcId="{F96F85ED-FB25-46CA-AB4B-EF5AFD8C507F}" destId="{35E61A2B-9DB0-4081-8136-F09DBC607A9D}" srcOrd="2" destOrd="0" parTransId="{5EC65B4B-42EB-43F8-BF36-568538AB9209}" sibTransId="{85292347-081F-4B09-9647-5891DA1E1C6D}"/>
    <dgm:cxn modelId="{F9FE01A6-3420-4B51-BFB3-5BF289298D97}" type="presOf" srcId="{35E61A2B-9DB0-4081-8136-F09DBC607A9D}" destId="{09C4B28E-F662-48BA-8A4C-E589D2E6CE53}" srcOrd="1" destOrd="0" presId="urn:microsoft.com/office/officeart/2005/8/layout/vProcess5"/>
    <dgm:cxn modelId="{F8C586FA-C14D-4BFF-B1CC-77144899BF25}" type="presOf" srcId="{F96F85ED-FB25-46CA-AB4B-EF5AFD8C507F}" destId="{6F2208CC-B1BD-4AF2-ABC6-55813B18CB5D}" srcOrd="0" destOrd="0" presId="urn:microsoft.com/office/officeart/2005/8/layout/vProcess5"/>
    <dgm:cxn modelId="{BE04139C-12E4-40C7-B959-6B5B4D75E12B}" type="presParOf" srcId="{6F2208CC-B1BD-4AF2-ABC6-55813B18CB5D}" destId="{C06BFC54-1EDA-44AD-A060-C87C7CEE0325}" srcOrd="0" destOrd="0" presId="urn:microsoft.com/office/officeart/2005/8/layout/vProcess5"/>
    <dgm:cxn modelId="{B9F69C02-E26C-4F18-A753-150DA717172A}" type="presParOf" srcId="{6F2208CC-B1BD-4AF2-ABC6-55813B18CB5D}" destId="{5E3616E6-E4BD-43FE-B0F4-890DA777BF99}" srcOrd="1" destOrd="0" presId="urn:microsoft.com/office/officeart/2005/8/layout/vProcess5"/>
    <dgm:cxn modelId="{ED640167-FE1E-491F-8792-02050230480D}" type="presParOf" srcId="{6F2208CC-B1BD-4AF2-ABC6-55813B18CB5D}" destId="{7DA6F03F-CF8C-4615-9B2B-4035B9ACD320}" srcOrd="2" destOrd="0" presId="urn:microsoft.com/office/officeart/2005/8/layout/vProcess5"/>
    <dgm:cxn modelId="{4FEE4103-4154-496B-9474-EE4EF6BCC3A3}" type="presParOf" srcId="{6F2208CC-B1BD-4AF2-ABC6-55813B18CB5D}" destId="{A80CF6C5-0DEC-4A9E-9633-FF5EA00FF46C}" srcOrd="3" destOrd="0" presId="urn:microsoft.com/office/officeart/2005/8/layout/vProcess5"/>
    <dgm:cxn modelId="{2A7880CB-3C8C-46C7-A7A0-6483C94A1F5C}" type="presParOf" srcId="{6F2208CC-B1BD-4AF2-ABC6-55813B18CB5D}" destId="{368DC230-3C2B-43D6-84E9-3B7F2E21C1C4}" srcOrd="4" destOrd="0" presId="urn:microsoft.com/office/officeart/2005/8/layout/vProcess5"/>
    <dgm:cxn modelId="{4582A043-3BD8-41C9-B945-783BE14DC0D8}" type="presParOf" srcId="{6F2208CC-B1BD-4AF2-ABC6-55813B18CB5D}" destId="{0CD6B9A8-CE2B-4171-BDC6-2ACB80620A74}" srcOrd="5" destOrd="0" presId="urn:microsoft.com/office/officeart/2005/8/layout/vProcess5"/>
    <dgm:cxn modelId="{70340C75-52EB-4812-BAB2-422767282703}" type="presParOf" srcId="{6F2208CC-B1BD-4AF2-ABC6-55813B18CB5D}" destId="{6A104265-AE84-478A-9061-07778C550A18}" srcOrd="6" destOrd="0" presId="urn:microsoft.com/office/officeart/2005/8/layout/vProcess5"/>
    <dgm:cxn modelId="{20F3DEEE-F7F4-4821-81A0-5EFAB48266CA}" type="presParOf" srcId="{6F2208CC-B1BD-4AF2-ABC6-55813B18CB5D}" destId="{B46FB699-28ED-4263-A541-95C350793749}" srcOrd="7" destOrd="0" presId="urn:microsoft.com/office/officeart/2005/8/layout/vProcess5"/>
    <dgm:cxn modelId="{FE41BA86-EB2D-4AE9-B5A2-585F0F5E5C98}" type="presParOf" srcId="{6F2208CC-B1BD-4AF2-ABC6-55813B18CB5D}" destId="{09C4B28E-F662-48BA-8A4C-E589D2E6CE5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616E6-E4BD-43FE-B0F4-890DA777BF99}">
      <dsp:nvSpPr>
        <dsp:cNvPr id="0" name=""/>
        <dsp:cNvSpPr/>
      </dsp:nvSpPr>
      <dsp:spPr>
        <a:xfrm>
          <a:off x="0" y="0"/>
          <a:ext cx="6038866" cy="1599285"/>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endParaRPr lang="fr-FR" sz="1300" kern="1200" dirty="0"/>
        </a:p>
        <a:p>
          <a:pPr marL="0" lvl="0" indent="0" algn="l" defTabSz="577850">
            <a:lnSpc>
              <a:spcPct val="90000"/>
            </a:lnSpc>
            <a:spcBef>
              <a:spcPct val="0"/>
            </a:spcBef>
            <a:spcAft>
              <a:spcPct val="35000"/>
            </a:spcAft>
            <a:buNone/>
          </a:pPr>
          <a:endParaRPr lang="fr-FR" sz="1300" kern="1200" dirty="0"/>
        </a:p>
        <a:p>
          <a:pPr marL="0" lvl="0" indent="0" algn="l" defTabSz="577850">
            <a:lnSpc>
              <a:spcPct val="90000"/>
            </a:lnSpc>
            <a:spcBef>
              <a:spcPct val="0"/>
            </a:spcBef>
            <a:spcAft>
              <a:spcPct val="35000"/>
            </a:spcAft>
            <a:buNone/>
          </a:pPr>
          <a:r>
            <a:rPr lang="fr-FR" sz="2000" kern="1200" dirty="0"/>
            <a:t>Travaux professionnels conduits pendant le cycle de formation couvrant </a:t>
          </a:r>
          <a:r>
            <a:rPr lang="fr-FR" sz="2000" b="1" u="sng" kern="1200" dirty="0"/>
            <a:t>le bloc de compétences 2.</a:t>
          </a:r>
        </a:p>
        <a:p>
          <a:pPr marL="0" lvl="0" indent="0" algn="l" defTabSz="577850">
            <a:lnSpc>
              <a:spcPct val="90000"/>
            </a:lnSpc>
            <a:spcBef>
              <a:spcPct val="0"/>
            </a:spcBef>
            <a:spcAft>
              <a:spcPct val="35000"/>
            </a:spcAft>
            <a:buNone/>
          </a:pPr>
          <a:endParaRPr lang="fr-FR" sz="2000" kern="1200" dirty="0"/>
        </a:p>
        <a:p>
          <a:pPr marL="0" lvl="0" indent="0" algn="l" defTabSz="577850">
            <a:lnSpc>
              <a:spcPct val="90000"/>
            </a:lnSpc>
            <a:spcBef>
              <a:spcPct val="0"/>
            </a:spcBef>
            <a:spcAft>
              <a:spcPct val="35000"/>
            </a:spcAft>
            <a:buNone/>
          </a:pPr>
          <a:endParaRPr lang="fr-FR" sz="1300" kern="1200" dirty="0"/>
        </a:p>
      </dsp:txBody>
      <dsp:txXfrm>
        <a:off x="46841" y="46841"/>
        <a:ext cx="4313113" cy="1505603"/>
      </dsp:txXfrm>
    </dsp:sp>
    <dsp:sp modelId="{7DA6F03F-CF8C-4615-9B2B-4035B9ACD320}">
      <dsp:nvSpPr>
        <dsp:cNvPr id="0" name=""/>
        <dsp:cNvSpPr/>
      </dsp:nvSpPr>
      <dsp:spPr>
        <a:xfrm>
          <a:off x="532841" y="1865833"/>
          <a:ext cx="6038866" cy="1599285"/>
        </a:xfrm>
        <a:prstGeom prst="roundRect">
          <a:avLst>
            <a:gd name="adj" fmla="val 10000"/>
          </a:avLst>
        </a:prstGeom>
        <a:solidFill>
          <a:schemeClr val="accent2">
            <a:hueOff val="-81595"/>
            <a:satOff val="-4716"/>
            <a:lumOff val="647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endParaRPr lang="fr-FR" sz="1300" kern="1200" dirty="0"/>
        </a:p>
        <a:p>
          <a:pPr marL="0" lvl="0" indent="0" algn="l" defTabSz="577850">
            <a:lnSpc>
              <a:spcPct val="90000"/>
            </a:lnSpc>
            <a:spcBef>
              <a:spcPct val="0"/>
            </a:spcBef>
            <a:spcAft>
              <a:spcPct val="35000"/>
            </a:spcAft>
            <a:buNone/>
          </a:pPr>
          <a:r>
            <a:rPr lang="fr-FR" sz="1300" kern="1200" dirty="0"/>
            <a:t>  </a:t>
          </a:r>
        </a:p>
        <a:p>
          <a:pPr marL="0" lvl="0" indent="0" algn="l" defTabSz="577850">
            <a:lnSpc>
              <a:spcPct val="90000"/>
            </a:lnSpc>
            <a:spcBef>
              <a:spcPct val="0"/>
            </a:spcBef>
            <a:spcAft>
              <a:spcPct val="35000"/>
            </a:spcAft>
            <a:buNone/>
          </a:pPr>
          <a:r>
            <a:rPr lang="fr-FR" sz="1300" kern="1200" dirty="0"/>
            <a:t>  </a:t>
          </a:r>
          <a:r>
            <a:rPr lang="fr-FR" sz="2400" kern="1200" dirty="0"/>
            <a:t>Evaluation conduite par le professeur/formateur du candidat </a:t>
          </a:r>
          <a:r>
            <a:rPr lang="fr-FR" sz="2400" kern="1200" dirty="0">
              <a:effectLst>
                <a:outerShdw blurRad="38100" dist="38100" dir="2700000" algn="tl">
                  <a:srgbClr val="000000">
                    <a:alpha val="43137"/>
                  </a:srgbClr>
                </a:outerShdw>
              </a:effectLst>
            </a:rPr>
            <a:t>+</a:t>
          </a:r>
          <a:r>
            <a:rPr lang="fr-FR" sz="2400" kern="1200" dirty="0"/>
            <a:t> le tuteur ou MA ou un autre professeur</a:t>
          </a:r>
        </a:p>
        <a:p>
          <a:pPr marL="0" lvl="0" indent="0" algn="l" defTabSz="577850">
            <a:lnSpc>
              <a:spcPct val="90000"/>
            </a:lnSpc>
            <a:spcBef>
              <a:spcPct val="0"/>
            </a:spcBef>
            <a:spcAft>
              <a:spcPct val="35000"/>
            </a:spcAft>
            <a:buNone/>
          </a:pPr>
          <a:endParaRPr lang="fr-FR" sz="1300" kern="1200" dirty="0"/>
        </a:p>
        <a:p>
          <a:pPr marL="0" lvl="0" indent="0" algn="l" defTabSz="577850">
            <a:lnSpc>
              <a:spcPct val="90000"/>
            </a:lnSpc>
            <a:spcBef>
              <a:spcPct val="0"/>
            </a:spcBef>
            <a:spcAft>
              <a:spcPct val="35000"/>
            </a:spcAft>
            <a:buNone/>
          </a:pPr>
          <a:endParaRPr lang="fr-FR" sz="1300" kern="1200" dirty="0"/>
        </a:p>
      </dsp:txBody>
      <dsp:txXfrm>
        <a:off x="579682" y="1912674"/>
        <a:ext cx="4372807" cy="1505603"/>
      </dsp:txXfrm>
    </dsp:sp>
    <dsp:sp modelId="{A80CF6C5-0DEC-4A9E-9633-FF5EA00FF46C}">
      <dsp:nvSpPr>
        <dsp:cNvPr id="0" name=""/>
        <dsp:cNvSpPr/>
      </dsp:nvSpPr>
      <dsp:spPr>
        <a:xfrm>
          <a:off x="1065682" y="3731666"/>
          <a:ext cx="6038866" cy="1599285"/>
        </a:xfrm>
        <a:prstGeom prst="roundRect">
          <a:avLst>
            <a:gd name="adj" fmla="val 10000"/>
          </a:avLst>
        </a:prstGeom>
        <a:solidFill>
          <a:schemeClr val="accent2">
            <a:hueOff val="-163190"/>
            <a:satOff val="-9432"/>
            <a:lumOff val="1294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fr-FR" sz="1900" kern="1200" dirty="0"/>
            <a:t>     </a:t>
          </a:r>
        </a:p>
        <a:p>
          <a:pPr marL="0" marR="0" lvl="0" indent="0" algn="l" defTabSz="914400" eaLnBrk="1" fontAlgn="auto" latinLnBrk="0" hangingPunct="1">
            <a:lnSpc>
              <a:spcPct val="90000"/>
            </a:lnSpc>
            <a:spcBef>
              <a:spcPct val="0"/>
            </a:spcBef>
            <a:spcAft>
              <a:spcPts val="0"/>
            </a:spcAft>
            <a:buClrTx/>
            <a:buSzTx/>
            <a:buFontTx/>
            <a:buNone/>
            <a:tabLst/>
            <a:defRPr/>
          </a:pPr>
          <a:r>
            <a:rPr lang="fr-FR" sz="2400" kern="1200" dirty="0"/>
            <a:t>     Examen des travaux professionnels et évaluation conjointe réalisé au lycée ou en entreprise (sans l’élève)</a:t>
          </a:r>
        </a:p>
        <a:p>
          <a:pPr lvl="0" algn="l" defTabSz="1377950">
            <a:lnSpc>
              <a:spcPct val="90000"/>
            </a:lnSpc>
            <a:spcBef>
              <a:spcPct val="0"/>
            </a:spcBef>
            <a:spcAft>
              <a:spcPct val="35000"/>
            </a:spcAft>
            <a:buNone/>
          </a:pPr>
          <a:endParaRPr lang="fr-FR" sz="1900" kern="1200" dirty="0"/>
        </a:p>
      </dsp:txBody>
      <dsp:txXfrm>
        <a:off x="1112523" y="3778507"/>
        <a:ext cx="4372807" cy="1505603"/>
      </dsp:txXfrm>
    </dsp:sp>
    <dsp:sp modelId="{368DC230-3C2B-43D6-84E9-3B7F2E21C1C4}">
      <dsp:nvSpPr>
        <dsp:cNvPr id="0" name=""/>
        <dsp:cNvSpPr/>
      </dsp:nvSpPr>
      <dsp:spPr>
        <a:xfrm>
          <a:off x="4999331" y="1212791"/>
          <a:ext cx="1039535" cy="1039535"/>
        </a:xfrm>
        <a:prstGeom prst="downArrow">
          <a:avLst>
            <a:gd name="adj1" fmla="val 55000"/>
            <a:gd name="adj2" fmla="val 45000"/>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5233226" y="1212791"/>
        <a:ext cx="571745" cy="782250"/>
      </dsp:txXfrm>
    </dsp:sp>
    <dsp:sp modelId="{0CD6B9A8-CE2B-4171-BDC6-2ACB80620A74}">
      <dsp:nvSpPr>
        <dsp:cNvPr id="0" name=""/>
        <dsp:cNvSpPr/>
      </dsp:nvSpPr>
      <dsp:spPr>
        <a:xfrm>
          <a:off x="5532172" y="3067962"/>
          <a:ext cx="1039535" cy="1039535"/>
        </a:xfrm>
        <a:prstGeom prst="downArrow">
          <a:avLst>
            <a:gd name="adj1" fmla="val 55000"/>
            <a:gd name="adj2" fmla="val 45000"/>
          </a:avLst>
        </a:prstGeom>
        <a:solidFill>
          <a:schemeClr val="accent2">
            <a:tint val="40000"/>
            <a:alpha val="90000"/>
            <a:hueOff val="-2258"/>
            <a:satOff val="-1241"/>
            <a:lumOff val="2447"/>
            <a:alphaOff val="0"/>
          </a:schemeClr>
        </a:solidFill>
        <a:ln w="10795" cap="flat" cmpd="sng" algn="ctr">
          <a:solidFill>
            <a:schemeClr val="accent2">
              <a:tint val="40000"/>
              <a:alpha val="90000"/>
              <a:hueOff val="-2258"/>
              <a:satOff val="-1241"/>
              <a:lumOff val="24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5766067" y="3067962"/>
        <a:ext cx="571745" cy="7822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2072752-B963-45A5-8C28-C7B7F4DD6AA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DA517C1E-5DA4-458D-84C1-569C90DAFD34}"/>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1F0778A6-C69C-4FA4-A957-21D92864FEB5}" type="datetime1">
              <a:rPr lang="fr-FR"/>
              <a:pPr lvl="0"/>
              <a:t>10/11/2021</a:t>
            </a:fld>
            <a:endParaRPr lang="fr-FR"/>
          </a:p>
        </p:txBody>
      </p:sp>
      <p:sp>
        <p:nvSpPr>
          <p:cNvPr id="4" name="Espace réservé de l'image des diapositives 3">
            <a:extLst>
              <a:ext uri="{FF2B5EF4-FFF2-40B4-BE49-F238E27FC236}">
                <a16:creationId xmlns:a16="http://schemas.microsoft.com/office/drawing/2014/main" id="{0D6A1588-F63C-40F0-A1E1-1F7D829035E7}"/>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8AE99DD7-3311-461C-8DEB-3AE87E584704}"/>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3EF67DA6-1877-4FE8-9A89-C20D80B018AB}"/>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106703AB-5C41-49E5-8B8D-F182891FD5F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2AEDCFC5-90AE-49A9-9D21-FF7DD3FC6CB5}" type="slidenum">
              <a:t>‹N°›</a:t>
            </a:fld>
            <a:endParaRPr lang="fr-FR"/>
          </a:p>
        </p:txBody>
      </p:sp>
    </p:spTree>
    <p:extLst>
      <p:ext uri="{BB962C8B-B14F-4D97-AF65-F5344CB8AC3E}">
        <p14:creationId xmlns:p14="http://schemas.microsoft.com/office/powerpoint/2010/main" val="103237917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2AEDCFC5-90AE-49A9-9D21-FF7DD3FC6CB5}" type="slidenum">
              <a:rPr lang="fr-FR" smtClean="0"/>
              <a:t>39</a:t>
            </a:fld>
            <a:endParaRPr lang="fr-FR"/>
          </a:p>
        </p:txBody>
      </p:sp>
    </p:spTree>
    <p:extLst>
      <p:ext uri="{BB962C8B-B14F-4D97-AF65-F5344CB8AC3E}">
        <p14:creationId xmlns:p14="http://schemas.microsoft.com/office/powerpoint/2010/main" val="354713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2AEDCFC5-90AE-49A9-9D21-FF7DD3FC6CB5}" type="slidenum">
              <a:rPr lang="fr-FR" smtClean="0"/>
              <a:t>59</a:t>
            </a:fld>
            <a:endParaRPr lang="fr-FR"/>
          </a:p>
        </p:txBody>
      </p:sp>
    </p:spTree>
    <p:extLst>
      <p:ext uri="{BB962C8B-B14F-4D97-AF65-F5344CB8AC3E}">
        <p14:creationId xmlns:p14="http://schemas.microsoft.com/office/powerpoint/2010/main" val="109318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F8355E29-5949-41F1-9DD3-F15ABDA7CF77}"/>
              </a:ext>
            </a:extLst>
          </p:cNvPr>
          <p:cNvSpPr>
            <a:spLocks noGrp="1" noRot="1" noChangeAspect="1" noTextEdit="1"/>
          </p:cNvSpPr>
          <p:nvPr>
            <p:ph type="sldImg"/>
          </p:nvPr>
        </p:nvSpPr>
        <p:spPr>
          <a:xfrm>
            <a:off x="685800" y="1143000"/>
            <a:ext cx="5486400" cy="3086100"/>
          </a:xfrm>
          <a:ln/>
        </p:spPr>
      </p:sp>
      <p:sp>
        <p:nvSpPr>
          <p:cNvPr id="56323" name="Espace réservé des commentaires 2">
            <a:extLst>
              <a:ext uri="{FF2B5EF4-FFF2-40B4-BE49-F238E27FC236}">
                <a16:creationId xmlns:a16="http://schemas.microsoft.com/office/drawing/2014/main" id="{9D3C573B-303F-4D5C-8938-88979D7317E8}"/>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fr-FR">
              <a:latin typeface="Calibri" panose="020F0502020204030204" pitchFamily="34" charset="0"/>
            </a:endParaRPr>
          </a:p>
        </p:txBody>
      </p:sp>
      <p:sp>
        <p:nvSpPr>
          <p:cNvPr id="56324" name="Espace réservé du numéro de diapositive 3">
            <a:extLst>
              <a:ext uri="{FF2B5EF4-FFF2-40B4-BE49-F238E27FC236}">
                <a16:creationId xmlns:a16="http://schemas.microsoft.com/office/drawing/2014/main" id="{ED95F3C5-7378-4F16-81C0-A916E33EB8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EC6C1F66-DBD0-445D-8A4B-040D868D1E97}" type="slidenum">
              <a:rPr altLang="fr-FR" smtClean="0">
                <a:solidFill>
                  <a:srgbClr val="000000"/>
                </a:solidFill>
                <a:latin typeface="Calibri" panose="020F0502020204030204" pitchFamily="34" charset="0"/>
              </a:rPr>
              <a:pPr fontAlgn="base">
                <a:spcBef>
                  <a:spcPct val="0"/>
                </a:spcBef>
                <a:spcAft>
                  <a:spcPct val="0"/>
                </a:spcAft>
              </a:pPr>
              <a:t>68</a:t>
            </a:fld>
            <a:endParaRPr altLang="fr-FR">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a:extLst>
              <a:ext uri="{FF2B5EF4-FFF2-40B4-BE49-F238E27FC236}">
                <a16:creationId xmlns:a16="http://schemas.microsoft.com/office/drawing/2014/main" id="{74FAD664-8608-4EA6-8C0D-2AD9BDBA4F6F}"/>
              </a:ext>
            </a:extLst>
          </p:cNvPr>
          <p:cNvSpPr>
            <a:spLocks noGrp="1" noRot="1" noChangeAspect="1" noTextEdit="1"/>
          </p:cNvSpPr>
          <p:nvPr>
            <p:ph type="sldImg"/>
          </p:nvPr>
        </p:nvSpPr>
        <p:spPr>
          <a:xfrm>
            <a:off x="685800" y="1143000"/>
            <a:ext cx="5486400" cy="3086100"/>
          </a:xfrm>
          <a:ln/>
        </p:spPr>
      </p:sp>
      <p:sp>
        <p:nvSpPr>
          <p:cNvPr id="59395" name="Espace réservé des commentaires 2">
            <a:extLst>
              <a:ext uri="{FF2B5EF4-FFF2-40B4-BE49-F238E27FC236}">
                <a16:creationId xmlns:a16="http://schemas.microsoft.com/office/drawing/2014/main" id="{77C9015A-7B03-4FA6-9E30-607F97E1D993}"/>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fr-FR">
              <a:latin typeface="Calibri" panose="020F0502020204030204" pitchFamily="34" charset="0"/>
            </a:endParaRPr>
          </a:p>
        </p:txBody>
      </p:sp>
      <p:sp>
        <p:nvSpPr>
          <p:cNvPr id="59396" name="Espace réservé du numéro de diapositive 3">
            <a:extLst>
              <a:ext uri="{FF2B5EF4-FFF2-40B4-BE49-F238E27FC236}">
                <a16:creationId xmlns:a16="http://schemas.microsoft.com/office/drawing/2014/main" id="{D4427539-0489-4B37-8AB2-2CD6C761FE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CDA7CFBD-EC8A-433F-8B40-AC7211BFE18E}" type="slidenum">
              <a:rPr altLang="fr-FR" smtClean="0">
                <a:solidFill>
                  <a:srgbClr val="000000"/>
                </a:solidFill>
                <a:latin typeface="Calibri" panose="020F0502020204030204" pitchFamily="34" charset="0"/>
              </a:rPr>
              <a:pPr fontAlgn="base">
                <a:spcBef>
                  <a:spcPct val="0"/>
                </a:spcBef>
                <a:spcAft>
                  <a:spcPct val="0"/>
                </a:spcAft>
              </a:pPr>
              <a:t>70</a:t>
            </a:fld>
            <a:endParaRPr altLang="fr-FR">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lvl="0"/>
            <a:r>
              <a:rPr lang="fr-FR"/>
              <a:t>8/13/2021</a:t>
            </a:r>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6B374678-35FC-4678-BEB0-E186D9DDA6DF}" type="slidenum">
              <a:rPr lang="en-US" smtClean="0"/>
              <a:t>‹N°›</a:t>
            </a:fld>
            <a:endParaRPr lang="en-US"/>
          </a:p>
        </p:txBody>
      </p:sp>
    </p:spTree>
    <p:extLst>
      <p:ext uri="{BB962C8B-B14F-4D97-AF65-F5344CB8AC3E}">
        <p14:creationId xmlns:p14="http://schemas.microsoft.com/office/powerpoint/2010/main" val="389127148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lvl="0"/>
            <a:r>
              <a:rPr lang="fr-FR"/>
              <a:t>8/13/2021</a:t>
            </a:r>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5B6F76C5-DFFF-4A10-AF55-073931A781A4}" type="slidenum">
              <a:rPr lang="en-US" smtClean="0"/>
              <a:t>‹N°›</a:t>
            </a:fld>
            <a:endParaRPr lang="en-US"/>
          </a:p>
        </p:txBody>
      </p:sp>
    </p:spTree>
    <p:extLst>
      <p:ext uri="{BB962C8B-B14F-4D97-AF65-F5344CB8AC3E}">
        <p14:creationId xmlns:p14="http://schemas.microsoft.com/office/powerpoint/2010/main" val="333623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lvl="0"/>
            <a:r>
              <a:rPr lang="fr-FR"/>
              <a:t>8/13/2021</a:t>
            </a:r>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5D1391F-AD86-4425-9221-1D802FFC1B2D}" type="slidenum">
              <a:rPr lang="en-US" smtClean="0"/>
              <a:t>‹N°›</a:t>
            </a:fld>
            <a:endParaRPr lang="en-US"/>
          </a:p>
        </p:txBody>
      </p:sp>
    </p:spTree>
    <p:extLst>
      <p:ext uri="{BB962C8B-B14F-4D97-AF65-F5344CB8AC3E}">
        <p14:creationId xmlns:p14="http://schemas.microsoft.com/office/powerpoint/2010/main" val="815670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pPr lvl="0"/>
            <a:r>
              <a:rPr lang="fr-FR"/>
              <a:t>8/13/2021</a:t>
            </a:r>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DA9879BD-D3A9-427B-9761-D77AB24DB87F}" type="slidenum">
              <a:rPr lang="en-US" smtClean="0"/>
              <a:t>‹N°›</a:t>
            </a:fld>
            <a:endParaRPr lang="en-US"/>
          </a:p>
        </p:txBody>
      </p:sp>
    </p:spTree>
    <p:extLst>
      <p:ext uri="{BB962C8B-B14F-4D97-AF65-F5344CB8AC3E}">
        <p14:creationId xmlns:p14="http://schemas.microsoft.com/office/powerpoint/2010/main" val="37081141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age de fin - Contact">
    <p:spTree>
      <p:nvGrpSpPr>
        <p:cNvPr id="1" name=""/>
        <p:cNvGrpSpPr/>
        <p:nvPr/>
      </p:nvGrpSpPr>
      <p:grpSpPr>
        <a:xfrm>
          <a:off x="0" y="0"/>
          <a:ext cx="0" cy="0"/>
          <a:chOff x="0" y="0"/>
          <a:chExt cx="0" cy="0"/>
        </a:xfrm>
      </p:grpSpPr>
      <p:sp>
        <p:nvSpPr>
          <p:cNvPr id="2" name="Espace réservé du numéro de diapositive 4">
            <a:extLst>
              <a:ext uri="{FF2B5EF4-FFF2-40B4-BE49-F238E27FC236}">
                <a16:creationId xmlns:a16="http://schemas.microsoft.com/office/drawing/2014/main" id="{9B3D1A06-124B-4FB6-AB3D-3F72EEA0C727}"/>
              </a:ext>
            </a:extLst>
          </p:cNvPr>
          <p:cNvSpPr>
            <a:spLocks noGrp="1"/>
          </p:cNvSpPr>
          <p:nvPr>
            <p:ph type="sldNum" sz="quarter" idx="10"/>
          </p:nvPr>
        </p:nvSpPr>
        <p:spPr/>
        <p:txBody>
          <a:bodyPr/>
          <a:lstStyle>
            <a:lvl1pPr>
              <a:defRPr/>
            </a:lvl1pPr>
          </a:lstStyle>
          <a:p>
            <a:pPr>
              <a:defRPr/>
            </a:pPr>
            <a:fld id="{23E529F3-8DD1-4722-B3E1-05ACA96BF019}" type="slidenum">
              <a:rPr lang="fr-FR"/>
              <a:pPr>
                <a:defRPr/>
              </a:pPr>
              <a:t>‹N°›</a:t>
            </a:fld>
            <a:endParaRPr lang="fr-FR" dirty="0"/>
          </a:p>
        </p:txBody>
      </p:sp>
    </p:spTree>
    <p:extLst>
      <p:ext uri="{BB962C8B-B14F-4D97-AF65-F5344CB8AC3E}">
        <p14:creationId xmlns:p14="http://schemas.microsoft.com/office/powerpoint/2010/main" val="721708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69A1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B7F9B-B918-4788-A83E-EF1C6E3BB420}"/>
              </a:ext>
            </a:extLst>
          </p:cNvPr>
          <p:cNvSpPr txBox="1">
            <a:spLocks noGrp="1"/>
          </p:cNvSpPr>
          <p:nvPr>
            <p:ph type="ctrTitle"/>
          </p:nvPr>
        </p:nvSpPr>
        <p:spPr>
          <a:xfrm>
            <a:off x="1915128" y="1788456"/>
            <a:ext cx="8361227" cy="2098227"/>
          </a:xfrm>
        </p:spPr>
        <p:txBody>
          <a:bodyPr anchor="b" anchorCtr="1">
            <a:noAutofit/>
          </a:bodyPr>
          <a:lstStyle>
            <a:lvl1pPr algn="ctr">
              <a:defRPr sz="7200" cap="all"/>
            </a:lvl1pPr>
          </a:lstStyle>
          <a:p>
            <a:pPr lvl="0"/>
            <a:r>
              <a:rPr lang="fr-FR"/>
              <a:t>Modifiez le style du titre</a:t>
            </a:r>
            <a:endParaRPr lang="en-US"/>
          </a:p>
        </p:txBody>
      </p:sp>
      <p:sp>
        <p:nvSpPr>
          <p:cNvPr id="3" name="Subtitle 2">
            <a:extLst>
              <a:ext uri="{FF2B5EF4-FFF2-40B4-BE49-F238E27FC236}">
                <a16:creationId xmlns:a16="http://schemas.microsoft.com/office/drawing/2014/main" id="{19797C0A-5CB7-4F78-B790-86368006F703}"/>
              </a:ext>
            </a:extLst>
          </p:cNvPr>
          <p:cNvSpPr txBox="1">
            <a:spLocks noGrp="1"/>
          </p:cNvSpPr>
          <p:nvPr>
            <p:ph type="subTitle" idx="1"/>
          </p:nvPr>
        </p:nvSpPr>
        <p:spPr>
          <a:xfrm>
            <a:off x="2679905" y="3956279"/>
            <a:ext cx="6831674" cy="1086234"/>
          </a:xfrm>
        </p:spPr>
        <p:txBody>
          <a:bodyPr anchorCtr="1"/>
          <a:lstStyle>
            <a:lvl1pPr marL="0" indent="0" algn="ctr">
              <a:lnSpc>
                <a:spcPct val="112000"/>
              </a:lnSpc>
              <a:spcBef>
                <a:spcPts val="0"/>
              </a:spcBef>
              <a:spcAft>
                <a:spcPts val="0"/>
              </a:spcAft>
              <a:buNone/>
              <a:defRPr sz="2300">
                <a:solidFill>
                  <a:srgbClr val="EBE7DD"/>
                </a:solidFill>
              </a:defRPr>
            </a:lvl1pPr>
          </a:lstStyle>
          <a:p>
            <a:pPr lvl="0"/>
            <a:r>
              <a:rPr lang="fr-FR"/>
              <a:t>Modifiez le style des sous-titres du masque</a:t>
            </a:r>
            <a:endParaRPr lang="en-US"/>
          </a:p>
        </p:txBody>
      </p:sp>
      <p:sp>
        <p:nvSpPr>
          <p:cNvPr id="4" name="Date Placeholder 3">
            <a:extLst>
              <a:ext uri="{FF2B5EF4-FFF2-40B4-BE49-F238E27FC236}">
                <a16:creationId xmlns:a16="http://schemas.microsoft.com/office/drawing/2014/main" id="{FF7DFE91-3C9C-4630-8DA6-878D17AA63C7}"/>
              </a:ext>
            </a:extLst>
          </p:cNvPr>
          <p:cNvSpPr txBox="1">
            <a:spLocks noGrp="1"/>
          </p:cNvSpPr>
          <p:nvPr>
            <p:ph type="dt" sz="half" idx="7"/>
          </p:nvPr>
        </p:nvSpPr>
        <p:spPr>
          <a:xfrm>
            <a:off x="752862" y="6453387"/>
            <a:ext cx="1607944" cy="404612"/>
          </a:xfrm>
        </p:spPr>
        <p:txBody>
          <a:bodyPr/>
          <a:lstStyle>
            <a:lvl1pPr>
              <a:defRPr/>
            </a:lvl1pPr>
          </a:lstStyle>
          <a:p>
            <a:pPr lvl="0"/>
            <a:r>
              <a:rPr lang="fr-FR"/>
              <a:t>8/13/2021</a:t>
            </a:r>
            <a:endParaRPr lang="en-US"/>
          </a:p>
        </p:txBody>
      </p:sp>
      <p:sp>
        <p:nvSpPr>
          <p:cNvPr id="5" name="Footer Placeholder 4">
            <a:extLst>
              <a:ext uri="{FF2B5EF4-FFF2-40B4-BE49-F238E27FC236}">
                <a16:creationId xmlns:a16="http://schemas.microsoft.com/office/drawing/2014/main" id="{27E37CDD-912A-42CE-BC17-DE6FE34F2A6F}"/>
              </a:ext>
            </a:extLst>
          </p:cNvPr>
          <p:cNvSpPr txBox="1">
            <a:spLocks noGrp="1"/>
          </p:cNvSpPr>
          <p:nvPr>
            <p:ph type="ftr" sz="quarter" idx="9"/>
          </p:nvPr>
        </p:nvSpPr>
        <p:spPr>
          <a:xfrm>
            <a:off x="2584057" y="6453387"/>
            <a:ext cx="7023378" cy="404612"/>
          </a:xfrm>
        </p:spPr>
        <p:txBody>
          <a:bodyPr anchorCtr="1"/>
          <a:lstStyle>
            <a:lvl1pPr algn="ctr">
              <a:defRPr/>
            </a:lvl1pPr>
          </a:lstStyle>
          <a:p>
            <a:pPr lvl="0"/>
            <a:endParaRPr lang="en-US"/>
          </a:p>
        </p:txBody>
      </p:sp>
      <p:sp>
        <p:nvSpPr>
          <p:cNvPr id="6" name="Slide Number Placeholder 5">
            <a:extLst>
              <a:ext uri="{FF2B5EF4-FFF2-40B4-BE49-F238E27FC236}">
                <a16:creationId xmlns:a16="http://schemas.microsoft.com/office/drawing/2014/main" id="{45AC9576-9DCC-4D2A-BC20-31FE5464D964}"/>
              </a:ext>
            </a:extLst>
          </p:cNvPr>
          <p:cNvSpPr txBox="1">
            <a:spLocks noGrp="1"/>
          </p:cNvSpPr>
          <p:nvPr>
            <p:ph type="sldNum" sz="quarter" idx="8"/>
          </p:nvPr>
        </p:nvSpPr>
        <p:spPr>
          <a:xfrm>
            <a:off x="9830686" y="6453387"/>
            <a:ext cx="1596295" cy="404612"/>
          </a:xfrm>
        </p:spPr>
        <p:txBody>
          <a:bodyPr/>
          <a:lstStyle>
            <a:lvl1pPr>
              <a:defRPr/>
            </a:lvl1pPr>
          </a:lstStyle>
          <a:p>
            <a:pPr lvl="0"/>
            <a:fld id="{12D42B0A-C780-4A36-B20E-0DA77D9B71F3}" type="slidenum">
              <a:t>‹N°›</a:t>
            </a:fld>
            <a:endParaRPr lang="en-US"/>
          </a:p>
        </p:txBody>
      </p:sp>
      <p:grpSp>
        <p:nvGrpSpPr>
          <p:cNvPr id="7" name="Group 8">
            <a:extLst>
              <a:ext uri="{FF2B5EF4-FFF2-40B4-BE49-F238E27FC236}">
                <a16:creationId xmlns:a16="http://schemas.microsoft.com/office/drawing/2014/main" id="{D841779C-C1A6-4981-B59F-3D6721E4DA5F}"/>
              </a:ext>
            </a:extLst>
          </p:cNvPr>
          <p:cNvGrpSpPr/>
          <p:nvPr/>
        </p:nvGrpSpPr>
        <p:grpSpPr>
          <a:xfrm>
            <a:off x="752862" y="744467"/>
            <a:ext cx="10674111" cy="5349669"/>
            <a:chOff x="752862" y="744467"/>
            <a:chExt cx="10674111" cy="5349669"/>
          </a:xfrm>
        </p:grpSpPr>
        <p:sp>
          <p:nvSpPr>
            <p:cNvPr id="8" name="Freeform 6">
              <a:extLst>
                <a:ext uri="{FF2B5EF4-FFF2-40B4-BE49-F238E27FC236}">
                  <a16:creationId xmlns:a16="http://schemas.microsoft.com/office/drawing/2014/main" id="{C64EB046-120D-4A5C-AF62-8698FDB3AE03}"/>
                </a:ext>
              </a:extLst>
            </p:cNvPr>
            <p:cNvSpPr/>
            <p:nvPr/>
          </p:nvSpPr>
          <p:spPr>
            <a:xfrm>
              <a:off x="8151958" y="1685650"/>
              <a:ext cx="3275015" cy="4408486"/>
            </a:xfrm>
            <a:custGeom>
              <a:avLst/>
              <a:gdLst>
                <a:gd name="f0" fmla="val w"/>
                <a:gd name="f1" fmla="val h"/>
                <a:gd name="f2" fmla="val 0"/>
                <a:gd name="f3" fmla="val 10000"/>
                <a:gd name="f4" fmla="val 8761"/>
                <a:gd name="f5" fmla="val 9126"/>
                <a:gd name="f6" fmla="val 9127"/>
                <a:gd name="f7" fmla="*/ f0 1 10000"/>
                <a:gd name="f8" fmla="*/ f1 1 10000"/>
                <a:gd name="f9" fmla="+- f3 0 f2"/>
                <a:gd name="f10" fmla="*/ f9 1 10000"/>
                <a:gd name="f11" fmla="*/ f2 1 f10"/>
                <a:gd name="f12" fmla="*/ f3 1 f10"/>
                <a:gd name="f13" fmla="*/ f11 f7 1"/>
                <a:gd name="f14" fmla="*/ f12 f7 1"/>
                <a:gd name="f15" fmla="*/ f12 f8 1"/>
                <a:gd name="f16" fmla="*/ f11 f8 1"/>
              </a:gdLst>
              <a:ahLst/>
              <a:cxnLst>
                <a:cxn ang="3cd4">
                  <a:pos x="hc" y="t"/>
                </a:cxn>
                <a:cxn ang="0">
                  <a:pos x="r" y="vc"/>
                </a:cxn>
                <a:cxn ang="cd4">
                  <a:pos x="hc" y="b"/>
                </a:cxn>
                <a:cxn ang="cd2">
                  <a:pos x="l" y="vc"/>
                </a:cxn>
              </a:cxnLst>
              <a:rect l="f13" t="f16" r="f14" b="f15"/>
              <a:pathLst>
                <a:path w="10000" h="10000">
                  <a:moveTo>
                    <a:pt x="f4" y="f2"/>
                  </a:moveTo>
                  <a:lnTo>
                    <a:pt x="f3" y="f2"/>
                  </a:lnTo>
                  <a:lnTo>
                    <a:pt x="f3" y="f3"/>
                  </a:lnTo>
                  <a:lnTo>
                    <a:pt x="f2" y="f3"/>
                  </a:lnTo>
                  <a:lnTo>
                    <a:pt x="f2" y="f5"/>
                  </a:lnTo>
                  <a:lnTo>
                    <a:pt x="f4" y="f6"/>
                  </a:lnTo>
                  <a:lnTo>
                    <a:pt x="f4"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9" name="Freeform 6">
              <a:extLst>
                <a:ext uri="{FF2B5EF4-FFF2-40B4-BE49-F238E27FC236}">
                  <a16:creationId xmlns:a16="http://schemas.microsoft.com/office/drawing/2014/main" id="{5C039D67-F6BF-4CCB-BA8D-7E50C8EAC0D8}"/>
                </a:ext>
              </a:extLst>
            </p:cNvPr>
            <p:cNvSpPr/>
            <p:nvPr/>
          </p:nvSpPr>
          <p:spPr>
            <a:xfrm flipH="1" flipV="1">
              <a:off x="752862" y="744467"/>
              <a:ext cx="3275664" cy="4408486"/>
            </a:xfrm>
            <a:custGeom>
              <a:avLst/>
              <a:gdLst>
                <a:gd name="f0" fmla="val w"/>
                <a:gd name="f1" fmla="val h"/>
                <a:gd name="f2" fmla="val 0"/>
                <a:gd name="f3" fmla="val 10002"/>
                <a:gd name="f4" fmla="val 10000"/>
                <a:gd name="f5" fmla="val 8763"/>
                <a:gd name="f6" fmla="val 2"/>
                <a:gd name="f7" fmla="+- 0 0 2"/>
                <a:gd name="f8" fmla="val 9698"/>
                <a:gd name="f9" fmla="val 4"/>
                <a:gd name="f10" fmla="val 9427"/>
                <a:gd name="f11" fmla="val 9125"/>
                <a:gd name="f12" fmla="val 9128"/>
                <a:gd name="f13" fmla="*/ f0 1 10002"/>
                <a:gd name="f14" fmla="*/ f1 1 10000"/>
                <a:gd name="f15" fmla="+- f4 0 f2"/>
                <a:gd name="f16" fmla="+- f3 0 f2"/>
                <a:gd name="f17" fmla="*/ f16 1 10002"/>
                <a:gd name="f18" fmla="*/ f15 1 1000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0002" h="10000">
                  <a:moveTo>
                    <a:pt x="f5" y="f2"/>
                  </a:moveTo>
                  <a:lnTo>
                    <a:pt x="f3" y="f2"/>
                  </a:lnTo>
                  <a:lnTo>
                    <a:pt x="f3" y="f4"/>
                  </a:lnTo>
                  <a:lnTo>
                    <a:pt x="f6" y="f4"/>
                  </a:lnTo>
                  <a:cubicBezTo>
                    <a:pt x="f7" y="f8"/>
                    <a:pt x="f9" y="f10"/>
                    <a:pt x="f2" y="f11"/>
                  </a:cubicBezTo>
                  <a:lnTo>
                    <a:pt x="f5" y="f12"/>
                  </a:lnTo>
                  <a:lnTo>
                    <a:pt x="f5"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Tree>
    <p:extLst>
      <p:ext uri="{BB962C8B-B14F-4D97-AF65-F5344CB8AC3E}">
        <p14:creationId xmlns:p14="http://schemas.microsoft.com/office/powerpoint/2010/main" val="4970235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8D9B-E5C7-40C8-8F28-FDC7B11598C6}"/>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963B9B6A-D4CB-4B2F-A873-743D8762C2D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30B49966-8B36-4473-A553-A6475FFAFCB3}"/>
              </a:ext>
            </a:extLst>
          </p:cNvPr>
          <p:cNvSpPr txBox="1">
            <a:spLocks noGrp="1"/>
          </p:cNvSpPr>
          <p:nvPr>
            <p:ph type="dt" sz="half" idx="7"/>
          </p:nvPr>
        </p:nvSpPr>
        <p:spPr/>
        <p:txBody>
          <a:bodyPr/>
          <a:lstStyle>
            <a:lvl1pPr>
              <a:defRPr/>
            </a:lvl1pPr>
          </a:lstStyle>
          <a:p>
            <a:pPr lvl="0"/>
            <a:r>
              <a:rPr lang="fr-FR"/>
              <a:t>8/13/2021</a:t>
            </a:r>
            <a:endParaRPr lang="en-US"/>
          </a:p>
        </p:txBody>
      </p:sp>
      <p:sp>
        <p:nvSpPr>
          <p:cNvPr id="5" name="Footer Placeholder 4">
            <a:extLst>
              <a:ext uri="{FF2B5EF4-FFF2-40B4-BE49-F238E27FC236}">
                <a16:creationId xmlns:a16="http://schemas.microsoft.com/office/drawing/2014/main" id="{2C51298C-347B-4DAE-9039-B831544CD58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F5DF891-2E24-45FB-9673-9B26635D9B5F}"/>
              </a:ext>
            </a:extLst>
          </p:cNvPr>
          <p:cNvSpPr txBox="1">
            <a:spLocks noGrp="1"/>
          </p:cNvSpPr>
          <p:nvPr>
            <p:ph type="sldNum" sz="quarter" idx="8"/>
          </p:nvPr>
        </p:nvSpPr>
        <p:spPr/>
        <p:txBody>
          <a:bodyPr/>
          <a:lstStyle>
            <a:lvl1pPr>
              <a:defRPr/>
            </a:lvl1pPr>
          </a:lstStyle>
          <a:p>
            <a:pPr lvl="0"/>
            <a:fld id="{B613EDFF-1980-4C47-9952-911954B84FD5}" type="slidenum">
              <a:t>‹N°›</a:t>
            </a:fld>
            <a:endParaRPr lang="en-US"/>
          </a:p>
        </p:txBody>
      </p:sp>
    </p:spTree>
    <p:extLst>
      <p:ext uri="{BB962C8B-B14F-4D97-AF65-F5344CB8AC3E}">
        <p14:creationId xmlns:p14="http://schemas.microsoft.com/office/powerpoint/2010/main" val="5622469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rgbClr val="1A2E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943A-4D40-4C4A-ADF5-27D4DF1D9496}"/>
              </a:ext>
            </a:extLst>
          </p:cNvPr>
          <p:cNvSpPr txBox="1">
            <a:spLocks noGrp="1"/>
          </p:cNvSpPr>
          <p:nvPr>
            <p:ph type="title"/>
          </p:nvPr>
        </p:nvSpPr>
        <p:spPr>
          <a:xfrm>
            <a:off x="765023" y="1301355"/>
            <a:ext cx="9612968" cy="2852735"/>
          </a:xfrm>
        </p:spPr>
        <p:txBody>
          <a:bodyPr anchor="b"/>
          <a:lstStyle>
            <a:lvl1pPr algn="r">
              <a:defRPr sz="7200" cap="all">
                <a:solidFill>
                  <a:srgbClr val="69A1AB"/>
                </a:solidFill>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59C5ED16-304D-4E1F-8DF4-9DEC9EDAA2D1}"/>
              </a:ext>
            </a:extLst>
          </p:cNvPr>
          <p:cNvSpPr txBox="1">
            <a:spLocks noGrp="1"/>
          </p:cNvSpPr>
          <p:nvPr>
            <p:ph type="body" idx="1"/>
          </p:nvPr>
        </p:nvSpPr>
        <p:spPr>
          <a:xfrm>
            <a:off x="765023" y="4216325"/>
            <a:ext cx="9612968" cy="1143320"/>
          </a:xfrm>
        </p:spPr>
        <p:txBody>
          <a:bodyPr/>
          <a:lstStyle>
            <a:lvl1pPr marL="0" indent="0" algn="r">
              <a:lnSpc>
                <a:spcPct val="112000"/>
              </a:lnSpc>
              <a:spcBef>
                <a:spcPts val="0"/>
              </a:spcBef>
              <a:spcAft>
                <a:spcPts val="0"/>
              </a:spcAft>
              <a:buNone/>
              <a:defRPr sz="2400">
                <a:solidFill>
                  <a:srgbClr val="EBE7DD"/>
                </a:solidFill>
              </a:defRPr>
            </a:lvl1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8ED17862-CA73-4D63-A7EB-8D7E3CB12511}"/>
              </a:ext>
            </a:extLst>
          </p:cNvPr>
          <p:cNvSpPr txBox="1">
            <a:spLocks noGrp="1"/>
          </p:cNvSpPr>
          <p:nvPr>
            <p:ph type="dt" sz="half" idx="7"/>
          </p:nvPr>
        </p:nvSpPr>
        <p:spPr>
          <a:xfrm>
            <a:off x="738908" y="6453387"/>
            <a:ext cx="1622410" cy="404612"/>
          </a:xfrm>
        </p:spPr>
        <p:txBody>
          <a:bodyPr/>
          <a:lstStyle>
            <a:lvl1pPr>
              <a:defRPr>
                <a:solidFill>
                  <a:srgbClr val="EBE7DD"/>
                </a:solidFill>
              </a:defRPr>
            </a:lvl1pPr>
          </a:lstStyle>
          <a:p>
            <a:pPr lvl="0"/>
            <a:r>
              <a:rPr lang="fr-FR"/>
              <a:t>8/13/2021</a:t>
            </a:r>
            <a:endParaRPr lang="en-US"/>
          </a:p>
        </p:txBody>
      </p:sp>
      <p:sp>
        <p:nvSpPr>
          <p:cNvPr id="5" name="Footer Placeholder 4">
            <a:extLst>
              <a:ext uri="{FF2B5EF4-FFF2-40B4-BE49-F238E27FC236}">
                <a16:creationId xmlns:a16="http://schemas.microsoft.com/office/drawing/2014/main" id="{D1679780-2F35-4B15-888A-5C362D0CA4DF}"/>
              </a:ext>
            </a:extLst>
          </p:cNvPr>
          <p:cNvSpPr txBox="1">
            <a:spLocks noGrp="1"/>
          </p:cNvSpPr>
          <p:nvPr>
            <p:ph type="ftr" sz="quarter" idx="9"/>
          </p:nvPr>
        </p:nvSpPr>
        <p:spPr>
          <a:xfrm>
            <a:off x="2584313" y="6453387"/>
            <a:ext cx="7023378" cy="404612"/>
          </a:xfrm>
        </p:spPr>
        <p:txBody>
          <a:bodyPr anchorCtr="1"/>
          <a:lstStyle>
            <a:lvl1pPr algn="ctr">
              <a:defRPr>
                <a:solidFill>
                  <a:srgbClr val="EBE7DD"/>
                </a:solidFill>
              </a:defRPr>
            </a:lvl1pPr>
          </a:lstStyle>
          <a:p>
            <a:pPr lvl="0"/>
            <a:endParaRPr lang="en-US"/>
          </a:p>
        </p:txBody>
      </p:sp>
      <p:sp>
        <p:nvSpPr>
          <p:cNvPr id="6" name="Slide Number Placeholder 5">
            <a:extLst>
              <a:ext uri="{FF2B5EF4-FFF2-40B4-BE49-F238E27FC236}">
                <a16:creationId xmlns:a16="http://schemas.microsoft.com/office/drawing/2014/main" id="{2206C75A-1704-4FBD-81E1-6943E2C3E661}"/>
              </a:ext>
            </a:extLst>
          </p:cNvPr>
          <p:cNvSpPr txBox="1">
            <a:spLocks noGrp="1"/>
          </p:cNvSpPr>
          <p:nvPr>
            <p:ph type="sldNum" sz="quarter" idx="8"/>
          </p:nvPr>
        </p:nvSpPr>
        <p:spPr>
          <a:xfrm>
            <a:off x="9830686" y="6453387"/>
            <a:ext cx="1596295" cy="404612"/>
          </a:xfrm>
        </p:spPr>
        <p:txBody>
          <a:bodyPr/>
          <a:lstStyle>
            <a:lvl1pPr>
              <a:defRPr>
                <a:solidFill>
                  <a:srgbClr val="EBE7DD"/>
                </a:solidFill>
              </a:defRPr>
            </a:lvl1pPr>
          </a:lstStyle>
          <a:p>
            <a:pPr lvl="0"/>
            <a:fld id="{D5985C52-E13A-4CEA-AD31-D367339E3AAB}" type="slidenum">
              <a:t>‹N°›</a:t>
            </a:fld>
            <a:endParaRPr lang="en-US"/>
          </a:p>
        </p:txBody>
      </p:sp>
      <p:sp>
        <p:nvSpPr>
          <p:cNvPr id="7" name="Freeform 6" title="Crop Mark">
            <a:extLst>
              <a:ext uri="{FF2B5EF4-FFF2-40B4-BE49-F238E27FC236}">
                <a16:creationId xmlns:a16="http://schemas.microsoft.com/office/drawing/2014/main" id="{0BE29E40-0BB3-4239-869E-96FCFE132616}"/>
              </a:ext>
            </a:extLst>
          </p:cNvPr>
          <p:cNvSpPr/>
          <p:nvPr/>
        </p:nvSpPr>
        <p:spPr>
          <a:xfrm>
            <a:off x="8151958" y="1685650"/>
            <a:ext cx="3275015" cy="4408486"/>
          </a:xfrm>
          <a:custGeom>
            <a:avLst/>
            <a:gdLst>
              <a:gd name="f0" fmla="val w"/>
              <a:gd name="f1" fmla="val h"/>
              <a:gd name="f2" fmla="val 0"/>
              <a:gd name="f3" fmla="val 4125"/>
              <a:gd name="f4" fmla="val 5554"/>
              <a:gd name="f5" fmla="val 3614"/>
              <a:gd name="f6" fmla="val 5074"/>
              <a:gd name="f7" fmla="*/ f0 1 4125"/>
              <a:gd name="f8" fmla="*/ f1 1 5554"/>
              <a:gd name="f9" fmla="+- f4 0 f2"/>
              <a:gd name="f10" fmla="+- f3 0 f2"/>
              <a:gd name="f11" fmla="*/ f10 1 4125"/>
              <a:gd name="f12" fmla="*/ f9 1 5554"/>
              <a:gd name="f13" fmla="*/ 0 1 f11"/>
              <a:gd name="f14" fmla="*/ f3 1 f11"/>
              <a:gd name="f15" fmla="*/ 0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4125" h="5554">
                <a:moveTo>
                  <a:pt x="f5" y="f2"/>
                </a:moveTo>
                <a:lnTo>
                  <a:pt x="f3" y="f2"/>
                </a:lnTo>
                <a:lnTo>
                  <a:pt x="f3" y="f4"/>
                </a:lnTo>
                <a:lnTo>
                  <a:pt x="f2" y="f4"/>
                </a:lnTo>
                <a:lnTo>
                  <a:pt x="f2" y="f6"/>
                </a:lnTo>
                <a:lnTo>
                  <a:pt x="f5" y="f6"/>
                </a:lnTo>
                <a:lnTo>
                  <a:pt x="f5" y="f2"/>
                </a:lnTo>
                <a:close/>
              </a:path>
            </a:pathLst>
          </a:custGeom>
          <a:solidFill>
            <a:srgbClr val="69A1A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0775266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BCB2-2764-4006-8D99-61E77BF04118}"/>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1BF73D7A-1715-4566-9139-2E8700C815D4}"/>
              </a:ext>
            </a:extLst>
          </p:cNvPr>
          <p:cNvSpPr txBox="1">
            <a:spLocks noGrp="1"/>
          </p:cNvSpPr>
          <p:nvPr>
            <p:ph idx="1"/>
          </p:nvPr>
        </p:nvSpPr>
        <p:spPr>
          <a:xfrm>
            <a:off x="1371600" y="2286000"/>
            <a:ext cx="4447787" cy="358140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a:extLst>
              <a:ext uri="{FF2B5EF4-FFF2-40B4-BE49-F238E27FC236}">
                <a16:creationId xmlns:a16="http://schemas.microsoft.com/office/drawing/2014/main" id="{19BD7B1B-E072-45AC-9CD5-7D074FB2BAAD}"/>
              </a:ext>
            </a:extLst>
          </p:cNvPr>
          <p:cNvSpPr txBox="1">
            <a:spLocks noGrp="1"/>
          </p:cNvSpPr>
          <p:nvPr>
            <p:ph idx="2"/>
          </p:nvPr>
        </p:nvSpPr>
        <p:spPr>
          <a:xfrm>
            <a:off x="6525405" y="2286000"/>
            <a:ext cx="4447787" cy="358140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5137600F-F5B5-4F1A-B25E-3F1DD561179F}"/>
              </a:ext>
            </a:extLst>
          </p:cNvPr>
          <p:cNvSpPr txBox="1">
            <a:spLocks noGrp="1"/>
          </p:cNvSpPr>
          <p:nvPr>
            <p:ph type="dt" sz="half" idx="7"/>
          </p:nvPr>
        </p:nvSpPr>
        <p:spPr/>
        <p:txBody>
          <a:bodyPr/>
          <a:lstStyle>
            <a:lvl1pPr>
              <a:defRPr/>
            </a:lvl1pPr>
          </a:lstStyle>
          <a:p>
            <a:pPr lvl="0"/>
            <a:r>
              <a:rPr lang="fr-FR"/>
              <a:t>8/13/2021</a:t>
            </a:r>
            <a:endParaRPr lang="en-US"/>
          </a:p>
        </p:txBody>
      </p:sp>
      <p:sp>
        <p:nvSpPr>
          <p:cNvPr id="6" name="Footer Placeholder 5">
            <a:extLst>
              <a:ext uri="{FF2B5EF4-FFF2-40B4-BE49-F238E27FC236}">
                <a16:creationId xmlns:a16="http://schemas.microsoft.com/office/drawing/2014/main" id="{2AA653D3-E104-43DE-97BA-EFC51671E075}"/>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80FBFDD7-4AC9-4F69-BF89-D2D8896B7BB8}"/>
              </a:ext>
            </a:extLst>
          </p:cNvPr>
          <p:cNvSpPr txBox="1">
            <a:spLocks noGrp="1"/>
          </p:cNvSpPr>
          <p:nvPr>
            <p:ph type="sldNum" sz="quarter" idx="8"/>
          </p:nvPr>
        </p:nvSpPr>
        <p:spPr/>
        <p:txBody>
          <a:bodyPr/>
          <a:lstStyle>
            <a:lvl1pPr>
              <a:defRPr/>
            </a:lvl1pPr>
          </a:lstStyle>
          <a:p>
            <a:pPr lvl="0"/>
            <a:fld id="{9629EC3D-07C4-4C97-96B6-812D0E4FE91B}" type="slidenum">
              <a:t>‹N°›</a:t>
            </a:fld>
            <a:endParaRPr lang="en-US"/>
          </a:p>
        </p:txBody>
      </p:sp>
    </p:spTree>
    <p:extLst>
      <p:ext uri="{BB962C8B-B14F-4D97-AF65-F5344CB8AC3E}">
        <p14:creationId xmlns:p14="http://schemas.microsoft.com/office/powerpoint/2010/main" val="308865731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C378-B98C-434C-8C9C-5AB7FF41BCB4}"/>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7EB66DC2-BA05-44D5-A41F-1C3FF2487C1C}"/>
              </a:ext>
            </a:extLst>
          </p:cNvPr>
          <p:cNvSpPr txBox="1">
            <a:spLocks noGrp="1"/>
          </p:cNvSpPr>
          <p:nvPr>
            <p:ph type="body" idx="1"/>
          </p:nvPr>
        </p:nvSpPr>
        <p:spPr>
          <a:xfrm>
            <a:off x="1371600" y="2340864"/>
            <a:ext cx="4443983" cy="823910"/>
          </a:xfrm>
        </p:spPr>
        <p:txBody>
          <a:bodyPr anchor="b">
            <a:noAutofit/>
          </a:bodyPr>
          <a:lstStyle>
            <a:lvl1pPr marL="0" indent="0">
              <a:lnSpc>
                <a:spcPct val="84000"/>
              </a:lnSpc>
              <a:spcBef>
                <a:spcPts val="0"/>
              </a:spcBef>
              <a:spcAft>
                <a:spcPts val="0"/>
              </a:spcAft>
              <a:buNone/>
              <a:defRPr sz="3000"/>
            </a:lvl1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AABF0E2A-5668-4B02-ADD6-7B01E68289E8}"/>
              </a:ext>
            </a:extLst>
          </p:cNvPr>
          <p:cNvSpPr txBox="1">
            <a:spLocks noGrp="1"/>
          </p:cNvSpPr>
          <p:nvPr>
            <p:ph idx="2"/>
          </p:nvPr>
        </p:nvSpPr>
        <p:spPr>
          <a:xfrm>
            <a:off x="1371600" y="3305208"/>
            <a:ext cx="4443983" cy="256219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a:extLst>
              <a:ext uri="{FF2B5EF4-FFF2-40B4-BE49-F238E27FC236}">
                <a16:creationId xmlns:a16="http://schemas.microsoft.com/office/drawing/2014/main" id="{7E0EACEF-CA47-4597-B32C-ED5CC2319CCB}"/>
              </a:ext>
            </a:extLst>
          </p:cNvPr>
          <p:cNvSpPr txBox="1">
            <a:spLocks noGrp="1"/>
          </p:cNvSpPr>
          <p:nvPr>
            <p:ph type="body" idx="3"/>
          </p:nvPr>
        </p:nvSpPr>
        <p:spPr>
          <a:xfrm>
            <a:off x="6525012" y="2340864"/>
            <a:ext cx="4443983" cy="823910"/>
          </a:xfrm>
        </p:spPr>
        <p:txBody>
          <a:bodyPr anchor="b">
            <a:noAutofit/>
          </a:bodyPr>
          <a:lstStyle>
            <a:lvl1pPr marL="0" indent="0">
              <a:lnSpc>
                <a:spcPct val="84000"/>
              </a:lnSpc>
              <a:spcBef>
                <a:spcPts val="0"/>
              </a:spcBef>
              <a:spcAft>
                <a:spcPts val="0"/>
              </a:spcAft>
              <a:buNone/>
              <a:defRPr sz="3000"/>
            </a:lvl1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8678AC30-745E-4015-9C1A-6F08E45F3164}"/>
              </a:ext>
            </a:extLst>
          </p:cNvPr>
          <p:cNvSpPr txBox="1">
            <a:spLocks noGrp="1"/>
          </p:cNvSpPr>
          <p:nvPr>
            <p:ph idx="4"/>
          </p:nvPr>
        </p:nvSpPr>
        <p:spPr>
          <a:xfrm>
            <a:off x="6525012" y="3305208"/>
            <a:ext cx="4443983" cy="256219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a:extLst>
              <a:ext uri="{FF2B5EF4-FFF2-40B4-BE49-F238E27FC236}">
                <a16:creationId xmlns:a16="http://schemas.microsoft.com/office/drawing/2014/main" id="{AABE117D-5719-4B0E-8117-1C57E8E4978D}"/>
              </a:ext>
            </a:extLst>
          </p:cNvPr>
          <p:cNvSpPr txBox="1">
            <a:spLocks noGrp="1"/>
          </p:cNvSpPr>
          <p:nvPr>
            <p:ph type="dt" sz="half" idx="7"/>
          </p:nvPr>
        </p:nvSpPr>
        <p:spPr/>
        <p:txBody>
          <a:bodyPr/>
          <a:lstStyle>
            <a:lvl1pPr>
              <a:defRPr/>
            </a:lvl1pPr>
          </a:lstStyle>
          <a:p>
            <a:pPr lvl="0"/>
            <a:r>
              <a:rPr lang="fr-FR"/>
              <a:t>8/13/2021</a:t>
            </a:r>
            <a:endParaRPr lang="en-US"/>
          </a:p>
        </p:txBody>
      </p:sp>
      <p:sp>
        <p:nvSpPr>
          <p:cNvPr id="8" name="Footer Placeholder 7">
            <a:extLst>
              <a:ext uri="{FF2B5EF4-FFF2-40B4-BE49-F238E27FC236}">
                <a16:creationId xmlns:a16="http://schemas.microsoft.com/office/drawing/2014/main" id="{08EB41F9-64F2-47D1-B408-47957AF322EC}"/>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7C9B57C1-BDDF-439D-89DB-2A167D011E56}"/>
              </a:ext>
            </a:extLst>
          </p:cNvPr>
          <p:cNvSpPr txBox="1">
            <a:spLocks noGrp="1"/>
          </p:cNvSpPr>
          <p:nvPr>
            <p:ph type="sldNum" sz="quarter" idx="8"/>
          </p:nvPr>
        </p:nvSpPr>
        <p:spPr/>
        <p:txBody>
          <a:bodyPr/>
          <a:lstStyle>
            <a:lvl1pPr>
              <a:defRPr/>
            </a:lvl1pPr>
          </a:lstStyle>
          <a:p>
            <a:pPr lvl="0"/>
            <a:fld id="{1930F4F3-D0A5-48C9-A680-7DAA95F8CCA9}" type="slidenum">
              <a:t>‹N°›</a:t>
            </a:fld>
            <a:endParaRPr lang="en-US"/>
          </a:p>
        </p:txBody>
      </p:sp>
    </p:spTree>
    <p:extLst>
      <p:ext uri="{BB962C8B-B14F-4D97-AF65-F5344CB8AC3E}">
        <p14:creationId xmlns:p14="http://schemas.microsoft.com/office/powerpoint/2010/main" val="390701390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A3BF-E8DB-4F36-8FE6-E7F0242E9D5B}"/>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Date Placeholder 2">
            <a:extLst>
              <a:ext uri="{FF2B5EF4-FFF2-40B4-BE49-F238E27FC236}">
                <a16:creationId xmlns:a16="http://schemas.microsoft.com/office/drawing/2014/main" id="{3918028E-B999-411B-9BA6-D4C4FB0F527F}"/>
              </a:ext>
            </a:extLst>
          </p:cNvPr>
          <p:cNvSpPr txBox="1">
            <a:spLocks noGrp="1"/>
          </p:cNvSpPr>
          <p:nvPr>
            <p:ph type="dt" sz="half" idx="7"/>
          </p:nvPr>
        </p:nvSpPr>
        <p:spPr/>
        <p:txBody>
          <a:bodyPr/>
          <a:lstStyle>
            <a:lvl1pPr>
              <a:defRPr/>
            </a:lvl1pPr>
          </a:lstStyle>
          <a:p>
            <a:pPr lvl="0"/>
            <a:r>
              <a:rPr lang="fr-FR"/>
              <a:t>8/13/2021</a:t>
            </a:r>
            <a:endParaRPr lang="en-US"/>
          </a:p>
        </p:txBody>
      </p:sp>
      <p:sp>
        <p:nvSpPr>
          <p:cNvPr id="4" name="Footer Placeholder 3">
            <a:extLst>
              <a:ext uri="{FF2B5EF4-FFF2-40B4-BE49-F238E27FC236}">
                <a16:creationId xmlns:a16="http://schemas.microsoft.com/office/drawing/2014/main" id="{5497C75B-41E9-4342-84B3-38157C98FA2E}"/>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B8DFBDD6-CC3F-4D55-AC3D-50D19F3CCCEC}"/>
              </a:ext>
            </a:extLst>
          </p:cNvPr>
          <p:cNvSpPr txBox="1">
            <a:spLocks noGrp="1"/>
          </p:cNvSpPr>
          <p:nvPr>
            <p:ph type="sldNum" sz="quarter" idx="8"/>
          </p:nvPr>
        </p:nvSpPr>
        <p:spPr/>
        <p:txBody>
          <a:bodyPr/>
          <a:lstStyle>
            <a:lvl1pPr>
              <a:defRPr/>
            </a:lvl1pPr>
          </a:lstStyle>
          <a:p>
            <a:pPr lvl="0"/>
            <a:fld id="{7A9D2DD8-B977-4A84-9DCB-2D647F0CE80C}" type="slidenum">
              <a:t>‹N°›</a:t>
            </a:fld>
            <a:endParaRPr lang="en-US"/>
          </a:p>
        </p:txBody>
      </p:sp>
    </p:spTree>
    <p:extLst>
      <p:ext uri="{BB962C8B-B14F-4D97-AF65-F5344CB8AC3E}">
        <p14:creationId xmlns:p14="http://schemas.microsoft.com/office/powerpoint/2010/main" val="312139119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lvl="0"/>
            <a:r>
              <a:rPr lang="fr-FR"/>
              <a:t>8/13/2021</a:t>
            </a:r>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A60095D2-FD8E-48F6-8348-70D0B7D18334}" type="slidenum">
              <a:rPr lang="en-US" smtClean="0"/>
              <a:t>‹N°›</a:t>
            </a:fld>
            <a:endParaRPr lang="en-US"/>
          </a:p>
        </p:txBody>
      </p:sp>
    </p:spTree>
    <p:extLst>
      <p:ext uri="{BB962C8B-B14F-4D97-AF65-F5344CB8AC3E}">
        <p14:creationId xmlns:p14="http://schemas.microsoft.com/office/powerpoint/2010/main" val="298158051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D6919A-A06E-43CA-9A17-3F3453C07333}"/>
              </a:ext>
            </a:extLst>
          </p:cNvPr>
          <p:cNvSpPr txBox="1">
            <a:spLocks noGrp="1"/>
          </p:cNvSpPr>
          <p:nvPr>
            <p:ph type="dt" sz="half" idx="7"/>
          </p:nvPr>
        </p:nvSpPr>
        <p:spPr/>
        <p:txBody>
          <a:bodyPr/>
          <a:lstStyle>
            <a:lvl1pPr>
              <a:defRPr/>
            </a:lvl1pPr>
          </a:lstStyle>
          <a:p>
            <a:pPr lvl="0"/>
            <a:r>
              <a:rPr lang="fr-FR"/>
              <a:t>8/13/2021</a:t>
            </a:r>
            <a:endParaRPr lang="en-US"/>
          </a:p>
        </p:txBody>
      </p:sp>
      <p:sp>
        <p:nvSpPr>
          <p:cNvPr id="3" name="Footer Placeholder 2">
            <a:extLst>
              <a:ext uri="{FF2B5EF4-FFF2-40B4-BE49-F238E27FC236}">
                <a16:creationId xmlns:a16="http://schemas.microsoft.com/office/drawing/2014/main" id="{16697F24-3724-48EF-8C2C-CF0EBEAA8099}"/>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C12127E4-F7D4-4544-8B28-F0521049C856}"/>
              </a:ext>
            </a:extLst>
          </p:cNvPr>
          <p:cNvSpPr txBox="1">
            <a:spLocks noGrp="1"/>
          </p:cNvSpPr>
          <p:nvPr>
            <p:ph type="sldNum" sz="quarter" idx="8"/>
          </p:nvPr>
        </p:nvSpPr>
        <p:spPr/>
        <p:txBody>
          <a:bodyPr/>
          <a:lstStyle>
            <a:lvl1pPr>
              <a:defRPr/>
            </a:lvl1pPr>
          </a:lstStyle>
          <a:p>
            <a:pPr lvl="0"/>
            <a:fld id="{8C7A2BBB-1D4E-4476-B3B2-7F4AE4EB9043}" type="slidenum">
              <a:t>‹N°›</a:t>
            </a:fld>
            <a:endParaRPr lang="en-US"/>
          </a:p>
        </p:txBody>
      </p:sp>
    </p:spTree>
    <p:extLst>
      <p:ext uri="{BB962C8B-B14F-4D97-AF65-F5344CB8AC3E}">
        <p14:creationId xmlns:p14="http://schemas.microsoft.com/office/powerpoint/2010/main" val="80879388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Rectangle 7" title="Background Shape">
            <a:extLst>
              <a:ext uri="{FF2B5EF4-FFF2-40B4-BE49-F238E27FC236}">
                <a16:creationId xmlns:a16="http://schemas.microsoft.com/office/drawing/2014/main" id="{A4AFA538-CDB9-4C5C-BA38-E0FA86771C0C}"/>
              </a:ext>
            </a:extLst>
          </p:cNvPr>
          <p:cNvSpPr/>
          <p:nvPr/>
        </p:nvSpPr>
        <p:spPr>
          <a:xfrm>
            <a:off x="0" y="374"/>
            <a:ext cx="5303520" cy="6857625"/>
          </a:xfrm>
          <a:prstGeom prst="rect">
            <a:avLst/>
          </a:prstGeom>
          <a:solidFill>
            <a:srgbClr val="69A1A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 name="Title 1">
            <a:extLst>
              <a:ext uri="{FF2B5EF4-FFF2-40B4-BE49-F238E27FC236}">
                <a16:creationId xmlns:a16="http://schemas.microsoft.com/office/drawing/2014/main" id="{8EC6E4B7-2261-49C5-B471-F56EA463EF1F}"/>
              </a:ext>
            </a:extLst>
          </p:cNvPr>
          <p:cNvSpPr txBox="1">
            <a:spLocks noGrp="1"/>
          </p:cNvSpPr>
          <p:nvPr>
            <p:ph type="title"/>
          </p:nvPr>
        </p:nvSpPr>
        <p:spPr>
          <a:xfrm>
            <a:off x="723903" y="685800"/>
            <a:ext cx="3855723" cy="2157883"/>
          </a:xfrm>
        </p:spPr>
        <p:txBody>
          <a:bodyPr>
            <a:noAutofit/>
          </a:bodyPr>
          <a:lstStyle>
            <a:lvl1pPr>
              <a:lnSpc>
                <a:spcPct val="84000"/>
              </a:lnSpc>
              <a:defRPr sz="4800"/>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02982404-1230-4BF9-9AB8-E7E7D799333C}"/>
              </a:ext>
            </a:extLst>
          </p:cNvPr>
          <p:cNvSpPr txBox="1">
            <a:spLocks noGrp="1"/>
          </p:cNvSpPr>
          <p:nvPr>
            <p:ph idx="1"/>
          </p:nvPr>
        </p:nvSpPr>
        <p:spPr>
          <a:xfrm>
            <a:off x="6256023" y="685800"/>
            <a:ext cx="5212080" cy="5175247"/>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3">
            <a:extLst>
              <a:ext uri="{FF2B5EF4-FFF2-40B4-BE49-F238E27FC236}">
                <a16:creationId xmlns:a16="http://schemas.microsoft.com/office/drawing/2014/main" id="{45824F23-33EA-4E77-97C7-CA624D782BEC}"/>
              </a:ext>
            </a:extLst>
          </p:cNvPr>
          <p:cNvSpPr txBox="1">
            <a:spLocks noGrp="1"/>
          </p:cNvSpPr>
          <p:nvPr>
            <p:ph type="body" idx="2"/>
          </p:nvPr>
        </p:nvSpPr>
        <p:spPr>
          <a:xfrm>
            <a:off x="723903" y="2856347"/>
            <a:ext cx="3855723" cy="3011055"/>
          </a:xfrm>
        </p:spPr>
        <p:txBody>
          <a:bodyPr/>
          <a:lstStyle>
            <a:lvl1pPr marL="0" indent="0">
              <a:lnSpc>
                <a:spcPct val="113000"/>
              </a:lnSpc>
              <a:spcBef>
                <a:spcPts val="0"/>
              </a:spcBef>
              <a:spcAft>
                <a:spcPts val="1500"/>
              </a:spcAft>
              <a:buNone/>
              <a:defRPr sz="1600"/>
            </a:lvl1pPr>
          </a:lstStyle>
          <a:p>
            <a:pPr lvl="0"/>
            <a:r>
              <a:rPr lang="fr-FR"/>
              <a:t>Cliquez pour modifier les styles du texte du masque</a:t>
            </a:r>
          </a:p>
        </p:txBody>
      </p:sp>
      <p:sp>
        <p:nvSpPr>
          <p:cNvPr id="6" name="Date Placeholder 4">
            <a:extLst>
              <a:ext uri="{FF2B5EF4-FFF2-40B4-BE49-F238E27FC236}">
                <a16:creationId xmlns:a16="http://schemas.microsoft.com/office/drawing/2014/main" id="{C95862FE-0841-4CBF-88F6-BD5DF1FF5922}"/>
              </a:ext>
            </a:extLst>
          </p:cNvPr>
          <p:cNvSpPr txBox="1">
            <a:spLocks noGrp="1"/>
          </p:cNvSpPr>
          <p:nvPr>
            <p:ph type="dt" sz="half" idx="7"/>
          </p:nvPr>
        </p:nvSpPr>
        <p:spPr>
          <a:xfrm>
            <a:off x="723903" y="6453387"/>
            <a:ext cx="1204575" cy="404612"/>
          </a:xfrm>
        </p:spPr>
        <p:txBody>
          <a:bodyPr/>
          <a:lstStyle>
            <a:lvl1pPr>
              <a:defRPr/>
            </a:lvl1pPr>
          </a:lstStyle>
          <a:p>
            <a:pPr lvl="0"/>
            <a:r>
              <a:rPr lang="fr-FR"/>
              <a:t>8/13/2021</a:t>
            </a:r>
            <a:endParaRPr lang="en-US"/>
          </a:p>
        </p:txBody>
      </p:sp>
      <p:sp>
        <p:nvSpPr>
          <p:cNvPr id="7" name="Footer Placeholder 5">
            <a:extLst>
              <a:ext uri="{FF2B5EF4-FFF2-40B4-BE49-F238E27FC236}">
                <a16:creationId xmlns:a16="http://schemas.microsoft.com/office/drawing/2014/main" id="{EFF15638-87A6-4B7F-AEE8-84D1543E632D}"/>
              </a:ext>
            </a:extLst>
          </p:cNvPr>
          <p:cNvSpPr txBox="1">
            <a:spLocks noGrp="1"/>
          </p:cNvSpPr>
          <p:nvPr>
            <p:ph type="ftr" sz="quarter" idx="9"/>
          </p:nvPr>
        </p:nvSpPr>
        <p:spPr>
          <a:xfrm>
            <a:off x="2205944" y="6453387"/>
            <a:ext cx="2373672" cy="404612"/>
          </a:xfrm>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2E32EA41-9B68-41BE-B0E2-42D92A886197}"/>
              </a:ext>
            </a:extLst>
          </p:cNvPr>
          <p:cNvSpPr txBox="1">
            <a:spLocks noGrp="1"/>
          </p:cNvSpPr>
          <p:nvPr>
            <p:ph type="sldNum" sz="quarter" idx="8"/>
          </p:nvPr>
        </p:nvSpPr>
        <p:spPr>
          <a:xfrm>
            <a:off x="9883136" y="6453387"/>
            <a:ext cx="1596295" cy="404612"/>
          </a:xfrm>
        </p:spPr>
        <p:txBody>
          <a:bodyPr/>
          <a:lstStyle>
            <a:lvl1pPr>
              <a:defRPr/>
            </a:lvl1pPr>
          </a:lstStyle>
          <a:p>
            <a:pPr lvl="0"/>
            <a:fld id="{263530A5-19A5-424B-9629-F35010DB6A18}" type="slidenum">
              <a:t>‹N°›</a:t>
            </a:fld>
            <a:endParaRPr lang="en-US"/>
          </a:p>
        </p:txBody>
      </p:sp>
      <p:sp>
        <p:nvSpPr>
          <p:cNvPr id="9" name="Rectangle 8" title="Divider Bar">
            <a:extLst>
              <a:ext uri="{FF2B5EF4-FFF2-40B4-BE49-F238E27FC236}">
                <a16:creationId xmlns:a16="http://schemas.microsoft.com/office/drawing/2014/main" id="{A2B87928-DB65-4EB7-A09D-EF0D8C68FBAB}"/>
              </a:ext>
            </a:extLst>
          </p:cNvPr>
          <p:cNvSpPr/>
          <p:nvPr/>
        </p:nvSpPr>
        <p:spPr>
          <a:xfrm>
            <a:off x="5303520" y="374"/>
            <a:ext cx="228600" cy="6858000"/>
          </a:xfrm>
          <a:prstGeom prst="rect">
            <a:avLst/>
          </a:pr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9793590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Rectangle 7" title="Background Shape">
            <a:extLst>
              <a:ext uri="{FF2B5EF4-FFF2-40B4-BE49-F238E27FC236}">
                <a16:creationId xmlns:a16="http://schemas.microsoft.com/office/drawing/2014/main" id="{11F8889D-B419-4F14-9A21-44CBD2A91120}"/>
              </a:ext>
            </a:extLst>
          </p:cNvPr>
          <p:cNvSpPr/>
          <p:nvPr/>
        </p:nvSpPr>
        <p:spPr>
          <a:xfrm>
            <a:off x="0" y="374"/>
            <a:ext cx="5303520" cy="6857625"/>
          </a:xfrm>
          <a:prstGeom prst="rect">
            <a:avLst/>
          </a:prstGeom>
          <a:solidFill>
            <a:srgbClr val="69A1AB"/>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 name="Title 1">
            <a:extLst>
              <a:ext uri="{FF2B5EF4-FFF2-40B4-BE49-F238E27FC236}">
                <a16:creationId xmlns:a16="http://schemas.microsoft.com/office/drawing/2014/main" id="{6FFB54C5-DBB6-4638-8259-B02612037224}"/>
              </a:ext>
            </a:extLst>
          </p:cNvPr>
          <p:cNvSpPr txBox="1">
            <a:spLocks noGrp="1"/>
          </p:cNvSpPr>
          <p:nvPr>
            <p:ph type="title"/>
          </p:nvPr>
        </p:nvSpPr>
        <p:spPr>
          <a:xfrm>
            <a:off x="723903" y="685800"/>
            <a:ext cx="3855723" cy="2157883"/>
          </a:xfrm>
        </p:spPr>
        <p:txBody>
          <a:bodyPr/>
          <a:lstStyle>
            <a:lvl1pPr>
              <a:lnSpc>
                <a:spcPct val="84000"/>
              </a:lnSpc>
              <a:defRPr sz="4800"/>
            </a:lvl1pPr>
          </a:lstStyle>
          <a:p>
            <a:pPr lvl="0"/>
            <a:r>
              <a:rPr lang="fr-FR"/>
              <a:t>Modifiez le style du titre</a:t>
            </a:r>
            <a:endParaRPr lang="en-US"/>
          </a:p>
        </p:txBody>
      </p:sp>
      <p:sp>
        <p:nvSpPr>
          <p:cNvPr id="4" name="Picture Placeholder 2">
            <a:extLst>
              <a:ext uri="{FF2B5EF4-FFF2-40B4-BE49-F238E27FC236}">
                <a16:creationId xmlns:a16="http://schemas.microsoft.com/office/drawing/2014/main" id="{7913E0B6-E773-451C-AEC4-1332E296A269}"/>
              </a:ext>
            </a:extLst>
          </p:cNvPr>
          <p:cNvSpPr txBox="1">
            <a:spLocks noGrp="1"/>
          </p:cNvSpPr>
          <p:nvPr>
            <p:ph type="pic" idx="1"/>
          </p:nvPr>
        </p:nvSpPr>
        <p:spPr>
          <a:xfrm>
            <a:off x="5532120" y="0"/>
            <a:ext cx="6659876" cy="6858000"/>
          </a:xfrm>
        </p:spPr>
        <p:txBody>
          <a:bodyPr/>
          <a:lstStyle>
            <a:lvl1pPr marL="0" indent="0">
              <a:buNone/>
              <a:defRPr/>
            </a:lvl1pPr>
          </a:lstStyle>
          <a:p>
            <a:pPr lvl="0"/>
            <a:r>
              <a:rPr lang="fr-FR"/>
              <a:t>Cliquez sur l'icône pour ajouter une image</a:t>
            </a:r>
            <a:endParaRPr lang="en-US"/>
          </a:p>
        </p:txBody>
      </p:sp>
      <p:sp>
        <p:nvSpPr>
          <p:cNvPr id="5" name="Text Placeholder 3">
            <a:extLst>
              <a:ext uri="{FF2B5EF4-FFF2-40B4-BE49-F238E27FC236}">
                <a16:creationId xmlns:a16="http://schemas.microsoft.com/office/drawing/2014/main" id="{0F2AD038-AB12-4777-9040-308E5F4DC37F}"/>
              </a:ext>
            </a:extLst>
          </p:cNvPr>
          <p:cNvSpPr txBox="1">
            <a:spLocks noGrp="1"/>
          </p:cNvSpPr>
          <p:nvPr>
            <p:ph type="body" idx="2"/>
          </p:nvPr>
        </p:nvSpPr>
        <p:spPr>
          <a:xfrm>
            <a:off x="723903" y="2855963"/>
            <a:ext cx="3855723" cy="3011430"/>
          </a:xfrm>
        </p:spPr>
        <p:txBody>
          <a:bodyPr/>
          <a:lstStyle>
            <a:lvl1pPr marL="0" indent="0">
              <a:lnSpc>
                <a:spcPct val="113000"/>
              </a:lnSpc>
              <a:spcBef>
                <a:spcPts val="0"/>
              </a:spcBef>
              <a:spcAft>
                <a:spcPts val="1500"/>
              </a:spcAft>
              <a:buNone/>
              <a:defRPr sz="1600"/>
            </a:lvl1pPr>
          </a:lstStyle>
          <a:p>
            <a:pPr lvl="0"/>
            <a:r>
              <a:rPr lang="fr-FR"/>
              <a:t>Cliquez pour modifier les styles du texte du masque</a:t>
            </a:r>
          </a:p>
        </p:txBody>
      </p:sp>
      <p:sp>
        <p:nvSpPr>
          <p:cNvPr id="6" name="Date Placeholder 4">
            <a:extLst>
              <a:ext uri="{FF2B5EF4-FFF2-40B4-BE49-F238E27FC236}">
                <a16:creationId xmlns:a16="http://schemas.microsoft.com/office/drawing/2014/main" id="{6851540C-7048-4741-88E1-2866B9AFE2CF}"/>
              </a:ext>
            </a:extLst>
          </p:cNvPr>
          <p:cNvSpPr txBox="1">
            <a:spLocks noGrp="1"/>
          </p:cNvSpPr>
          <p:nvPr>
            <p:ph type="dt" sz="half" idx="7"/>
          </p:nvPr>
        </p:nvSpPr>
        <p:spPr>
          <a:xfrm>
            <a:off x="723903" y="6453387"/>
            <a:ext cx="1204575" cy="404612"/>
          </a:xfrm>
        </p:spPr>
        <p:txBody>
          <a:bodyPr/>
          <a:lstStyle>
            <a:lvl1pPr>
              <a:defRPr/>
            </a:lvl1pPr>
          </a:lstStyle>
          <a:p>
            <a:pPr lvl="0"/>
            <a:r>
              <a:rPr lang="fr-FR"/>
              <a:t>8/13/2021</a:t>
            </a:r>
            <a:endParaRPr lang="en-US"/>
          </a:p>
        </p:txBody>
      </p:sp>
      <p:sp>
        <p:nvSpPr>
          <p:cNvPr id="7" name="Footer Placeholder 5">
            <a:extLst>
              <a:ext uri="{FF2B5EF4-FFF2-40B4-BE49-F238E27FC236}">
                <a16:creationId xmlns:a16="http://schemas.microsoft.com/office/drawing/2014/main" id="{4EFBBD82-5376-4601-8389-BA8B763BF45F}"/>
              </a:ext>
            </a:extLst>
          </p:cNvPr>
          <p:cNvSpPr txBox="1">
            <a:spLocks noGrp="1"/>
          </p:cNvSpPr>
          <p:nvPr>
            <p:ph type="ftr" sz="quarter" idx="9"/>
          </p:nvPr>
        </p:nvSpPr>
        <p:spPr>
          <a:xfrm>
            <a:off x="2205944" y="6453387"/>
            <a:ext cx="2373672" cy="404612"/>
          </a:xfrm>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5F08BD4E-6A82-4016-9B05-C1093F2EE01E}"/>
              </a:ext>
            </a:extLst>
          </p:cNvPr>
          <p:cNvSpPr txBox="1">
            <a:spLocks noGrp="1"/>
          </p:cNvSpPr>
          <p:nvPr>
            <p:ph type="sldNum" sz="quarter" idx="8"/>
          </p:nvPr>
        </p:nvSpPr>
        <p:spPr>
          <a:xfrm>
            <a:off x="9883136" y="6453387"/>
            <a:ext cx="1596295" cy="404612"/>
          </a:xfrm>
        </p:spPr>
        <p:txBody>
          <a:bodyPr/>
          <a:lstStyle>
            <a:lvl1pPr>
              <a:defRPr/>
            </a:lvl1pPr>
          </a:lstStyle>
          <a:p>
            <a:pPr lvl="0"/>
            <a:fld id="{1A38B328-3F82-465C-8284-4DEE0193186E}" type="slidenum">
              <a:t>‹N°›</a:t>
            </a:fld>
            <a:endParaRPr lang="en-US"/>
          </a:p>
        </p:txBody>
      </p:sp>
      <p:sp>
        <p:nvSpPr>
          <p:cNvPr id="9" name="Rectangle 8" title="Divider Bar">
            <a:extLst>
              <a:ext uri="{FF2B5EF4-FFF2-40B4-BE49-F238E27FC236}">
                <a16:creationId xmlns:a16="http://schemas.microsoft.com/office/drawing/2014/main" id="{21EBE93B-D909-4B9B-B758-657BEF842254}"/>
              </a:ext>
            </a:extLst>
          </p:cNvPr>
          <p:cNvSpPr/>
          <p:nvPr/>
        </p:nvSpPr>
        <p:spPr>
          <a:xfrm>
            <a:off x="5303520" y="374"/>
            <a:ext cx="228600" cy="6858000"/>
          </a:xfrm>
          <a:prstGeom prst="rect">
            <a:avLst/>
          </a:pr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2013136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28E-E205-410B-95FF-88E61B6E9FA2}"/>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Vertical Text Placeholder 2">
            <a:extLst>
              <a:ext uri="{FF2B5EF4-FFF2-40B4-BE49-F238E27FC236}">
                <a16:creationId xmlns:a16="http://schemas.microsoft.com/office/drawing/2014/main" id="{5A875802-CB49-46DD-95AE-C3E291918C8A}"/>
              </a:ext>
            </a:extLst>
          </p:cNvPr>
          <p:cNvSpPr txBox="1">
            <a:spLocks noGrp="1"/>
          </p:cNvSpPr>
          <p:nvPr>
            <p:ph type="body" orient="vert" idx="1"/>
          </p:nvPr>
        </p:nvSpPr>
        <p:spPr>
          <a:xfrm>
            <a:off x="1371600" y="2295528"/>
            <a:ext cx="9601200" cy="3571874"/>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CDD7A073-0B96-401E-B27A-8C4DD4DE6F3D}"/>
              </a:ext>
            </a:extLst>
          </p:cNvPr>
          <p:cNvSpPr txBox="1">
            <a:spLocks noGrp="1"/>
          </p:cNvSpPr>
          <p:nvPr>
            <p:ph type="dt" sz="half" idx="7"/>
          </p:nvPr>
        </p:nvSpPr>
        <p:spPr/>
        <p:txBody>
          <a:bodyPr/>
          <a:lstStyle>
            <a:lvl1pPr>
              <a:defRPr/>
            </a:lvl1pPr>
          </a:lstStyle>
          <a:p>
            <a:pPr lvl="0"/>
            <a:r>
              <a:rPr lang="fr-FR"/>
              <a:t>8/13/2021</a:t>
            </a:r>
            <a:endParaRPr lang="en-US"/>
          </a:p>
        </p:txBody>
      </p:sp>
      <p:sp>
        <p:nvSpPr>
          <p:cNvPr id="5" name="Footer Placeholder 4">
            <a:extLst>
              <a:ext uri="{FF2B5EF4-FFF2-40B4-BE49-F238E27FC236}">
                <a16:creationId xmlns:a16="http://schemas.microsoft.com/office/drawing/2014/main" id="{2ACF1347-B71C-4533-802A-3A3A03DC87D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B79CBEAC-D500-4974-A50C-9602C9F5C334}"/>
              </a:ext>
            </a:extLst>
          </p:cNvPr>
          <p:cNvSpPr txBox="1">
            <a:spLocks noGrp="1"/>
          </p:cNvSpPr>
          <p:nvPr>
            <p:ph type="sldNum" sz="quarter" idx="8"/>
          </p:nvPr>
        </p:nvSpPr>
        <p:spPr/>
        <p:txBody>
          <a:bodyPr/>
          <a:lstStyle>
            <a:lvl1pPr>
              <a:defRPr/>
            </a:lvl1pPr>
          </a:lstStyle>
          <a:p>
            <a:pPr lvl="0"/>
            <a:fld id="{6A1477F1-D87E-4B8B-874A-201668FE8748}" type="slidenum">
              <a:t>‹N°›</a:t>
            </a:fld>
            <a:endParaRPr lang="en-US"/>
          </a:p>
        </p:txBody>
      </p:sp>
    </p:spTree>
    <p:extLst>
      <p:ext uri="{BB962C8B-B14F-4D97-AF65-F5344CB8AC3E}">
        <p14:creationId xmlns:p14="http://schemas.microsoft.com/office/powerpoint/2010/main" val="4172325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468F1-C470-4F3F-AD2D-03FD8C4C4326}"/>
              </a:ext>
            </a:extLst>
          </p:cNvPr>
          <p:cNvSpPr txBox="1">
            <a:spLocks noGrp="1"/>
          </p:cNvSpPr>
          <p:nvPr>
            <p:ph type="title" orient="vert"/>
          </p:nvPr>
        </p:nvSpPr>
        <p:spPr>
          <a:xfrm>
            <a:off x="9596563" y="624160"/>
            <a:ext cx="1565763" cy="5243242"/>
          </a:xfrm>
        </p:spPr>
        <p:txBody>
          <a:bodyPr vert="eaVert"/>
          <a:lstStyle>
            <a:lvl1pPr>
              <a:defRPr/>
            </a:lvl1pPr>
          </a:lstStyle>
          <a:p>
            <a:pPr lvl="0"/>
            <a:r>
              <a:rPr lang="fr-FR"/>
              <a:t>Modifiez le style du titre</a:t>
            </a:r>
            <a:endParaRPr lang="en-US"/>
          </a:p>
        </p:txBody>
      </p:sp>
      <p:sp>
        <p:nvSpPr>
          <p:cNvPr id="3" name="Vertical Text Placeholder 2">
            <a:extLst>
              <a:ext uri="{FF2B5EF4-FFF2-40B4-BE49-F238E27FC236}">
                <a16:creationId xmlns:a16="http://schemas.microsoft.com/office/drawing/2014/main" id="{28F3743F-D5F5-45A6-A7A7-04F642463493}"/>
              </a:ext>
            </a:extLst>
          </p:cNvPr>
          <p:cNvSpPr txBox="1">
            <a:spLocks noGrp="1"/>
          </p:cNvSpPr>
          <p:nvPr>
            <p:ph type="body" orient="vert" idx="1"/>
          </p:nvPr>
        </p:nvSpPr>
        <p:spPr>
          <a:xfrm>
            <a:off x="1371600" y="624160"/>
            <a:ext cx="8179637" cy="5243242"/>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3D7474E6-F37B-4887-A25C-CC5920E5D422}"/>
              </a:ext>
            </a:extLst>
          </p:cNvPr>
          <p:cNvSpPr txBox="1">
            <a:spLocks noGrp="1"/>
          </p:cNvSpPr>
          <p:nvPr>
            <p:ph type="dt" sz="half" idx="7"/>
          </p:nvPr>
        </p:nvSpPr>
        <p:spPr/>
        <p:txBody>
          <a:bodyPr/>
          <a:lstStyle>
            <a:lvl1pPr>
              <a:defRPr/>
            </a:lvl1pPr>
          </a:lstStyle>
          <a:p>
            <a:pPr lvl="0"/>
            <a:r>
              <a:rPr lang="fr-FR"/>
              <a:t>8/13/2021</a:t>
            </a:r>
            <a:endParaRPr lang="en-US"/>
          </a:p>
        </p:txBody>
      </p:sp>
      <p:sp>
        <p:nvSpPr>
          <p:cNvPr id="5" name="Footer Placeholder 4">
            <a:extLst>
              <a:ext uri="{FF2B5EF4-FFF2-40B4-BE49-F238E27FC236}">
                <a16:creationId xmlns:a16="http://schemas.microsoft.com/office/drawing/2014/main" id="{F79FEB3D-BA31-4BDA-8BD1-D620D182CB0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2A11EA3-FCCE-4221-9D2D-1138312DEC25}"/>
              </a:ext>
            </a:extLst>
          </p:cNvPr>
          <p:cNvSpPr txBox="1">
            <a:spLocks noGrp="1"/>
          </p:cNvSpPr>
          <p:nvPr>
            <p:ph type="sldNum" sz="quarter" idx="8"/>
          </p:nvPr>
        </p:nvSpPr>
        <p:spPr/>
        <p:txBody>
          <a:bodyPr/>
          <a:lstStyle>
            <a:lvl1pPr>
              <a:defRPr/>
            </a:lvl1pPr>
          </a:lstStyle>
          <a:p>
            <a:pPr lvl="0"/>
            <a:fld id="{C7AD1818-DCED-4636-B91C-48CB8741F6F3}" type="slidenum">
              <a:t>‹N°›</a:t>
            </a:fld>
            <a:endParaRPr lang="en-US"/>
          </a:p>
        </p:txBody>
      </p:sp>
    </p:spTree>
    <p:extLst>
      <p:ext uri="{BB962C8B-B14F-4D97-AF65-F5344CB8AC3E}">
        <p14:creationId xmlns:p14="http://schemas.microsoft.com/office/powerpoint/2010/main" val="188368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7F82-C269-4B94-9B3D-781F2573004F}"/>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Content Placeholder 2">
            <a:extLst>
              <a:ext uri="{FF2B5EF4-FFF2-40B4-BE49-F238E27FC236}">
                <a16:creationId xmlns:a16="http://schemas.microsoft.com/office/drawing/2014/main" id="{E4B0E7C0-F9C5-4971-9D83-C073FD78F755}"/>
              </a:ext>
            </a:extLst>
          </p:cNvPr>
          <p:cNvSpPr txBox="1">
            <a:spLocks noGrp="1"/>
          </p:cNvSpPr>
          <p:nvPr>
            <p:ph idx="1"/>
          </p:nvPr>
        </p:nvSpPr>
        <p:spPr>
          <a:xfrm>
            <a:off x="685800" y="2063398"/>
            <a:ext cx="10394707" cy="3311188"/>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DC75BA8E-83D5-41F4-BD77-3207F2197186}"/>
              </a:ext>
            </a:extLst>
          </p:cNvPr>
          <p:cNvSpPr txBox="1">
            <a:spLocks noGrp="1"/>
          </p:cNvSpPr>
          <p:nvPr>
            <p:ph type="dt" sz="half" idx="7"/>
          </p:nvPr>
        </p:nvSpPr>
        <p:spPr/>
        <p:txBody>
          <a:bodyPr/>
          <a:lstStyle>
            <a:lvl1pPr>
              <a:defRPr/>
            </a:lvl1pPr>
          </a:lstStyle>
          <a:p>
            <a:pPr lvl="0"/>
            <a:r>
              <a:rPr lang="fr-FR"/>
              <a:t>8/13/2021</a:t>
            </a:r>
            <a:endParaRPr lang="en-US"/>
          </a:p>
        </p:txBody>
      </p:sp>
      <p:sp>
        <p:nvSpPr>
          <p:cNvPr id="5" name="Footer Placeholder 4">
            <a:extLst>
              <a:ext uri="{FF2B5EF4-FFF2-40B4-BE49-F238E27FC236}">
                <a16:creationId xmlns:a16="http://schemas.microsoft.com/office/drawing/2014/main" id="{52442789-2406-4CCB-ACF3-4C832756F0E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3CA395F-0C63-429D-BFB5-167EB9101B4B}"/>
              </a:ext>
            </a:extLst>
          </p:cNvPr>
          <p:cNvSpPr txBox="1">
            <a:spLocks noGrp="1"/>
          </p:cNvSpPr>
          <p:nvPr>
            <p:ph type="sldNum" sz="quarter" idx="8"/>
          </p:nvPr>
        </p:nvSpPr>
        <p:spPr/>
        <p:txBody>
          <a:bodyPr/>
          <a:lstStyle>
            <a:lvl1pPr>
              <a:defRPr/>
            </a:lvl1pPr>
          </a:lstStyle>
          <a:p>
            <a:pPr lvl="0"/>
            <a:fld id="{E8627E94-7FCB-4DE2-90BD-3B98A3FD1004}" type="slidenum">
              <a:t>‹N°›</a:t>
            </a:fld>
            <a:endParaRPr lang="en-US"/>
          </a:p>
        </p:txBody>
      </p:sp>
    </p:spTree>
    <p:extLst>
      <p:ext uri="{BB962C8B-B14F-4D97-AF65-F5344CB8AC3E}">
        <p14:creationId xmlns:p14="http://schemas.microsoft.com/office/powerpoint/2010/main" val="297629108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5766-EE1F-4BDB-A823-E572458A7E80}"/>
              </a:ext>
            </a:extLst>
          </p:cNvPr>
          <p:cNvSpPr txBox="1">
            <a:spLocks noGrp="1"/>
          </p:cNvSpPr>
          <p:nvPr>
            <p:ph type="title"/>
          </p:nvPr>
        </p:nvSpPr>
        <p:spPr>
          <a:xfrm>
            <a:off x="685800" y="685800"/>
            <a:ext cx="10394707" cy="1151961"/>
          </a:xfrm>
        </p:spPr>
        <p:txBody>
          <a:bodyPr anchorCtr="1"/>
          <a:lstStyle>
            <a:lvl1pPr algn="ctr">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F351DB4A-5C2C-4E1E-A506-FEB92F0545B9}"/>
              </a:ext>
            </a:extLst>
          </p:cNvPr>
          <p:cNvSpPr txBox="1">
            <a:spLocks noGrp="1"/>
          </p:cNvSpPr>
          <p:nvPr>
            <p:ph type="body" idx="4294967295"/>
          </p:nvPr>
        </p:nvSpPr>
        <p:spPr>
          <a:xfrm>
            <a:off x="685800" y="2063398"/>
            <a:ext cx="3310128" cy="576264"/>
          </a:xfrm>
        </p:spPr>
        <p:txBody>
          <a:bodyPr anchor="b" anchorCtr="1">
            <a:noAutofit/>
          </a:bodyPr>
          <a:lstStyle>
            <a:lvl1pPr marL="0" indent="0" algn="ctr">
              <a:lnSpc>
                <a:spcPct val="90000"/>
              </a:lnSpc>
              <a:buNone/>
              <a:defRPr sz="2400">
                <a:solidFill>
                  <a:srgbClr val="4472C4"/>
                </a:solidFill>
              </a:defRPr>
            </a:lvl1pPr>
          </a:lstStyle>
          <a:p>
            <a:pPr lvl="0"/>
            <a:r>
              <a:rPr lang="fr-FR"/>
              <a:t>Cliquez pour modifier les styles du texte du masque</a:t>
            </a:r>
          </a:p>
        </p:txBody>
      </p:sp>
      <p:sp>
        <p:nvSpPr>
          <p:cNvPr id="4" name="Text Placeholder 3">
            <a:extLst>
              <a:ext uri="{FF2B5EF4-FFF2-40B4-BE49-F238E27FC236}">
                <a16:creationId xmlns:a16="http://schemas.microsoft.com/office/drawing/2014/main" id="{A64A6C1B-E268-4CB6-8F0A-9F486AC6C430}"/>
              </a:ext>
            </a:extLst>
          </p:cNvPr>
          <p:cNvSpPr txBox="1">
            <a:spLocks noGrp="1"/>
          </p:cNvSpPr>
          <p:nvPr>
            <p:ph type="body" idx="4294967295"/>
          </p:nvPr>
        </p:nvSpPr>
        <p:spPr>
          <a:xfrm>
            <a:off x="685800" y="2639662"/>
            <a:ext cx="3310128" cy="2734924"/>
          </a:xfrm>
        </p:spPr>
        <p:txBody>
          <a:bodyPr anchorCtr="1"/>
          <a:lstStyle>
            <a:lvl1pPr marL="0" indent="0" algn="ctr">
              <a:buNone/>
              <a:defRPr sz="1400"/>
            </a:lvl1pPr>
          </a:lstStyle>
          <a:p>
            <a:pPr lvl="0"/>
            <a:r>
              <a:rPr lang="fr-FR"/>
              <a:t>Cliquez pour modifier les styles du texte du masque</a:t>
            </a:r>
          </a:p>
        </p:txBody>
      </p:sp>
      <p:sp>
        <p:nvSpPr>
          <p:cNvPr id="5" name="Text Placeholder 4">
            <a:extLst>
              <a:ext uri="{FF2B5EF4-FFF2-40B4-BE49-F238E27FC236}">
                <a16:creationId xmlns:a16="http://schemas.microsoft.com/office/drawing/2014/main" id="{898E9882-38B6-459D-8B46-B6D116C990F2}"/>
              </a:ext>
            </a:extLst>
          </p:cNvPr>
          <p:cNvSpPr txBox="1">
            <a:spLocks noGrp="1"/>
          </p:cNvSpPr>
          <p:nvPr>
            <p:ph type="body" idx="4294967295"/>
          </p:nvPr>
        </p:nvSpPr>
        <p:spPr>
          <a:xfrm>
            <a:off x="4234622" y="2063398"/>
            <a:ext cx="3310128" cy="576264"/>
          </a:xfrm>
        </p:spPr>
        <p:txBody>
          <a:bodyPr anchor="b" anchorCtr="1">
            <a:noAutofit/>
          </a:bodyPr>
          <a:lstStyle>
            <a:lvl1pPr marL="0" indent="0" algn="ctr">
              <a:lnSpc>
                <a:spcPct val="90000"/>
              </a:lnSpc>
              <a:buNone/>
              <a:defRPr sz="2400">
                <a:solidFill>
                  <a:srgbClr val="4472C4"/>
                </a:solidFill>
              </a:defRPr>
            </a:lvl1pPr>
          </a:lstStyle>
          <a:p>
            <a:pPr lvl="0"/>
            <a:r>
              <a:rPr lang="fr-FR"/>
              <a:t>Cliquez pour modifier les styles du texte du masque</a:t>
            </a:r>
          </a:p>
        </p:txBody>
      </p:sp>
      <p:sp>
        <p:nvSpPr>
          <p:cNvPr id="6" name="Text Placeholder 3">
            <a:extLst>
              <a:ext uri="{FF2B5EF4-FFF2-40B4-BE49-F238E27FC236}">
                <a16:creationId xmlns:a16="http://schemas.microsoft.com/office/drawing/2014/main" id="{E57457FB-AF19-4D53-917F-38F720DE1EDE}"/>
              </a:ext>
            </a:extLst>
          </p:cNvPr>
          <p:cNvSpPr txBox="1">
            <a:spLocks noGrp="1"/>
          </p:cNvSpPr>
          <p:nvPr>
            <p:ph type="body" idx="4294967295"/>
          </p:nvPr>
        </p:nvSpPr>
        <p:spPr>
          <a:xfrm>
            <a:off x="4234622" y="2639662"/>
            <a:ext cx="3310128" cy="2734924"/>
          </a:xfrm>
        </p:spPr>
        <p:txBody>
          <a:bodyPr anchorCtr="1"/>
          <a:lstStyle>
            <a:lvl1pPr marL="0" indent="0" algn="ctr">
              <a:buNone/>
              <a:defRPr sz="1400"/>
            </a:lvl1pPr>
          </a:lstStyle>
          <a:p>
            <a:pPr lvl="0"/>
            <a:r>
              <a:rPr lang="fr-FR"/>
              <a:t>Cliquez pour modifier les styles du texte du masque</a:t>
            </a:r>
          </a:p>
        </p:txBody>
      </p:sp>
      <p:sp>
        <p:nvSpPr>
          <p:cNvPr id="7" name="Text Placeholder 4">
            <a:extLst>
              <a:ext uri="{FF2B5EF4-FFF2-40B4-BE49-F238E27FC236}">
                <a16:creationId xmlns:a16="http://schemas.microsoft.com/office/drawing/2014/main" id="{45A8D4C6-E7E5-43FD-8A73-1811F1FA3D61}"/>
              </a:ext>
            </a:extLst>
          </p:cNvPr>
          <p:cNvSpPr txBox="1">
            <a:spLocks noGrp="1"/>
          </p:cNvSpPr>
          <p:nvPr>
            <p:ph type="body" idx="4294967295"/>
          </p:nvPr>
        </p:nvSpPr>
        <p:spPr>
          <a:xfrm>
            <a:off x="7770379" y="2063398"/>
            <a:ext cx="3310128" cy="576264"/>
          </a:xfrm>
        </p:spPr>
        <p:txBody>
          <a:bodyPr anchor="b" anchorCtr="1">
            <a:noAutofit/>
          </a:bodyPr>
          <a:lstStyle>
            <a:lvl1pPr marL="0" indent="0" algn="ctr">
              <a:lnSpc>
                <a:spcPct val="90000"/>
              </a:lnSpc>
              <a:buNone/>
              <a:defRPr sz="2400">
                <a:solidFill>
                  <a:srgbClr val="4472C4"/>
                </a:solidFill>
              </a:defRPr>
            </a:lvl1pPr>
          </a:lstStyle>
          <a:p>
            <a:pPr lvl="0"/>
            <a:r>
              <a:rPr lang="fr-FR"/>
              <a:t>Cliquez pour modifier les styles du texte du masque</a:t>
            </a:r>
          </a:p>
        </p:txBody>
      </p:sp>
      <p:sp>
        <p:nvSpPr>
          <p:cNvPr id="8" name="Text Placeholder 3">
            <a:extLst>
              <a:ext uri="{FF2B5EF4-FFF2-40B4-BE49-F238E27FC236}">
                <a16:creationId xmlns:a16="http://schemas.microsoft.com/office/drawing/2014/main" id="{102AD264-2019-468D-8132-4A5CA664DDF6}"/>
              </a:ext>
            </a:extLst>
          </p:cNvPr>
          <p:cNvSpPr txBox="1">
            <a:spLocks noGrp="1"/>
          </p:cNvSpPr>
          <p:nvPr>
            <p:ph type="body" idx="4294967295"/>
          </p:nvPr>
        </p:nvSpPr>
        <p:spPr>
          <a:xfrm>
            <a:off x="7770379" y="2639662"/>
            <a:ext cx="3310128" cy="2734924"/>
          </a:xfrm>
        </p:spPr>
        <p:txBody>
          <a:bodyPr anchorCtr="1"/>
          <a:lstStyle>
            <a:lvl1pPr marL="0" indent="0" algn="ctr">
              <a:buNone/>
              <a:defRPr sz="1400"/>
            </a:lvl1pPr>
          </a:lstStyle>
          <a:p>
            <a:pPr lvl="0"/>
            <a:r>
              <a:rPr lang="fr-FR"/>
              <a:t>Cliquez pour modifier les styles du texte du masque</a:t>
            </a:r>
          </a:p>
        </p:txBody>
      </p:sp>
      <p:sp>
        <p:nvSpPr>
          <p:cNvPr id="9" name="Date Placeholder 3">
            <a:extLst>
              <a:ext uri="{FF2B5EF4-FFF2-40B4-BE49-F238E27FC236}">
                <a16:creationId xmlns:a16="http://schemas.microsoft.com/office/drawing/2014/main" id="{3BA855FC-F651-4258-814A-3604D25DF2F5}"/>
              </a:ext>
            </a:extLst>
          </p:cNvPr>
          <p:cNvSpPr txBox="1">
            <a:spLocks noGrp="1"/>
          </p:cNvSpPr>
          <p:nvPr>
            <p:ph type="dt" sz="half" idx="7"/>
          </p:nvPr>
        </p:nvSpPr>
        <p:spPr/>
        <p:txBody>
          <a:bodyPr/>
          <a:lstStyle>
            <a:lvl1pPr>
              <a:defRPr/>
            </a:lvl1pPr>
          </a:lstStyle>
          <a:p>
            <a:pPr lvl="0"/>
            <a:r>
              <a:rPr lang="fr-FR"/>
              <a:t>8/13/2021</a:t>
            </a:r>
            <a:endParaRPr lang="en-US"/>
          </a:p>
        </p:txBody>
      </p:sp>
      <p:sp>
        <p:nvSpPr>
          <p:cNvPr id="10" name="Footer Placeholder 4">
            <a:extLst>
              <a:ext uri="{FF2B5EF4-FFF2-40B4-BE49-F238E27FC236}">
                <a16:creationId xmlns:a16="http://schemas.microsoft.com/office/drawing/2014/main" id="{E0E034FA-A967-406C-B335-D9D00DEC9E4C}"/>
              </a:ext>
            </a:extLst>
          </p:cNvPr>
          <p:cNvSpPr txBox="1">
            <a:spLocks noGrp="1"/>
          </p:cNvSpPr>
          <p:nvPr>
            <p:ph type="ftr" sz="quarter" idx="9"/>
          </p:nvPr>
        </p:nvSpPr>
        <p:spPr/>
        <p:txBody>
          <a:bodyPr/>
          <a:lstStyle>
            <a:lvl1pPr>
              <a:defRPr/>
            </a:lvl1pPr>
          </a:lstStyle>
          <a:p>
            <a:pPr lvl="0"/>
            <a:endParaRPr lang="en-US"/>
          </a:p>
        </p:txBody>
      </p:sp>
      <p:sp>
        <p:nvSpPr>
          <p:cNvPr id="11" name="Slide Number Placeholder 5">
            <a:extLst>
              <a:ext uri="{FF2B5EF4-FFF2-40B4-BE49-F238E27FC236}">
                <a16:creationId xmlns:a16="http://schemas.microsoft.com/office/drawing/2014/main" id="{E7DCE9BB-AA08-494D-8F3C-45A2D9D7992B}"/>
              </a:ext>
            </a:extLst>
          </p:cNvPr>
          <p:cNvSpPr txBox="1">
            <a:spLocks noGrp="1"/>
          </p:cNvSpPr>
          <p:nvPr>
            <p:ph type="sldNum" sz="quarter" idx="8"/>
          </p:nvPr>
        </p:nvSpPr>
        <p:spPr/>
        <p:txBody>
          <a:bodyPr/>
          <a:lstStyle>
            <a:lvl1pPr>
              <a:defRPr/>
            </a:lvl1pPr>
          </a:lstStyle>
          <a:p>
            <a:pPr lvl="0"/>
            <a:fld id="{39065DC8-63B3-4C6E-8693-85E6A561C088}" type="slidenum">
              <a:t>‹N°›</a:t>
            </a:fld>
            <a:endParaRPr lang="en-US"/>
          </a:p>
        </p:txBody>
      </p:sp>
    </p:spTree>
    <p:extLst>
      <p:ext uri="{BB962C8B-B14F-4D97-AF65-F5344CB8AC3E}">
        <p14:creationId xmlns:p14="http://schemas.microsoft.com/office/powerpoint/2010/main" val="269105068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lvl="0"/>
            <a:r>
              <a:rPr lang="fr-FR"/>
              <a:t>8/13/2021</a:t>
            </a:r>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6F701D3-08C1-4CA1-A83C-13E324C70A87}" type="slidenum">
              <a:rPr lang="en-US" smtClean="0"/>
              <a:t>‹N°›</a:t>
            </a:fld>
            <a:endParaRPr lang="en-US"/>
          </a:p>
        </p:txBody>
      </p:sp>
    </p:spTree>
    <p:extLst>
      <p:ext uri="{BB962C8B-B14F-4D97-AF65-F5344CB8AC3E}">
        <p14:creationId xmlns:p14="http://schemas.microsoft.com/office/powerpoint/2010/main" val="310181831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pPr lvl="0"/>
            <a:r>
              <a:rPr lang="fr-FR"/>
              <a:t>8/13/2021</a:t>
            </a:r>
            <a:endParaRPr lang="en-US"/>
          </a:p>
        </p:txBody>
      </p:sp>
      <p:sp>
        <p:nvSpPr>
          <p:cNvPr id="9" name="Footer Placeholder 8"/>
          <p:cNvSpPr>
            <a:spLocks noGrp="1"/>
          </p:cNvSpPr>
          <p:nvPr>
            <p:ph type="ftr" sz="quarter" idx="11"/>
          </p:nvPr>
        </p:nvSpPr>
        <p:spPr/>
        <p:txBody>
          <a:bodyPr/>
          <a:lstStyle/>
          <a:p>
            <a:pPr lvl="0"/>
            <a:endParaRPr lang="en-US"/>
          </a:p>
        </p:txBody>
      </p:sp>
      <p:sp>
        <p:nvSpPr>
          <p:cNvPr id="10" name="Slide Number Placeholder 9"/>
          <p:cNvSpPr>
            <a:spLocks noGrp="1"/>
          </p:cNvSpPr>
          <p:nvPr>
            <p:ph type="sldNum" sz="quarter" idx="12"/>
          </p:nvPr>
        </p:nvSpPr>
        <p:spPr/>
        <p:txBody>
          <a:bodyPr/>
          <a:lstStyle/>
          <a:p>
            <a:pPr lvl="0"/>
            <a:fld id="{2CBDE098-1891-4273-AD84-97FA99825DCC}" type="slidenum">
              <a:rPr lang="en-US" smtClean="0"/>
              <a:t>‹N°›</a:t>
            </a:fld>
            <a:endParaRPr lang="en-US"/>
          </a:p>
        </p:txBody>
      </p:sp>
    </p:spTree>
    <p:extLst>
      <p:ext uri="{BB962C8B-B14F-4D97-AF65-F5344CB8AC3E}">
        <p14:creationId xmlns:p14="http://schemas.microsoft.com/office/powerpoint/2010/main" val="16271208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pPr lvl="0"/>
            <a:r>
              <a:rPr lang="fr-FR"/>
              <a:t>8/13/2021</a:t>
            </a:r>
            <a:endParaRPr lang="en-US"/>
          </a:p>
        </p:txBody>
      </p:sp>
      <p:sp>
        <p:nvSpPr>
          <p:cNvPr id="11" name="Footer Placeholder 10"/>
          <p:cNvSpPr>
            <a:spLocks noGrp="1"/>
          </p:cNvSpPr>
          <p:nvPr>
            <p:ph type="ftr" sz="quarter" idx="11"/>
          </p:nvPr>
        </p:nvSpPr>
        <p:spPr/>
        <p:txBody>
          <a:bodyPr/>
          <a:lstStyle/>
          <a:p>
            <a:pPr lvl="0"/>
            <a:endParaRPr lang="en-US"/>
          </a:p>
        </p:txBody>
      </p:sp>
      <p:sp>
        <p:nvSpPr>
          <p:cNvPr id="12" name="Slide Number Placeholder 11"/>
          <p:cNvSpPr>
            <a:spLocks noGrp="1"/>
          </p:cNvSpPr>
          <p:nvPr>
            <p:ph type="sldNum" sz="quarter" idx="12"/>
          </p:nvPr>
        </p:nvSpPr>
        <p:spPr/>
        <p:txBody>
          <a:bodyPr/>
          <a:lstStyle/>
          <a:p>
            <a:pPr lvl="0"/>
            <a:fld id="{DD3F71B4-0CD2-40C6-BA2F-E92750553DE9}" type="slidenum">
              <a:rPr lang="en-US" smtClean="0"/>
              <a:t>‹N°›</a:t>
            </a:fld>
            <a:endParaRPr lang="en-US"/>
          </a:p>
        </p:txBody>
      </p:sp>
    </p:spTree>
    <p:extLst>
      <p:ext uri="{BB962C8B-B14F-4D97-AF65-F5344CB8AC3E}">
        <p14:creationId xmlns:p14="http://schemas.microsoft.com/office/powerpoint/2010/main" val="414559852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pPr lvl="0"/>
            <a:r>
              <a:rPr lang="fr-FR"/>
              <a:t>8/13/2021</a:t>
            </a:r>
            <a:endParaRPr lang="en-US"/>
          </a:p>
        </p:txBody>
      </p:sp>
      <p:sp>
        <p:nvSpPr>
          <p:cNvPr id="7" name="Footer Placeholder 6"/>
          <p:cNvSpPr>
            <a:spLocks noGrp="1"/>
          </p:cNvSpPr>
          <p:nvPr>
            <p:ph type="ftr" sz="quarter" idx="11"/>
          </p:nvPr>
        </p:nvSpPr>
        <p:spPr/>
        <p:txBody>
          <a:bodyPr/>
          <a:lstStyle/>
          <a:p>
            <a:pPr lvl="0"/>
            <a:endParaRPr lang="en-US"/>
          </a:p>
        </p:txBody>
      </p:sp>
      <p:sp>
        <p:nvSpPr>
          <p:cNvPr id="8" name="Slide Number Placeholder 7"/>
          <p:cNvSpPr>
            <a:spLocks noGrp="1"/>
          </p:cNvSpPr>
          <p:nvPr>
            <p:ph type="sldNum" sz="quarter" idx="12"/>
          </p:nvPr>
        </p:nvSpPr>
        <p:spPr/>
        <p:txBody>
          <a:bodyPr/>
          <a:lstStyle/>
          <a:p>
            <a:pPr lvl="0"/>
            <a:fld id="{E6AE959F-1288-48F3-B98C-6EAF191234C9}" type="slidenum">
              <a:rPr lang="en-US" smtClean="0"/>
              <a:t>‹N°›</a:t>
            </a:fld>
            <a:endParaRPr lang="en-US"/>
          </a:p>
        </p:txBody>
      </p:sp>
    </p:spTree>
    <p:extLst>
      <p:ext uri="{BB962C8B-B14F-4D97-AF65-F5344CB8AC3E}">
        <p14:creationId xmlns:p14="http://schemas.microsoft.com/office/powerpoint/2010/main" val="81076749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lvl="0"/>
            <a:r>
              <a:rPr lang="fr-FR"/>
              <a:t>8/13/2021</a:t>
            </a:r>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239F1077-07E4-4B59-9462-7CC098FE5C4F}" type="slidenum">
              <a:rPr lang="en-US" smtClean="0"/>
              <a:t>‹N°›</a:t>
            </a:fld>
            <a:endParaRPr lang="en-US"/>
          </a:p>
        </p:txBody>
      </p:sp>
    </p:spTree>
    <p:extLst>
      <p:ext uri="{BB962C8B-B14F-4D97-AF65-F5344CB8AC3E}">
        <p14:creationId xmlns:p14="http://schemas.microsoft.com/office/powerpoint/2010/main" val="324137842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pPr lvl="0"/>
            <a:r>
              <a:rPr lang="fr-FR"/>
              <a:t>8/13/2021</a:t>
            </a:r>
            <a:endParaRPr lang="en-US"/>
          </a:p>
        </p:txBody>
      </p:sp>
      <p:sp>
        <p:nvSpPr>
          <p:cNvPr id="9" name="Footer Placeholder 8"/>
          <p:cNvSpPr>
            <a:spLocks noGrp="1"/>
          </p:cNvSpPr>
          <p:nvPr>
            <p:ph type="ftr" sz="quarter" idx="11"/>
          </p:nvPr>
        </p:nvSpPr>
        <p:spPr/>
        <p:txBody>
          <a:bodyPr/>
          <a:lstStyle/>
          <a:p>
            <a:pPr lvl="0"/>
            <a:endParaRPr lang="en-US"/>
          </a:p>
        </p:txBody>
      </p:sp>
      <p:sp>
        <p:nvSpPr>
          <p:cNvPr id="10" name="Slide Number Placeholder 9"/>
          <p:cNvSpPr>
            <a:spLocks noGrp="1"/>
          </p:cNvSpPr>
          <p:nvPr>
            <p:ph type="sldNum" sz="quarter" idx="12"/>
          </p:nvPr>
        </p:nvSpPr>
        <p:spPr/>
        <p:txBody>
          <a:bodyPr/>
          <a:lstStyle/>
          <a:p>
            <a:pPr lvl="0"/>
            <a:fld id="{218970B0-F4A0-44A3-A763-3E18EEB1C514}" type="slidenum">
              <a:rPr lang="en-US" smtClean="0"/>
              <a:t>‹N°›</a:t>
            </a:fld>
            <a:endParaRPr lang="en-US"/>
          </a:p>
        </p:txBody>
      </p:sp>
    </p:spTree>
    <p:extLst>
      <p:ext uri="{BB962C8B-B14F-4D97-AF65-F5344CB8AC3E}">
        <p14:creationId xmlns:p14="http://schemas.microsoft.com/office/powerpoint/2010/main" val="22279852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pPr lvl="0"/>
            <a:r>
              <a:rPr lang="fr-FR"/>
              <a:t>8/13/2021</a:t>
            </a:r>
            <a:endParaRPr lang="en-US"/>
          </a:p>
        </p:txBody>
      </p:sp>
      <p:sp>
        <p:nvSpPr>
          <p:cNvPr id="9" name="Footer Placeholder 8"/>
          <p:cNvSpPr>
            <a:spLocks noGrp="1"/>
          </p:cNvSpPr>
          <p:nvPr>
            <p:ph type="ftr" sz="quarter" idx="11"/>
          </p:nvPr>
        </p:nvSpPr>
        <p:spPr>
          <a:xfrm>
            <a:off x="3499101" y="6356350"/>
            <a:ext cx="5911517" cy="365125"/>
          </a:xfrm>
        </p:spPr>
        <p:txBody>
          <a:bodyPr/>
          <a:lstStyle/>
          <a:p>
            <a:pPr lvl="0"/>
            <a:endParaRPr lang="en-US"/>
          </a:p>
        </p:txBody>
      </p:sp>
      <p:sp>
        <p:nvSpPr>
          <p:cNvPr id="10" name="Slide Number Placeholder 9"/>
          <p:cNvSpPr>
            <a:spLocks noGrp="1"/>
          </p:cNvSpPr>
          <p:nvPr>
            <p:ph type="sldNum" sz="quarter" idx="12"/>
          </p:nvPr>
        </p:nvSpPr>
        <p:spPr/>
        <p:txBody>
          <a:bodyPr/>
          <a:lstStyle/>
          <a:p>
            <a:pPr lvl="0"/>
            <a:fld id="{0779CCCE-E124-45A9-BEFB-26F37FCB12F5}" type="slidenum">
              <a:rPr lang="en-US" smtClean="0"/>
              <a:t>‹N°›</a:t>
            </a:fld>
            <a:endParaRPr lang="en-US"/>
          </a:p>
        </p:txBody>
      </p:sp>
    </p:spTree>
    <p:extLst>
      <p:ext uri="{BB962C8B-B14F-4D97-AF65-F5344CB8AC3E}">
        <p14:creationId xmlns:p14="http://schemas.microsoft.com/office/powerpoint/2010/main" val="257082455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lvl="0"/>
            <a:r>
              <a:rPr lang="fr-FR"/>
              <a:t>8/13/2021</a:t>
            </a:r>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lvl="0"/>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lvl="0"/>
            <a:fld id="{22EAEAF7-F5C2-4103-8B67-CB97B007C0AC}" type="slidenum">
              <a:rPr lang="en-US" smtClean="0"/>
              <a:t>‹N°›</a:t>
            </a:fld>
            <a:endParaRPr lang="en-US"/>
          </a:p>
        </p:txBody>
      </p:sp>
    </p:spTree>
    <p:extLst>
      <p:ext uri="{BB962C8B-B14F-4D97-AF65-F5344CB8AC3E}">
        <p14:creationId xmlns:p14="http://schemas.microsoft.com/office/powerpoint/2010/main" val="27624163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7D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18026-5309-45BF-807F-539BF8940A26}"/>
              </a:ext>
            </a:extLst>
          </p:cNvPr>
          <p:cNvSpPr txBox="1">
            <a:spLocks noGrp="1"/>
          </p:cNvSpPr>
          <p:nvPr>
            <p:ph type="title"/>
          </p:nvPr>
        </p:nvSpPr>
        <p:spPr>
          <a:xfrm>
            <a:off x="1371600" y="685800"/>
            <a:ext cx="9601200" cy="1485900"/>
          </a:xfrm>
          <a:prstGeom prst="rect">
            <a:avLst/>
          </a:prstGeom>
          <a:noFill/>
          <a:ln>
            <a:noFill/>
          </a:ln>
        </p:spPr>
        <p:txBody>
          <a:bodyPr vert="horz" wrap="square" lIns="91440" tIns="45720" rIns="91440" bIns="45720" anchor="t" anchorCtr="0" compatLnSpc="1">
            <a:normAutofit/>
          </a:bodyPr>
          <a:lstStyle/>
          <a:p>
            <a:pPr lvl="0"/>
            <a:r>
              <a:rPr lang="fr-FR"/>
              <a:t>Modifiez le style du titre</a:t>
            </a:r>
            <a:endParaRPr lang="en-US"/>
          </a:p>
        </p:txBody>
      </p:sp>
      <p:sp>
        <p:nvSpPr>
          <p:cNvPr id="3" name="Text Placeholder 2">
            <a:extLst>
              <a:ext uri="{FF2B5EF4-FFF2-40B4-BE49-F238E27FC236}">
                <a16:creationId xmlns:a16="http://schemas.microsoft.com/office/drawing/2014/main" id="{8CA3DC38-93D9-419B-BCB2-502E3A7272FD}"/>
              </a:ext>
            </a:extLst>
          </p:cNvPr>
          <p:cNvSpPr txBox="1">
            <a:spLocks noGrp="1"/>
          </p:cNvSpPr>
          <p:nvPr>
            <p:ph type="body" idx="1"/>
          </p:nvPr>
        </p:nvSpPr>
        <p:spPr>
          <a:xfrm>
            <a:off x="1371600" y="2286000"/>
            <a:ext cx="9601200" cy="3581403"/>
          </a:xfrm>
          <a:prstGeom prst="rect">
            <a:avLst/>
          </a:prstGeom>
          <a:noFill/>
          <a:ln>
            <a:noFill/>
          </a:ln>
        </p:spPr>
        <p:txBody>
          <a:bodyPr vert="horz" wrap="square" lIns="91440" tIns="45720" rIns="9144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76AFA126-3518-4F8F-9BD1-097751FEE2AE}"/>
              </a:ext>
            </a:extLst>
          </p:cNvPr>
          <p:cNvSpPr txBox="1">
            <a:spLocks noGrp="1"/>
          </p:cNvSpPr>
          <p:nvPr>
            <p:ph type="dt" sz="half" idx="2"/>
          </p:nvPr>
        </p:nvSpPr>
        <p:spPr>
          <a:xfrm>
            <a:off x="1390646" y="6453387"/>
            <a:ext cx="1204575" cy="404612"/>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fr-FR" sz="1200" b="0" i="0" u="none" strike="noStrike" kern="1200" cap="none" spc="0" baseline="0">
                <a:solidFill>
                  <a:srgbClr val="1A2E40"/>
                </a:solidFill>
                <a:uFillTx/>
                <a:latin typeface="Franklin Gothic Book"/>
              </a:defRPr>
            </a:lvl1pPr>
          </a:lstStyle>
          <a:p>
            <a:pPr lvl="0"/>
            <a:r>
              <a:rPr lang="fr-FR"/>
              <a:t>8/13/2021</a:t>
            </a:r>
            <a:endParaRPr lang="en-US"/>
          </a:p>
        </p:txBody>
      </p:sp>
      <p:sp>
        <p:nvSpPr>
          <p:cNvPr id="5" name="Footer Placeholder 4">
            <a:extLst>
              <a:ext uri="{FF2B5EF4-FFF2-40B4-BE49-F238E27FC236}">
                <a16:creationId xmlns:a16="http://schemas.microsoft.com/office/drawing/2014/main" id="{A1A1F891-56E5-470E-9952-21256832A912}"/>
              </a:ext>
            </a:extLst>
          </p:cNvPr>
          <p:cNvSpPr txBox="1">
            <a:spLocks noGrp="1"/>
          </p:cNvSpPr>
          <p:nvPr>
            <p:ph type="ftr" sz="quarter" idx="3"/>
          </p:nvPr>
        </p:nvSpPr>
        <p:spPr>
          <a:xfrm>
            <a:off x="2893563" y="6453387"/>
            <a:ext cx="6280830" cy="404612"/>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1A2E40"/>
                </a:solidFill>
                <a:uFillTx/>
                <a:latin typeface="Franklin Gothic Book"/>
              </a:defRPr>
            </a:lvl1pPr>
          </a:lstStyle>
          <a:p>
            <a:pPr lvl="0"/>
            <a:endParaRPr lang="en-US"/>
          </a:p>
        </p:txBody>
      </p:sp>
      <p:sp>
        <p:nvSpPr>
          <p:cNvPr id="6" name="Slide Number Placeholder 5">
            <a:extLst>
              <a:ext uri="{FF2B5EF4-FFF2-40B4-BE49-F238E27FC236}">
                <a16:creationId xmlns:a16="http://schemas.microsoft.com/office/drawing/2014/main" id="{E1F6E014-76E3-4184-8BFD-7A1466DCBD13}"/>
              </a:ext>
            </a:extLst>
          </p:cNvPr>
          <p:cNvSpPr txBox="1">
            <a:spLocks noGrp="1"/>
          </p:cNvSpPr>
          <p:nvPr>
            <p:ph type="sldNum" sz="quarter" idx="4"/>
          </p:nvPr>
        </p:nvSpPr>
        <p:spPr>
          <a:xfrm>
            <a:off x="9472735" y="6453387"/>
            <a:ext cx="1596295" cy="404612"/>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1A2E40"/>
                </a:solidFill>
                <a:uFillTx/>
                <a:latin typeface="Franklin Gothic Book"/>
              </a:defRPr>
            </a:lvl1pPr>
          </a:lstStyle>
          <a:p>
            <a:pPr lvl="0"/>
            <a:fld id="{EA8A0F2D-BD87-41BC-B088-332960CA9E64}" type="slidenum">
              <a:t>‹N°›</a:t>
            </a:fld>
            <a:endParaRPr lang="en-US"/>
          </a:p>
        </p:txBody>
      </p:sp>
      <p:sp>
        <p:nvSpPr>
          <p:cNvPr id="7" name="Rectangle 8" title="Side bar">
            <a:extLst>
              <a:ext uri="{FF2B5EF4-FFF2-40B4-BE49-F238E27FC236}">
                <a16:creationId xmlns:a16="http://schemas.microsoft.com/office/drawing/2014/main" id="{B0C648CA-A423-4D3D-90DA-E8A2CB23E48A}"/>
              </a:ext>
            </a:extLst>
          </p:cNvPr>
          <p:cNvSpPr/>
          <p:nvPr/>
        </p:nvSpPr>
        <p:spPr>
          <a:xfrm>
            <a:off x="478094" y="374"/>
            <a:ext cx="228600" cy="6858000"/>
          </a:xfrm>
          <a:prstGeom prst="rect">
            <a:avLst/>
          </a:pr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444779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marL="0" marR="0" lvl="0" indent="0" algn="l" defTabSz="914400" rtl="0" fontAlgn="auto" hangingPunct="1">
        <a:lnSpc>
          <a:spcPct val="89000"/>
        </a:lnSpc>
        <a:spcBef>
          <a:spcPts val="0"/>
        </a:spcBef>
        <a:spcAft>
          <a:spcPts val="0"/>
        </a:spcAft>
        <a:buNone/>
        <a:tabLst/>
        <a:defRPr lang="fr-FR" sz="4400" b="0" i="0" u="none" strike="noStrike" kern="1200" cap="none" spc="0" baseline="0">
          <a:solidFill>
            <a:srgbClr val="1A2E40"/>
          </a:solidFill>
          <a:uFillTx/>
          <a:latin typeface="Franklin Gothic Book"/>
        </a:defRPr>
      </a:lvl1pPr>
    </p:titleStyle>
    <p:bodyStyle>
      <a:lvl1pPr marL="384048" marR="0" lvl="0" indent="-384048" algn="l" defTabSz="914400" rtl="0" fontAlgn="auto" hangingPunct="1">
        <a:lnSpc>
          <a:spcPct val="94000"/>
        </a:lnSpc>
        <a:spcBef>
          <a:spcPts val="1000"/>
        </a:spcBef>
        <a:spcAft>
          <a:spcPts val="200"/>
        </a:spcAft>
        <a:buSzPct val="100000"/>
        <a:buFont typeface="Franklin Gothic Book" pitchFamily="34"/>
        <a:buChar char="■"/>
        <a:tabLst/>
        <a:defRPr lang="fr-FR" sz="2000" b="0" i="0" u="none" strike="noStrike" kern="1200" cap="none" spc="0" baseline="0">
          <a:solidFill>
            <a:srgbClr val="1A2E40"/>
          </a:solidFill>
          <a:uFillTx/>
          <a:latin typeface="Franklin Gothic Book"/>
        </a:defRPr>
      </a:lvl1pPr>
      <a:lvl2pPr marL="914400" marR="0" lvl="1" indent="-384048" algn="l" defTabSz="914400" rtl="0" fontAlgn="auto" hangingPunct="1">
        <a:lnSpc>
          <a:spcPct val="94000"/>
        </a:lnSpc>
        <a:spcBef>
          <a:spcPts val="500"/>
        </a:spcBef>
        <a:spcAft>
          <a:spcPts val="200"/>
        </a:spcAft>
        <a:buSzPct val="100000"/>
        <a:buFont typeface="Franklin Gothic Book" pitchFamily="34"/>
        <a:buChar char="–"/>
        <a:tabLst/>
        <a:defRPr lang="fr-FR" sz="2000" b="0" i="1" u="none" strike="noStrike" kern="1200" cap="none" spc="0" baseline="0">
          <a:solidFill>
            <a:srgbClr val="1A2E40"/>
          </a:solidFill>
          <a:uFillTx/>
          <a:latin typeface="Franklin Gothic Book"/>
        </a:defRPr>
      </a:lvl2pPr>
      <a:lvl3pPr marL="1371600" marR="0" lvl="2" indent="-384048" algn="l" defTabSz="914400" rtl="0" fontAlgn="auto" hangingPunct="1">
        <a:lnSpc>
          <a:spcPct val="94000"/>
        </a:lnSpc>
        <a:spcBef>
          <a:spcPts val="500"/>
        </a:spcBef>
        <a:spcAft>
          <a:spcPts val="200"/>
        </a:spcAft>
        <a:buSzPct val="100000"/>
        <a:buFont typeface="Franklin Gothic Book" pitchFamily="34"/>
        <a:buChar char="■"/>
        <a:tabLst/>
        <a:defRPr lang="fr-FR" sz="1800" b="0" i="0" u="none" strike="noStrike" kern="1200" cap="none" spc="0" baseline="0">
          <a:solidFill>
            <a:srgbClr val="1A2E40"/>
          </a:solidFill>
          <a:uFillTx/>
          <a:latin typeface="Franklin Gothic Book"/>
        </a:defRPr>
      </a:lvl3pPr>
      <a:lvl4pPr marL="1828800" marR="0" lvl="3" indent="-384048" algn="l" defTabSz="914400" rtl="0" fontAlgn="auto" hangingPunct="1">
        <a:lnSpc>
          <a:spcPct val="94000"/>
        </a:lnSpc>
        <a:spcBef>
          <a:spcPts val="500"/>
        </a:spcBef>
        <a:spcAft>
          <a:spcPts val="200"/>
        </a:spcAft>
        <a:buSzPct val="100000"/>
        <a:buFont typeface="Franklin Gothic Book" pitchFamily="34"/>
        <a:buChar char="–"/>
        <a:tabLst/>
        <a:defRPr lang="fr-FR" sz="1800" b="0" i="1" u="none" strike="noStrike" kern="1200" cap="none" spc="0" baseline="0">
          <a:solidFill>
            <a:srgbClr val="1A2E40"/>
          </a:solidFill>
          <a:uFillTx/>
          <a:latin typeface="Franklin Gothic Book"/>
        </a:defRPr>
      </a:lvl4pPr>
      <a:lvl5pPr marL="2286000" marR="0" lvl="4" indent="-384048" algn="l" defTabSz="914400" rtl="0" fontAlgn="auto" hangingPunct="1">
        <a:lnSpc>
          <a:spcPct val="94000"/>
        </a:lnSpc>
        <a:spcBef>
          <a:spcPts val="500"/>
        </a:spcBef>
        <a:spcAft>
          <a:spcPts val="200"/>
        </a:spcAft>
        <a:buSzPct val="100000"/>
        <a:buFont typeface="Franklin Gothic Book" pitchFamily="34"/>
        <a:buChar char="■"/>
        <a:tabLst/>
        <a:defRPr lang="fr-FR" sz="1600" b="0" i="0" u="none" strike="noStrike" kern="1200" cap="none" spc="0" baseline="0">
          <a:solidFill>
            <a:srgbClr val="1A2E4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duscol.education.fr/document/1930/download" TargetMode="Externa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16personalities.com/fr" TargetMode="External"/><Relationship Id="rId2" Type="http://schemas.openxmlformats.org/officeDocument/2006/relationships/image" Target="../media/image37.emf"/><Relationship Id="rId1" Type="http://schemas.openxmlformats.org/officeDocument/2006/relationships/slideLayout" Target="../slideLayouts/slideLayout19.xml"/><Relationship Id="rId5" Type="http://schemas.openxmlformats.org/officeDocument/2006/relationships/image" Target="../media/image38.emf"/><Relationship Id="rId4" Type="http://schemas.openxmlformats.org/officeDocument/2006/relationships/hyperlink" Target="https://www.youtube.com/watch?v=OhuGrVJKJD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sv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emf"/></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fr/url?sa=i&amp;rct=j&amp;q=&amp;esrc=s&amp;source=images&amp;cd=&amp;cad=rja&amp;uact=8&amp;ved=0ahUKEwivnozbuJTSAhUE7BQKHVguBFEQjRwIBw&amp;url=http://www.leblogdudirigeant.com/creer-entreprise-bilan-competences/&amp;bvm=bv.147134024,d.d24&amp;psig=AFQjCNFtUGeEGTWiwEU7jF2afQ3Hop3lTw&amp;ust=1487328067652426"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sv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2.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emf"/><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cerpeg.fr/cerpeg/index.php/menu-accueil-ressources/co-intervention/441-cointerventionmaths-videos" TargetMode="Externa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7.emf"/><Relationship Id="rId1" Type="http://schemas.openxmlformats.org/officeDocument/2006/relationships/slideLayout" Target="../slideLayouts/slideLayout8.xml"/><Relationship Id="rId4" Type="http://schemas.openxmlformats.org/officeDocument/2006/relationships/image" Target="../media/image6.svg"/></Relationships>
</file>

<file path=ppt/slides/_rels/slide7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3.emf"/></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100.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XuJEwx9fnXY" TargetMode="External"/><Relationship Id="rId2" Type="http://schemas.openxmlformats.org/officeDocument/2006/relationships/hyperlink" Target="https://www.youtube.com/watch?v=WSPJguZmKWA" TargetMode="External"/><Relationship Id="rId1" Type="http://schemas.openxmlformats.org/officeDocument/2006/relationships/slideLayout" Target="../slideLayouts/slideLayout3.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hyperlink" Target="https://www.youtube.com/watch?v=JSHqZmBSbdQ"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brio.education.gouv.fr/we-love-green-ou-comment-lier-l-ephemere-au-developpement-durable" TargetMode="External"/><Relationship Id="rId2" Type="http://schemas.openxmlformats.org/officeDocument/2006/relationships/hyperlink" Target="https://brio.education.gouv.fr/accueillir-autrement-en-langue-des-signe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7335839-C047-457D-8E0C-E4268E6E3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EB1DDCC3-00A5-4610-994F-904F20C8E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D3F6684C-A7C2-48F4-BD50-6EA7D67541AE}"/>
              </a:ext>
            </a:extLst>
          </p:cNvPr>
          <p:cNvSpPr txBox="1">
            <a:spLocks noGrp="1"/>
          </p:cNvSpPr>
          <p:nvPr>
            <p:ph type="ctrTitle"/>
          </p:nvPr>
        </p:nvSpPr>
        <p:spPr>
          <a:xfrm>
            <a:off x="334557" y="1653703"/>
            <a:ext cx="3361953" cy="2470488"/>
          </a:xfrm>
        </p:spPr>
        <p:txBody>
          <a:bodyPr vert="horz" lIns="91440" tIns="45720" rIns="91440" bIns="45720" rtlCol="0" anchor="b">
            <a:normAutofit/>
          </a:bodyPr>
          <a:lstStyle/>
          <a:p>
            <a:pPr lvl="0"/>
            <a:r>
              <a:rPr lang="en-US" sz="4400">
                <a:solidFill>
                  <a:schemeClr val="bg1"/>
                </a:solidFill>
              </a:rPr>
              <a:t>Formation bac métiers de l’Accueil</a:t>
            </a:r>
          </a:p>
        </p:txBody>
      </p:sp>
      <p:sp>
        <p:nvSpPr>
          <p:cNvPr id="3" name="Sous-titre 2">
            <a:extLst>
              <a:ext uri="{FF2B5EF4-FFF2-40B4-BE49-F238E27FC236}">
                <a16:creationId xmlns:a16="http://schemas.microsoft.com/office/drawing/2014/main" id="{5AF928F9-AC94-436E-94E9-E87159FB6B12}"/>
              </a:ext>
            </a:extLst>
          </p:cNvPr>
          <p:cNvSpPr txBox="1">
            <a:spLocks noGrp="1"/>
          </p:cNvSpPr>
          <p:nvPr>
            <p:ph type="subTitle" idx="1"/>
          </p:nvPr>
        </p:nvSpPr>
        <p:spPr>
          <a:xfrm>
            <a:off x="364724" y="4260714"/>
            <a:ext cx="3331786" cy="1032093"/>
          </a:xfrm>
        </p:spPr>
        <p:txBody>
          <a:bodyPr vert="horz" lIns="91440" tIns="45720" rIns="91440" bIns="45720" rtlCol="0" anchor="t">
            <a:normAutofit/>
          </a:bodyPr>
          <a:lstStyle/>
          <a:p>
            <a:pPr lvl="0"/>
            <a:r>
              <a:rPr lang="en-US">
                <a:solidFill>
                  <a:schemeClr val="bg1"/>
                </a:solidFill>
              </a:rPr>
              <a:t>Vendredi  15 Octobre 2021                   Beaune </a:t>
            </a:r>
          </a:p>
        </p:txBody>
      </p:sp>
      <p:pic>
        <p:nvPicPr>
          <p:cNvPr id="7" name="Image 6">
            <a:extLst>
              <a:ext uri="{FF2B5EF4-FFF2-40B4-BE49-F238E27FC236}">
                <a16:creationId xmlns:a16="http://schemas.microsoft.com/office/drawing/2014/main" id="{077FE626-0606-46D6-8459-9747C854ABBC}"/>
              </a:ext>
            </a:extLst>
          </p:cNvPr>
          <p:cNvPicPr>
            <a:picLocks noChangeAspect="1"/>
          </p:cNvPicPr>
          <p:nvPr/>
        </p:nvPicPr>
        <p:blipFill>
          <a:blip r:embed="rId2"/>
          <a:stretch>
            <a:fillRect/>
          </a:stretch>
        </p:blipFill>
        <p:spPr>
          <a:xfrm>
            <a:off x="4487334" y="1440379"/>
            <a:ext cx="7061200" cy="3977242"/>
          </a:xfrm>
          <a:prstGeom prst="rect">
            <a:avLst/>
          </a:prstGeom>
        </p:spPr>
      </p:pic>
      <p:sp>
        <p:nvSpPr>
          <p:cNvPr id="5" name="Espace réservé du numéro de diapositive 5">
            <a:extLst>
              <a:ext uri="{FF2B5EF4-FFF2-40B4-BE49-F238E27FC236}">
                <a16:creationId xmlns:a16="http://schemas.microsoft.com/office/drawing/2014/main" id="{7F7677E0-5ACB-41DA-94F2-6B138500C089}"/>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spcBef>
                <a:spcPts val="0"/>
              </a:spcBef>
              <a:spcAft>
                <a:spcPts val="600"/>
              </a:spcAft>
              <a:buNone/>
              <a:tabLst/>
              <a:defRPr sz="1800" b="0" i="0" u="none" strike="noStrike" kern="0" cap="none" spc="0" baseline="0">
                <a:solidFill>
                  <a:srgbClr val="000000"/>
                </a:solidFill>
                <a:uFillTx/>
              </a:defRPr>
            </a:pPr>
            <a:fld id="{B871FA29-A5FB-4FBA-A911-B91CD7B44AE5}" type="slidenum">
              <a:rPr lang="en-US" sz="1200" b="0" i="0" u="none" strike="noStrike" kern="1200" cap="none" spc="0" baseline="0">
                <a:solidFill>
                  <a:srgbClr val="1A2E40"/>
                </a:solidFill>
                <a:uFillTx/>
                <a:latin typeface="Franklin Gothic Book"/>
              </a:rPr>
              <a:pPr marL="0" marR="0" lvl="0" indent="0" algn="r" defTabSz="457200" rtl="0" fontAlgn="auto" hangingPunct="1">
                <a:spcBef>
                  <a:spcPts val="0"/>
                </a:spcBef>
                <a:spcAft>
                  <a:spcPts val="600"/>
                </a:spcAft>
                <a:buNone/>
                <a:tabLst/>
                <a:defRPr sz="1800" b="0" i="0" u="none" strike="noStrike" kern="0" cap="none" spc="0" baseline="0">
                  <a:solidFill>
                    <a:srgbClr val="000000"/>
                  </a:solidFill>
                  <a:uFillTx/>
                </a:defRPr>
              </a:pPr>
              <a:t>1</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21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8DCE59-8F25-4592-A0B6-504149916C5D}"/>
              </a:ext>
            </a:extLst>
          </p:cNvPr>
          <p:cNvSpPr txBox="1">
            <a:spLocks noGrp="1"/>
          </p:cNvSpPr>
          <p:nvPr>
            <p:ph type="title"/>
          </p:nvPr>
        </p:nvSpPr>
        <p:spPr>
          <a:xfrm>
            <a:off x="885825" y="982659"/>
            <a:ext cx="10577514" cy="1303340"/>
          </a:xfrm>
        </p:spPr>
        <p:txBody>
          <a:bodyPr/>
          <a:lstStyle/>
          <a:p>
            <a:pPr lvl="0"/>
            <a:r>
              <a:rPr lang="fr-FR" dirty="0">
                <a:solidFill>
                  <a:schemeClr val="tx1"/>
                </a:solidFill>
              </a:rPr>
              <a:t>Chef d’œuvre : construction de soi 1</a:t>
            </a:r>
            <a:r>
              <a:rPr lang="fr-FR" baseline="30000" dirty="0">
                <a:solidFill>
                  <a:schemeClr val="tx1"/>
                </a:solidFill>
              </a:rPr>
              <a:t>ère</a:t>
            </a:r>
            <a:r>
              <a:rPr lang="fr-FR" dirty="0">
                <a:solidFill>
                  <a:schemeClr val="tx1"/>
                </a:solidFill>
              </a:rPr>
              <a:t> Accueil</a:t>
            </a:r>
          </a:p>
        </p:txBody>
      </p:sp>
      <p:sp>
        <p:nvSpPr>
          <p:cNvPr id="3" name="Espace réservé du numéro de diapositive 2">
            <a:extLst>
              <a:ext uri="{FF2B5EF4-FFF2-40B4-BE49-F238E27FC236}">
                <a16:creationId xmlns:a16="http://schemas.microsoft.com/office/drawing/2014/main" id="{EF810BC4-3EC5-4C6D-AD7F-E2E9BF6BB662}"/>
              </a:ext>
            </a:extLst>
          </p:cNvPr>
          <p:cNvSpPr txBox="1"/>
          <p:nvPr/>
        </p:nvSpPr>
        <p:spPr>
          <a:xfrm>
            <a:off x="8610603" y="6375397"/>
            <a:ext cx="2819396" cy="346072"/>
          </a:xfrm>
          <a:prstGeom prst="rect">
            <a:avLst/>
          </a:prstGeom>
          <a:noFill/>
          <a:ln cap="flat">
            <a:noFill/>
          </a:ln>
        </p:spPr>
        <p:txBody>
          <a:bodyPr vert="horz" wrap="square" lIns="91440" tIns="45720" rIns="91440" bIns="45720" anchor="ctr" anchorCtr="0" compatLnSpc="1">
            <a:norm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595959"/>
              </a:solidFill>
              <a:uFillTx/>
              <a:latin typeface="Calibri"/>
            </a:endParaRPr>
          </a:p>
        </p:txBody>
      </p:sp>
      <p:pic>
        <p:nvPicPr>
          <p:cNvPr id="4" name="Image 3">
            <a:extLst>
              <a:ext uri="{FF2B5EF4-FFF2-40B4-BE49-F238E27FC236}">
                <a16:creationId xmlns:a16="http://schemas.microsoft.com/office/drawing/2014/main" id="{D9182860-F4D6-4E59-AC39-53097D4215DA}"/>
              </a:ext>
            </a:extLst>
          </p:cNvPr>
          <p:cNvPicPr>
            <a:picLocks noChangeAspect="1"/>
          </p:cNvPicPr>
          <p:nvPr/>
        </p:nvPicPr>
        <p:blipFill>
          <a:blip r:embed="rId2"/>
          <a:srcRect/>
          <a:stretch>
            <a:fillRect/>
          </a:stretch>
        </p:blipFill>
        <p:spPr>
          <a:xfrm>
            <a:off x="1123953" y="2295528"/>
            <a:ext cx="6343650" cy="3952878"/>
          </a:xfrm>
          <a:prstGeom prst="rect">
            <a:avLst/>
          </a:prstGeom>
          <a:noFill/>
          <a:ln cap="flat">
            <a:noFill/>
          </a:ln>
        </p:spPr>
      </p:pic>
      <p:pic>
        <p:nvPicPr>
          <p:cNvPr id="5" name="Image 4">
            <a:extLst>
              <a:ext uri="{FF2B5EF4-FFF2-40B4-BE49-F238E27FC236}">
                <a16:creationId xmlns:a16="http://schemas.microsoft.com/office/drawing/2014/main" id="{5DF039DB-EEF6-4FE1-8353-AC637842F5A6}"/>
              </a:ext>
            </a:extLst>
          </p:cNvPr>
          <p:cNvPicPr>
            <a:picLocks noChangeAspect="1"/>
          </p:cNvPicPr>
          <p:nvPr/>
        </p:nvPicPr>
        <p:blipFill>
          <a:blip r:embed="rId3"/>
          <a:srcRect/>
          <a:stretch>
            <a:fillRect/>
          </a:stretch>
        </p:blipFill>
        <p:spPr>
          <a:xfrm>
            <a:off x="5946782" y="2286000"/>
            <a:ext cx="4073523" cy="3984626"/>
          </a:xfrm>
          <a:prstGeom prst="rect">
            <a:avLst/>
          </a:prstGeom>
          <a:noFill/>
          <a:ln cap="flat">
            <a:noFill/>
          </a:ln>
        </p:spPr>
      </p:pic>
      <p:sp>
        <p:nvSpPr>
          <p:cNvPr id="6" name="Espace réservé du numéro de diapositive 6">
            <a:extLst>
              <a:ext uri="{FF2B5EF4-FFF2-40B4-BE49-F238E27FC236}">
                <a16:creationId xmlns:a16="http://schemas.microsoft.com/office/drawing/2014/main" id="{F96F3DE0-2012-47AB-B5D0-43061E361E93}"/>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141309A-6D7C-4628-9C09-7C8F37D149D0}" type="slidenum">
              <a:rPr/>
              <a:t>10</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4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A39BD3-FD40-46B1-84A3-6094E95E5CFA}"/>
              </a:ext>
            </a:extLst>
          </p:cNvPr>
          <p:cNvSpPr txBox="1">
            <a:spLocks noGrp="1"/>
          </p:cNvSpPr>
          <p:nvPr>
            <p:ph type="title"/>
          </p:nvPr>
        </p:nvSpPr>
        <p:spPr>
          <a:xfrm>
            <a:off x="1371600" y="685800"/>
            <a:ext cx="9601200" cy="880238"/>
          </a:xfrm>
        </p:spPr>
        <p:txBody>
          <a:bodyPr/>
          <a:lstStyle/>
          <a:p>
            <a:pPr lvl="0"/>
            <a:r>
              <a:rPr lang="fr-FR" dirty="0">
                <a:solidFill>
                  <a:schemeClr val="tx1"/>
                </a:solidFill>
              </a:rPr>
              <a:t>Les chefs d’œuvre qui en découlent :</a:t>
            </a:r>
          </a:p>
        </p:txBody>
      </p:sp>
      <p:pic>
        <p:nvPicPr>
          <p:cNvPr id="3" name="Image 3">
            <a:extLst>
              <a:ext uri="{FF2B5EF4-FFF2-40B4-BE49-F238E27FC236}">
                <a16:creationId xmlns:a16="http://schemas.microsoft.com/office/drawing/2014/main" id="{21B4B5F0-3E02-4BD5-B45D-C1BAB3362406}"/>
              </a:ext>
            </a:extLst>
          </p:cNvPr>
          <p:cNvPicPr>
            <a:picLocks noChangeAspect="1"/>
          </p:cNvPicPr>
          <p:nvPr/>
        </p:nvPicPr>
        <p:blipFill>
          <a:blip r:embed="rId2"/>
          <a:stretch>
            <a:fillRect/>
          </a:stretch>
        </p:blipFill>
        <p:spPr>
          <a:xfrm>
            <a:off x="1485360" y="1566038"/>
            <a:ext cx="4610633" cy="5003441"/>
          </a:xfrm>
          <a:prstGeom prst="rect">
            <a:avLst/>
          </a:prstGeom>
          <a:noFill/>
          <a:ln cap="flat">
            <a:noFill/>
          </a:ln>
        </p:spPr>
      </p:pic>
      <p:sp>
        <p:nvSpPr>
          <p:cNvPr id="4" name="Flèche : droite 4">
            <a:extLst>
              <a:ext uri="{FF2B5EF4-FFF2-40B4-BE49-F238E27FC236}">
                <a16:creationId xmlns:a16="http://schemas.microsoft.com/office/drawing/2014/main" id="{0F16EF5D-4486-4866-82EB-74AB0AD3795C}"/>
              </a:ext>
            </a:extLst>
          </p:cNvPr>
          <p:cNvSpPr/>
          <p:nvPr/>
        </p:nvSpPr>
        <p:spPr>
          <a:xfrm>
            <a:off x="6516416" y="3429000"/>
            <a:ext cx="2406865" cy="1531885"/>
          </a:xfrm>
          <a:custGeom>
            <a:avLst>
              <a:gd name="f0" fmla="val 14726"/>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1A82AC"/>
          </a:solidFill>
          <a:ln w="6345" cap="flat">
            <a:solidFill>
              <a:srgbClr val="5B9BD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Collaboration</a:t>
            </a:r>
          </a:p>
        </p:txBody>
      </p:sp>
      <p:sp>
        <p:nvSpPr>
          <p:cNvPr id="5" name="ZoneTexte 5">
            <a:extLst>
              <a:ext uri="{FF2B5EF4-FFF2-40B4-BE49-F238E27FC236}">
                <a16:creationId xmlns:a16="http://schemas.microsoft.com/office/drawing/2014/main" id="{FC0E1834-582A-42F7-A590-B77C2C19603E}"/>
              </a:ext>
            </a:extLst>
          </p:cNvPr>
          <p:cNvSpPr txBox="1"/>
          <p:nvPr/>
        </p:nvSpPr>
        <p:spPr>
          <a:xfrm>
            <a:off x="9270123" y="3533223"/>
            <a:ext cx="2690649" cy="1323438"/>
          </a:xfrm>
          <a:prstGeom prst="rect">
            <a:avLst/>
          </a:prstGeom>
          <a:solidFill>
            <a:srgbClr val="FFFFFF"/>
          </a:solidFill>
          <a:ln w="12701" cap="flat">
            <a:solidFill>
              <a:srgbClr val="4472C4"/>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none" strike="noStrike" kern="1200" cap="none" spc="0" baseline="0">
                <a:solidFill>
                  <a:srgbClr val="000000"/>
                </a:solidFill>
                <a:uFillTx/>
                <a:latin typeface="Calibri"/>
              </a:rPr>
              <a:t>Orientation dating</a:t>
            </a:r>
          </a:p>
        </p:txBody>
      </p:sp>
      <p:sp>
        <p:nvSpPr>
          <p:cNvPr id="6" name="Espace réservé du numéro de diapositive 6">
            <a:extLst>
              <a:ext uri="{FF2B5EF4-FFF2-40B4-BE49-F238E27FC236}">
                <a16:creationId xmlns:a16="http://schemas.microsoft.com/office/drawing/2014/main" id="{4363A72E-B173-45EE-815E-A3D4AE75C1C7}"/>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A7EF7E-FA1D-465C-8BCD-A0FD63158ACD}" type="slidenum">
              <a:rPr/>
              <a:t>11</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7BA37A-58C2-41F1-87A5-E69AC34E60A8}"/>
              </a:ext>
            </a:extLst>
          </p:cNvPr>
          <p:cNvSpPr txBox="1">
            <a:spLocks noGrp="1"/>
          </p:cNvSpPr>
          <p:nvPr>
            <p:ph type="title"/>
          </p:nvPr>
        </p:nvSpPr>
        <p:spPr>
          <a:xfrm>
            <a:off x="536472" y="2438398"/>
            <a:ext cx="2521974" cy="1485900"/>
          </a:xfrm>
        </p:spPr>
        <p:txBody>
          <a:bodyPr>
            <a:normAutofit fontScale="90000"/>
          </a:bodyPr>
          <a:lstStyle/>
          <a:p>
            <a:pPr lvl="0"/>
            <a:r>
              <a:rPr lang="fr-FR" dirty="0">
                <a:solidFill>
                  <a:schemeClr val="tx1"/>
                </a:solidFill>
              </a:rPr>
              <a:t>LE CHEF D’ŒUVRE : Evaluation</a:t>
            </a:r>
          </a:p>
        </p:txBody>
      </p:sp>
      <p:sp>
        <p:nvSpPr>
          <p:cNvPr id="3" name="Espace réservé du contenu 2">
            <a:extLst>
              <a:ext uri="{FF2B5EF4-FFF2-40B4-BE49-F238E27FC236}">
                <a16:creationId xmlns:a16="http://schemas.microsoft.com/office/drawing/2014/main" id="{12D0C0FB-D5FE-47F0-B6BA-DEDEEB0D2B17}"/>
              </a:ext>
            </a:extLst>
          </p:cNvPr>
          <p:cNvSpPr txBox="1">
            <a:spLocks noGrp="1"/>
          </p:cNvSpPr>
          <p:nvPr>
            <p:ph idx="1"/>
          </p:nvPr>
        </p:nvSpPr>
        <p:spPr>
          <a:xfrm>
            <a:off x="1371600" y="1597575"/>
            <a:ext cx="9601200" cy="4269827"/>
          </a:xfrm>
        </p:spPr>
        <p:txBody>
          <a:bodyPr/>
          <a:lstStyle/>
          <a:p>
            <a:pPr marL="0" lvl="0" indent="0">
              <a:spcBef>
                <a:spcPts val="0"/>
              </a:spcBef>
              <a:spcAft>
                <a:spcPts val="0"/>
              </a:spcAft>
              <a:buNone/>
            </a:pPr>
            <a:endParaRPr lang="fr-FR" sz="2600">
              <a:solidFill>
                <a:srgbClr val="262626"/>
              </a:solidFill>
              <a:cs typeface="Arial" pitchFamily="34"/>
            </a:endParaRPr>
          </a:p>
          <a:p>
            <a:pPr marL="0" lvl="0" indent="0">
              <a:spcAft>
                <a:spcPts val="0"/>
              </a:spcAft>
              <a:buNone/>
            </a:pPr>
            <a:endParaRPr lang="fr-FR">
              <a:solidFill>
                <a:srgbClr val="262626"/>
              </a:solidFill>
            </a:endParaRPr>
          </a:p>
        </p:txBody>
      </p:sp>
      <p:sp>
        <p:nvSpPr>
          <p:cNvPr id="4" name="Espace réservé du numéro de diapositive 3">
            <a:extLst>
              <a:ext uri="{FF2B5EF4-FFF2-40B4-BE49-F238E27FC236}">
                <a16:creationId xmlns:a16="http://schemas.microsoft.com/office/drawing/2014/main" id="{BC463408-9043-4B7C-AEED-8B536FAA2EB0}"/>
              </a:ext>
            </a:extLst>
          </p:cNvPr>
          <p:cNvSpPr txBox="1"/>
          <p:nvPr/>
        </p:nvSpPr>
        <p:spPr>
          <a:xfrm>
            <a:off x="8610603" y="6375397"/>
            <a:ext cx="2819396" cy="34607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24BF040-028C-4D75-A835-B3A4AAD7E6C7}" type="slidenum">
              <a:rPr/>
              <a:t>12</a:t>
            </a:fld>
            <a:endParaRPr lang="fr-FR" sz="1000" b="0" i="0" u="none" strike="noStrike" kern="1200" cap="none" spc="0" baseline="0">
              <a:solidFill>
                <a:srgbClr val="B71E42"/>
              </a:solidFill>
              <a:uFillTx/>
              <a:latin typeface="Calibri"/>
            </a:endParaRPr>
          </a:p>
        </p:txBody>
      </p:sp>
      <p:pic>
        <p:nvPicPr>
          <p:cNvPr id="5" name="Image 3">
            <a:extLst>
              <a:ext uri="{FF2B5EF4-FFF2-40B4-BE49-F238E27FC236}">
                <a16:creationId xmlns:a16="http://schemas.microsoft.com/office/drawing/2014/main" id="{5354B111-9DB6-46A9-BC64-E844A11836E2}"/>
              </a:ext>
            </a:extLst>
          </p:cNvPr>
          <p:cNvPicPr>
            <a:picLocks noChangeAspect="1"/>
          </p:cNvPicPr>
          <p:nvPr/>
        </p:nvPicPr>
        <p:blipFill>
          <a:blip r:embed="rId2"/>
          <a:stretch>
            <a:fillRect/>
          </a:stretch>
        </p:blipFill>
        <p:spPr>
          <a:xfrm>
            <a:off x="3926488" y="495212"/>
            <a:ext cx="5546247" cy="5958175"/>
          </a:xfrm>
          <a:prstGeom prst="rect">
            <a:avLst/>
          </a:prstGeom>
          <a:noFill/>
          <a:ln cap="flat">
            <a:noFill/>
          </a:ln>
        </p:spPr>
      </p:pic>
      <p:sp>
        <p:nvSpPr>
          <p:cNvPr id="6" name="Espace réservé du numéro de diapositive 6">
            <a:extLst>
              <a:ext uri="{FF2B5EF4-FFF2-40B4-BE49-F238E27FC236}">
                <a16:creationId xmlns:a16="http://schemas.microsoft.com/office/drawing/2014/main" id="{877D2462-C7F2-4B6C-AE8D-552582D89CD5}"/>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1A2E40"/>
              </a:solidFill>
              <a:uFillTx/>
              <a:latin typeface="Franklin Gothic Boo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38">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0A46706B-62E9-4408-A675-3E54370ED715}"/>
              </a:ext>
            </a:extLst>
          </p:cNvPr>
          <p:cNvPicPr>
            <a:picLocks noChangeAspect="1"/>
          </p:cNvPicPr>
          <p:nvPr/>
        </p:nvPicPr>
        <p:blipFill>
          <a:blip r:embed="rId2"/>
          <a:stretch>
            <a:fillRect/>
          </a:stretch>
        </p:blipFill>
        <p:spPr>
          <a:xfrm>
            <a:off x="2505071" y="442907"/>
            <a:ext cx="7181853" cy="5972175"/>
          </a:xfrm>
          <a:prstGeom prst="rect">
            <a:avLst/>
          </a:prstGeom>
          <a:noFill/>
          <a:ln cap="flat">
            <a:noFill/>
          </a:ln>
        </p:spPr>
      </p:pic>
      <p:sp>
        <p:nvSpPr>
          <p:cNvPr id="3" name="Espace réservé du numéro de diapositive 3">
            <a:extLst>
              <a:ext uri="{FF2B5EF4-FFF2-40B4-BE49-F238E27FC236}">
                <a16:creationId xmlns:a16="http://schemas.microsoft.com/office/drawing/2014/main" id="{7FFF2744-BD4D-4F37-8465-6EC4B2ABF411}"/>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29E36D-0B01-4D35-92C0-85DA8CD3D7F2}" type="slidenum">
              <a:rPr/>
              <a:t>13</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39">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FFDD3FDF-0EFA-4C0C-AD59-BAE1FBD86834}"/>
              </a:ext>
            </a:extLst>
          </p:cNvPr>
          <p:cNvPicPr>
            <a:picLocks noChangeAspect="1"/>
          </p:cNvPicPr>
          <p:nvPr/>
        </p:nvPicPr>
        <p:blipFill>
          <a:blip r:embed="rId2"/>
          <a:stretch>
            <a:fillRect/>
          </a:stretch>
        </p:blipFill>
        <p:spPr>
          <a:xfrm>
            <a:off x="2519364" y="828675"/>
            <a:ext cx="7153278" cy="5200649"/>
          </a:xfrm>
          <a:prstGeom prst="rect">
            <a:avLst/>
          </a:prstGeom>
          <a:noFill/>
          <a:ln cap="flat">
            <a:noFill/>
          </a:ln>
        </p:spPr>
      </p:pic>
      <p:sp>
        <p:nvSpPr>
          <p:cNvPr id="3" name="Espace réservé du numéro de diapositive 3">
            <a:extLst>
              <a:ext uri="{FF2B5EF4-FFF2-40B4-BE49-F238E27FC236}">
                <a16:creationId xmlns:a16="http://schemas.microsoft.com/office/drawing/2014/main" id="{AB7CB00A-40AB-470F-93C5-03F122FFAE1F}"/>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0C9B75-B144-4403-B4C2-AC5240FC337F}" type="slidenum">
              <a:rPr/>
              <a:t>14</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40">
    <p:spTree>
      <p:nvGrpSpPr>
        <p:cNvPr id="1" name=""/>
        <p:cNvGrpSpPr/>
        <p:nvPr/>
      </p:nvGrpSpPr>
      <p:grpSpPr>
        <a:xfrm>
          <a:off x="0" y="0"/>
          <a:ext cx="0" cy="0"/>
          <a:chOff x="0" y="0"/>
          <a:chExt cx="0" cy="0"/>
        </a:xfrm>
      </p:grpSpPr>
      <p:pic>
        <p:nvPicPr>
          <p:cNvPr id="2" name="Image 2" descr="Une image contenant table&#10;&#10;Description générée automatiquement">
            <a:extLst>
              <a:ext uri="{FF2B5EF4-FFF2-40B4-BE49-F238E27FC236}">
                <a16:creationId xmlns:a16="http://schemas.microsoft.com/office/drawing/2014/main" id="{1C8CF52C-04D1-43C8-B1F5-658140D18293}"/>
              </a:ext>
            </a:extLst>
          </p:cNvPr>
          <p:cNvPicPr>
            <a:picLocks noChangeAspect="1"/>
          </p:cNvPicPr>
          <p:nvPr/>
        </p:nvPicPr>
        <p:blipFill>
          <a:blip r:embed="rId2"/>
          <a:stretch>
            <a:fillRect/>
          </a:stretch>
        </p:blipFill>
        <p:spPr>
          <a:xfrm>
            <a:off x="2698412" y="0"/>
            <a:ext cx="6795162" cy="6858000"/>
          </a:xfrm>
          <a:prstGeom prst="rect">
            <a:avLst/>
          </a:prstGeom>
          <a:noFill/>
          <a:ln cap="flat">
            <a:noFill/>
          </a:ln>
        </p:spPr>
      </p:pic>
      <p:sp>
        <p:nvSpPr>
          <p:cNvPr id="3" name="Espace réservé du numéro de diapositive 3">
            <a:extLst>
              <a:ext uri="{FF2B5EF4-FFF2-40B4-BE49-F238E27FC236}">
                <a16:creationId xmlns:a16="http://schemas.microsoft.com/office/drawing/2014/main" id="{9EE7E705-775B-4B96-9203-E1C16ADCD360}"/>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CD5C08-731E-4C9B-8F03-3359EFCD643A}" type="slidenum">
              <a:rPr/>
              <a:t>15</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241">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931D0D7C-FFB8-42D6-B78B-880AFE89234D}"/>
              </a:ext>
            </a:extLst>
          </p:cNvPr>
          <p:cNvPicPr>
            <a:picLocks noChangeAspect="1"/>
          </p:cNvPicPr>
          <p:nvPr/>
        </p:nvPicPr>
        <p:blipFill>
          <a:blip r:embed="rId2"/>
          <a:stretch>
            <a:fillRect/>
          </a:stretch>
        </p:blipFill>
        <p:spPr>
          <a:xfrm>
            <a:off x="2540834" y="345359"/>
            <a:ext cx="7927463" cy="6016697"/>
          </a:xfrm>
          <a:prstGeom prst="rect">
            <a:avLst/>
          </a:prstGeom>
          <a:noFill/>
          <a:ln cap="flat">
            <a:noFill/>
          </a:ln>
        </p:spPr>
      </p:pic>
      <p:sp>
        <p:nvSpPr>
          <p:cNvPr id="3" name="Espace réservé du numéro de diapositive 3">
            <a:extLst>
              <a:ext uri="{FF2B5EF4-FFF2-40B4-BE49-F238E27FC236}">
                <a16:creationId xmlns:a16="http://schemas.microsoft.com/office/drawing/2014/main" id="{29F70814-9A70-48AA-8055-76464DAC30E3}"/>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962654-053F-4C91-B1D8-84B9C4C6FE6E}" type="slidenum">
              <a:rPr/>
              <a:t>16</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0E1C6C2C-64D1-4456-BC2A-6F50344B3529}"/>
              </a:ext>
            </a:extLst>
          </p:cNvPr>
          <p:cNvPicPr>
            <a:picLocks noChangeAspect="1"/>
          </p:cNvPicPr>
          <p:nvPr/>
        </p:nvPicPr>
        <p:blipFill>
          <a:blip r:embed="rId2"/>
          <a:stretch>
            <a:fillRect/>
          </a:stretch>
        </p:blipFill>
        <p:spPr>
          <a:xfrm>
            <a:off x="1022088" y="0"/>
            <a:ext cx="10147819" cy="6858000"/>
          </a:xfrm>
          <a:prstGeom prst="rect">
            <a:avLst/>
          </a:prstGeom>
          <a:noFill/>
          <a:ln cap="flat">
            <a:noFill/>
          </a:ln>
        </p:spPr>
      </p:pic>
      <p:sp>
        <p:nvSpPr>
          <p:cNvPr id="3" name="Flèche : droite 3">
            <a:extLst>
              <a:ext uri="{FF2B5EF4-FFF2-40B4-BE49-F238E27FC236}">
                <a16:creationId xmlns:a16="http://schemas.microsoft.com/office/drawing/2014/main" id="{0668C5B7-4466-4475-8F9F-A918D254147B}"/>
              </a:ext>
            </a:extLst>
          </p:cNvPr>
          <p:cNvSpPr/>
          <p:nvPr/>
        </p:nvSpPr>
        <p:spPr>
          <a:xfrm>
            <a:off x="0" y="855402"/>
            <a:ext cx="1730474" cy="2222092"/>
          </a:xfrm>
          <a:custGeom>
            <a:avLst>
              <a:gd name="f0" fmla="val 1001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Outils d’aides à l’évaluation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1352CDF7-2886-420F-AF35-065A952FAD57}"/>
              </a:ext>
            </a:extLst>
          </p:cNvPr>
          <p:cNvPicPr>
            <a:picLocks noChangeAspect="1"/>
          </p:cNvPicPr>
          <p:nvPr/>
        </p:nvPicPr>
        <p:blipFill>
          <a:blip r:embed="rId2"/>
          <a:stretch>
            <a:fillRect/>
          </a:stretch>
        </p:blipFill>
        <p:spPr>
          <a:xfrm>
            <a:off x="1006013" y="0"/>
            <a:ext cx="10179978" cy="6858000"/>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A6FE1298-4F29-4D3A-BF02-0186416B2E33}"/>
              </a:ext>
            </a:extLst>
          </p:cNvPr>
          <p:cNvPicPr>
            <a:picLocks noChangeAspect="1"/>
          </p:cNvPicPr>
          <p:nvPr/>
        </p:nvPicPr>
        <p:blipFill>
          <a:blip r:embed="rId2"/>
          <a:stretch>
            <a:fillRect/>
          </a:stretch>
        </p:blipFill>
        <p:spPr>
          <a:xfrm>
            <a:off x="1818970" y="0"/>
            <a:ext cx="9377098" cy="6304632"/>
          </a:xfrm>
          <a:prstGeom prst="rect">
            <a:avLst/>
          </a:prstGeom>
          <a:noFill/>
          <a:ln cap="flat">
            <a:noFill/>
          </a:ln>
        </p:spPr>
      </p:pic>
      <p:sp>
        <p:nvSpPr>
          <p:cNvPr id="3" name="ZoneTexte 4">
            <a:extLst>
              <a:ext uri="{FF2B5EF4-FFF2-40B4-BE49-F238E27FC236}">
                <a16:creationId xmlns:a16="http://schemas.microsoft.com/office/drawing/2014/main" id="{70BBE195-1888-4DF7-A4EC-5A538FFBF511}"/>
              </a:ext>
            </a:extLst>
          </p:cNvPr>
          <p:cNvSpPr txBox="1"/>
          <p:nvPr/>
        </p:nvSpPr>
        <p:spPr>
          <a:xfrm>
            <a:off x="1160209" y="6416454"/>
            <a:ext cx="83082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alibri"/>
              </a:rPr>
              <a:t>http://economie-gestion-lp.ac-dijon.fr/IMG/pdf/outil_aide_evaluation_realisation_cdo_bac_pro_ccf.pdf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bg>
      <p:bgPr>
        <a:solidFill>
          <a:srgbClr val="EBE7DD"/>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8EDB61C-2594-429C-92CE-0C652F5D50BF}"/>
              </a:ext>
            </a:extLst>
          </p:cNvPr>
          <p:cNvSpPr>
            <a:spLocks noMove="1" noResize="1"/>
          </p:cNvSpPr>
          <p:nvPr/>
        </p:nvSpPr>
        <p:spPr>
          <a:xfrm>
            <a:off x="0" y="0"/>
            <a:ext cx="12191996" cy="6858000"/>
          </a:xfrm>
          <a:prstGeom prst="rect">
            <a:avLst/>
          </a:prstGeom>
          <a:solidFill>
            <a:srgbClr val="EBE7D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grpSp>
        <p:nvGrpSpPr>
          <p:cNvPr id="3" name="Group 13">
            <a:extLst>
              <a:ext uri="{FF2B5EF4-FFF2-40B4-BE49-F238E27FC236}">
                <a16:creationId xmlns:a16="http://schemas.microsoft.com/office/drawing/2014/main" id="{0E2D2365-DA5D-4334-AF44-13BF9F787E74}"/>
              </a:ext>
            </a:extLst>
          </p:cNvPr>
          <p:cNvGrpSpPr/>
          <p:nvPr/>
        </p:nvGrpSpPr>
        <p:grpSpPr>
          <a:xfrm>
            <a:off x="752862" y="744467"/>
            <a:ext cx="10674111" cy="5349669"/>
            <a:chOff x="752862" y="744467"/>
            <a:chExt cx="10674111" cy="5349669"/>
          </a:xfrm>
        </p:grpSpPr>
        <p:sp>
          <p:nvSpPr>
            <p:cNvPr id="4" name="Freeform 6">
              <a:extLst>
                <a:ext uri="{FF2B5EF4-FFF2-40B4-BE49-F238E27FC236}">
                  <a16:creationId xmlns:a16="http://schemas.microsoft.com/office/drawing/2014/main" id="{78D17777-1354-4AC2-A9D6-8C0B3FCFFF35}"/>
                </a:ext>
              </a:extLst>
            </p:cNvPr>
            <p:cNvSpPr/>
            <p:nvPr/>
          </p:nvSpPr>
          <p:spPr>
            <a:xfrm>
              <a:off x="8151958" y="1685650"/>
              <a:ext cx="3275015" cy="4408486"/>
            </a:xfrm>
            <a:custGeom>
              <a:avLst/>
              <a:gdLst>
                <a:gd name="f0" fmla="val w"/>
                <a:gd name="f1" fmla="val h"/>
                <a:gd name="f2" fmla="val 0"/>
                <a:gd name="f3" fmla="val 10000"/>
                <a:gd name="f4" fmla="val 8761"/>
                <a:gd name="f5" fmla="val 9126"/>
                <a:gd name="f6" fmla="val 9127"/>
                <a:gd name="f7" fmla="*/ f0 1 10000"/>
                <a:gd name="f8" fmla="*/ f1 1 10000"/>
                <a:gd name="f9" fmla="+- f3 0 f2"/>
                <a:gd name="f10" fmla="*/ f9 1 10000"/>
                <a:gd name="f11" fmla="*/ f2 1 f10"/>
                <a:gd name="f12" fmla="*/ f3 1 f10"/>
                <a:gd name="f13" fmla="*/ f11 f7 1"/>
                <a:gd name="f14" fmla="*/ f12 f7 1"/>
                <a:gd name="f15" fmla="*/ f12 f8 1"/>
                <a:gd name="f16" fmla="*/ f11 f8 1"/>
              </a:gdLst>
              <a:ahLst/>
              <a:cxnLst>
                <a:cxn ang="3cd4">
                  <a:pos x="hc" y="t"/>
                </a:cxn>
                <a:cxn ang="0">
                  <a:pos x="r" y="vc"/>
                </a:cxn>
                <a:cxn ang="cd4">
                  <a:pos x="hc" y="b"/>
                </a:cxn>
                <a:cxn ang="cd2">
                  <a:pos x="l" y="vc"/>
                </a:cxn>
              </a:cxnLst>
              <a:rect l="f13" t="f16" r="f14" b="f15"/>
              <a:pathLst>
                <a:path w="10000" h="10000">
                  <a:moveTo>
                    <a:pt x="f4" y="f2"/>
                  </a:moveTo>
                  <a:lnTo>
                    <a:pt x="f3" y="f2"/>
                  </a:lnTo>
                  <a:lnTo>
                    <a:pt x="f3" y="f3"/>
                  </a:lnTo>
                  <a:lnTo>
                    <a:pt x="f2" y="f3"/>
                  </a:lnTo>
                  <a:lnTo>
                    <a:pt x="f2" y="f5"/>
                  </a:lnTo>
                  <a:lnTo>
                    <a:pt x="f4" y="f6"/>
                  </a:lnTo>
                  <a:lnTo>
                    <a:pt x="f4"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 name="Freeform 6">
              <a:extLst>
                <a:ext uri="{FF2B5EF4-FFF2-40B4-BE49-F238E27FC236}">
                  <a16:creationId xmlns:a16="http://schemas.microsoft.com/office/drawing/2014/main" id="{5B13501B-946B-4BE5-9B88-34C587F7F36E}"/>
                </a:ext>
              </a:extLst>
            </p:cNvPr>
            <p:cNvSpPr/>
            <p:nvPr/>
          </p:nvSpPr>
          <p:spPr>
            <a:xfrm flipH="1" flipV="1">
              <a:off x="752862" y="744467"/>
              <a:ext cx="3275664" cy="4408486"/>
            </a:xfrm>
            <a:custGeom>
              <a:avLst/>
              <a:gdLst>
                <a:gd name="f0" fmla="val w"/>
                <a:gd name="f1" fmla="val h"/>
                <a:gd name="f2" fmla="val 0"/>
                <a:gd name="f3" fmla="val 10002"/>
                <a:gd name="f4" fmla="val 10000"/>
                <a:gd name="f5" fmla="val 8763"/>
                <a:gd name="f6" fmla="val 2"/>
                <a:gd name="f7" fmla="+- 0 0 2"/>
                <a:gd name="f8" fmla="val 9698"/>
                <a:gd name="f9" fmla="val 4"/>
                <a:gd name="f10" fmla="val 9427"/>
                <a:gd name="f11" fmla="val 9125"/>
                <a:gd name="f12" fmla="val 9128"/>
                <a:gd name="f13" fmla="*/ f0 1 10002"/>
                <a:gd name="f14" fmla="*/ f1 1 10000"/>
                <a:gd name="f15" fmla="+- f4 0 f2"/>
                <a:gd name="f16" fmla="+- f3 0 f2"/>
                <a:gd name="f17" fmla="*/ f16 1 10002"/>
                <a:gd name="f18" fmla="*/ f15 1 1000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0002" h="10000">
                  <a:moveTo>
                    <a:pt x="f5" y="f2"/>
                  </a:moveTo>
                  <a:lnTo>
                    <a:pt x="f3" y="f2"/>
                  </a:lnTo>
                  <a:lnTo>
                    <a:pt x="f3" y="f4"/>
                  </a:lnTo>
                  <a:lnTo>
                    <a:pt x="f6" y="f4"/>
                  </a:lnTo>
                  <a:cubicBezTo>
                    <a:pt x="f7" y="f8"/>
                    <a:pt x="f9" y="f10"/>
                    <a:pt x="f2" y="f11"/>
                  </a:cubicBezTo>
                  <a:lnTo>
                    <a:pt x="f5" y="f12"/>
                  </a:lnTo>
                  <a:lnTo>
                    <a:pt x="f5"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6" name="Rectangle 17">
            <a:extLst>
              <a:ext uri="{FF2B5EF4-FFF2-40B4-BE49-F238E27FC236}">
                <a16:creationId xmlns:a16="http://schemas.microsoft.com/office/drawing/2014/main" id="{9FAB4031-A273-409B-AA06-B889297EFC26}"/>
              </a:ext>
            </a:extLst>
          </p:cNvPr>
          <p:cNvSpPr>
            <a:spLocks noMove="1" noResize="1"/>
          </p:cNvSpPr>
          <p:nvPr/>
        </p:nvSpPr>
        <p:spPr>
          <a:xfrm>
            <a:off x="1000463" y="968185"/>
            <a:ext cx="10194042" cy="489423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sp>
        <p:nvSpPr>
          <p:cNvPr id="7" name="Flèche : pentagone 7">
            <a:extLst>
              <a:ext uri="{FF2B5EF4-FFF2-40B4-BE49-F238E27FC236}">
                <a16:creationId xmlns:a16="http://schemas.microsoft.com/office/drawing/2014/main" id="{F3DE0DC3-758F-4BA2-8432-2533B82441E2}"/>
              </a:ext>
            </a:extLst>
          </p:cNvPr>
          <p:cNvSpPr/>
          <p:nvPr/>
        </p:nvSpPr>
        <p:spPr>
          <a:xfrm>
            <a:off x="1169270" y="1163967"/>
            <a:ext cx="1770186" cy="104335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69A1AB"/>
          </a:solidFill>
          <a:ln w="34920" cap="flat">
            <a:solidFill>
              <a:srgbClr val="4B757D"/>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Franklin Gothic Book"/>
              </a:rPr>
              <a:t>Déroulé de la formation</a:t>
            </a:r>
          </a:p>
        </p:txBody>
      </p:sp>
      <p:sp>
        <p:nvSpPr>
          <p:cNvPr id="8" name="Espace réservé du contenu 9">
            <a:extLst>
              <a:ext uri="{FF2B5EF4-FFF2-40B4-BE49-F238E27FC236}">
                <a16:creationId xmlns:a16="http://schemas.microsoft.com/office/drawing/2014/main" id="{530126D9-5D5D-4AB1-B90A-06F89C06B2B4}"/>
              </a:ext>
            </a:extLst>
          </p:cNvPr>
          <p:cNvSpPr txBox="1">
            <a:spLocks noGrp="1"/>
          </p:cNvSpPr>
          <p:nvPr>
            <p:ph idx="1"/>
          </p:nvPr>
        </p:nvSpPr>
        <p:spPr>
          <a:xfrm>
            <a:off x="1371600" y="995580"/>
            <a:ext cx="9601200" cy="4871822"/>
          </a:xfrm>
        </p:spPr>
        <p:txBody>
          <a:bodyPr/>
          <a:lstStyle/>
          <a:p>
            <a:pPr lvl="0">
              <a:buFont typeface="Wingdings" pitchFamily="2"/>
              <a:buChar char="q"/>
            </a:pPr>
            <a:r>
              <a:rPr lang="fr-FR" dirty="0"/>
              <a:t>                                      </a:t>
            </a:r>
          </a:p>
        </p:txBody>
      </p:sp>
      <p:grpSp>
        <p:nvGrpSpPr>
          <p:cNvPr id="9" name="Diagramme 10">
            <a:extLst>
              <a:ext uri="{FF2B5EF4-FFF2-40B4-BE49-F238E27FC236}">
                <a16:creationId xmlns:a16="http://schemas.microsoft.com/office/drawing/2014/main" id="{3DFA9DFA-06DC-4C6D-984B-A69B7B5F389A}"/>
              </a:ext>
            </a:extLst>
          </p:cNvPr>
          <p:cNvGrpSpPr/>
          <p:nvPr/>
        </p:nvGrpSpPr>
        <p:grpSpPr>
          <a:xfrm>
            <a:off x="3438633" y="1167496"/>
            <a:ext cx="6523421" cy="3562428"/>
            <a:chOff x="3387833" y="1612334"/>
            <a:chExt cx="6523421" cy="3562428"/>
          </a:xfrm>
        </p:grpSpPr>
        <p:sp>
          <p:nvSpPr>
            <p:cNvPr id="10" name="Rectangle 9">
              <a:extLst>
                <a:ext uri="{FF2B5EF4-FFF2-40B4-BE49-F238E27FC236}">
                  <a16:creationId xmlns:a16="http://schemas.microsoft.com/office/drawing/2014/main" id="{E5E59CD2-BE0E-407E-8F4B-F12F4FD8FCD1}"/>
                </a:ext>
              </a:extLst>
            </p:cNvPr>
            <p:cNvSpPr/>
            <p:nvPr/>
          </p:nvSpPr>
          <p:spPr>
            <a:xfrm>
              <a:off x="3387833" y="2390488"/>
              <a:ext cx="6523421" cy="428396"/>
            </a:xfrm>
            <a:prstGeom prst="rect">
              <a:avLst/>
            </a:prstGeom>
            <a:solidFill>
              <a:srgbClr val="FFFFFF">
                <a:alpha val="90000"/>
              </a:srgbClr>
            </a:solidFill>
            <a:ln w="6345" cap="flat">
              <a:solidFill>
                <a:srgbClr val="5B9BD5"/>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1" name="Forme libre : forme 10">
              <a:extLst>
                <a:ext uri="{FF2B5EF4-FFF2-40B4-BE49-F238E27FC236}">
                  <a16:creationId xmlns:a16="http://schemas.microsoft.com/office/drawing/2014/main" id="{7FA7FEC1-459E-4325-B2D3-8EF8B98F7244}"/>
                </a:ext>
              </a:extLst>
            </p:cNvPr>
            <p:cNvSpPr/>
            <p:nvPr/>
          </p:nvSpPr>
          <p:spPr>
            <a:xfrm>
              <a:off x="4900269" y="1612334"/>
              <a:ext cx="4935053" cy="1046146"/>
            </a:xfrm>
            <a:custGeom>
              <a:avLst/>
              <a:gdLst>
                <a:gd name="f0" fmla="val 10800000"/>
                <a:gd name="f1" fmla="val 5400000"/>
                <a:gd name="f2" fmla="val 180"/>
                <a:gd name="f3" fmla="val w"/>
                <a:gd name="f4" fmla="val h"/>
                <a:gd name="f5" fmla="val 0"/>
                <a:gd name="f6" fmla="val 4935056"/>
                <a:gd name="f7" fmla="val 1046150"/>
                <a:gd name="f8" fmla="val 174362"/>
                <a:gd name="f9" fmla="val 78065"/>
                <a:gd name="f10" fmla="val 4760694"/>
                <a:gd name="f11" fmla="val 4856991"/>
                <a:gd name="f12" fmla="val 871788"/>
                <a:gd name="f13" fmla="val 968085"/>
                <a:gd name="f14" fmla="+- 0 0 -90"/>
                <a:gd name="f15" fmla="*/ f3 1 4935056"/>
                <a:gd name="f16" fmla="*/ f4 1 1046150"/>
                <a:gd name="f17" fmla="+- f7 0 f5"/>
                <a:gd name="f18" fmla="+- f6 0 f5"/>
                <a:gd name="f19" fmla="*/ f14 f0 1"/>
                <a:gd name="f20" fmla="*/ f18 1 4935056"/>
                <a:gd name="f21" fmla="*/ f17 1 1046150"/>
                <a:gd name="f22" fmla="*/ 0 f18 1"/>
                <a:gd name="f23" fmla="*/ 174362 f17 1"/>
                <a:gd name="f24" fmla="*/ 174362 f18 1"/>
                <a:gd name="f25" fmla="*/ 0 f17 1"/>
                <a:gd name="f26" fmla="*/ 4760694 f18 1"/>
                <a:gd name="f27" fmla="*/ 4935056 f18 1"/>
                <a:gd name="f28" fmla="*/ 871788 f17 1"/>
                <a:gd name="f29" fmla="*/ 1046150 f17 1"/>
                <a:gd name="f30" fmla="*/ f19 1 f2"/>
                <a:gd name="f31" fmla="*/ f22 1 4935056"/>
                <a:gd name="f32" fmla="*/ f23 1 1046150"/>
                <a:gd name="f33" fmla="*/ f24 1 4935056"/>
                <a:gd name="f34" fmla="*/ f25 1 1046150"/>
                <a:gd name="f35" fmla="*/ f26 1 4935056"/>
                <a:gd name="f36" fmla="*/ f27 1 4935056"/>
                <a:gd name="f37" fmla="*/ f28 1 1046150"/>
                <a:gd name="f38" fmla="*/ f29 1 10461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935056" h="10461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71A6DB"/>
                </a:gs>
                <a:gs pos="100000">
                  <a:srgbClr val="559BDB"/>
                </a:gs>
              </a:gsLst>
              <a:lin ang="5400000"/>
            </a:gradFill>
            <a:ln cap="flat">
              <a:noFill/>
              <a:prstDash val="solid"/>
            </a:ln>
          </p:spPr>
          <p:txBody>
            <a:bodyPr vert="horz" wrap="square" lIns="223671" tIns="51069" rIns="223671" bIns="51069" anchor="ctr" anchorCtr="0" compatLnSpc="1">
              <a:noAutofit/>
            </a:bodyPr>
            <a:lstStyle/>
            <a:p>
              <a:pPr marL="0" marR="0" lvl="0" indent="0" algn="l"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2000" b="0" i="0" u="none" strike="noStrike" kern="1200" cap="none" spc="0" baseline="0" dirty="0">
                  <a:solidFill>
                    <a:srgbClr val="FFFFFF"/>
                  </a:solidFill>
                  <a:uFillTx/>
                  <a:latin typeface="Franklin Gothic Medium Cond" pitchFamily="34"/>
                </a:rPr>
                <a:t>Point </a:t>
              </a:r>
              <a:r>
                <a:rPr lang="fr-FR" sz="2000" b="0" i="0" u="none" strike="noStrike" kern="0" cap="none" spc="0" baseline="0" dirty="0">
                  <a:solidFill>
                    <a:srgbClr val="FFFFFF"/>
                  </a:solidFill>
                  <a:uFillTx/>
                  <a:latin typeface="Franklin Gothic Medium Cond" pitchFamily="34"/>
                </a:rPr>
                <a:t>sur la </a:t>
              </a:r>
              <a:r>
                <a:rPr lang="fr-FR" sz="2000" b="0" i="0" u="none" strike="noStrike" kern="1200" cap="none" spc="0" baseline="0" dirty="0">
                  <a:solidFill>
                    <a:srgbClr val="FFFFFF"/>
                  </a:solidFill>
                  <a:uFillTx/>
                  <a:latin typeface="Franklin Gothic Medium Cond" pitchFamily="34"/>
                </a:rPr>
                <a:t>réforme de la voie professionnelle :</a:t>
              </a:r>
            </a:p>
            <a:p>
              <a:pPr marL="0" marR="0" lvl="0" indent="0" algn="l"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2000" b="0" i="0" u="none" strike="noStrike" kern="1200" cap="none" spc="0" baseline="0" dirty="0">
                  <a:solidFill>
                    <a:srgbClr val="FFFFFF"/>
                  </a:solidFill>
                  <a:uFillTx/>
                  <a:latin typeface="Franklin Gothic Medium Cond" pitchFamily="34"/>
                </a:rPr>
                <a:t>Co-intervention, Chef d’</a:t>
              </a:r>
              <a:r>
                <a:rPr lang="fr-FR" sz="2000" b="0" i="0" u="none" strike="noStrike" kern="1200" cap="none" spc="0" baseline="0" dirty="0" err="1">
                  <a:solidFill>
                    <a:srgbClr val="FFFFFF"/>
                  </a:solidFill>
                  <a:uFillTx/>
                  <a:latin typeface="Franklin Gothic Medium Cond" pitchFamily="34"/>
                </a:rPr>
                <a:t>oeuvre</a:t>
              </a:r>
              <a:endParaRPr lang="fr-FR" sz="2000" b="0" i="0" u="none" strike="noStrike" kern="1200" cap="none" spc="0" baseline="0" dirty="0">
                <a:solidFill>
                  <a:srgbClr val="FFFFFF"/>
                </a:solidFill>
                <a:uFillTx/>
                <a:latin typeface="Franklin Gothic Medium Cond" pitchFamily="34"/>
              </a:endParaRPr>
            </a:p>
          </p:txBody>
        </p:sp>
        <p:sp>
          <p:nvSpPr>
            <p:cNvPr id="12" name="Rectangle 11">
              <a:extLst>
                <a:ext uri="{FF2B5EF4-FFF2-40B4-BE49-F238E27FC236}">
                  <a16:creationId xmlns:a16="http://schemas.microsoft.com/office/drawing/2014/main" id="{76E32F4E-2A26-411B-9815-953F47A8D752}"/>
                </a:ext>
              </a:extLst>
            </p:cNvPr>
            <p:cNvSpPr/>
            <p:nvPr/>
          </p:nvSpPr>
          <p:spPr>
            <a:xfrm>
              <a:off x="3387833" y="3415046"/>
              <a:ext cx="6523421" cy="428396"/>
            </a:xfrm>
            <a:prstGeom prst="rect">
              <a:avLst/>
            </a:prstGeom>
            <a:solidFill>
              <a:srgbClr val="FFFFFF">
                <a:alpha val="90000"/>
              </a:srgbClr>
            </a:solidFill>
            <a:ln w="6345" cap="flat">
              <a:solidFill>
                <a:srgbClr val="4DC58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3" name="Forme libre : forme 12">
              <a:extLst>
                <a:ext uri="{FF2B5EF4-FFF2-40B4-BE49-F238E27FC236}">
                  <a16:creationId xmlns:a16="http://schemas.microsoft.com/office/drawing/2014/main" id="{09878504-5853-40C6-B38D-9CA391FD3B97}"/>
                </a:ext>
              </a:extLst>
            </p:cNvPr>
            <p:cNvSpPr/>
            <p:nvPr/>
          </p:nvSpPr>
          <p:spPr>
            <a:xfrm>
              <a:off x="3963533" y="2798667"/>
              <a:ext cx="5074362" cy="902924"/>
            </a:xfrm>
            <a:custGeom>
              <a:avLst/>
              <a:gdLst>
                <a:gd name="f0" fmla="val 10800000"/>
                <a:gd name="f1" fmla="val 5400000"/>
                <a:gd name="f2" fmla="val 180"/>
                <a:gd name="f3" fmla="val w"/>
                <a:gd name="f4" fmla="val h"/>
                <a:gd name="f5" fmla="val 0"/>
                <a:gd name="f6" fmla="val 5074360"/>
                <a:gd name="f7" fmla="val 755279"/>
                <a:gd name="f8" fmla="val 125882"/>
                <a:gd name="f9" fmla="val 56359"/>
                <a:gd name="f10" fmla="val 4948478"/>
                <a:gd name="f11" fmla="val 5018001"/>
                <a:gd name="f12" fmla="val 629397"/>
                <a:gd name="f13" fmla="val 698920"/>
                <a:gd name="f14" fmla="+- 0 0 -90"/>
                <a:gd name="f15" fmla="*/ f3 1 5074360"/>
                <a:gd name="f16" fmla="*/ f4 1 755279"/>
                <a:gd name="f17" fmla="+- f7 0 f5"/>
                <a:gd name="f18" fmla="+- f6 0 f5"/>
                <a:gd name="f19" fmla="*/ f14 f0 1"/>
                <a:gd name="f20" fmla="*/ f18 1 5074360"/>
                <a:gd name="f21" fmla="*/ f17 1 755279"/>
                <a:gd name="f22" fmla="*/ 0 f18 1"/>
                <a:gd name="f23" fmla="*/ 125882 f17 1"/>
                <a:gd name="f24" fmla="*/ 125882 f18 1"/>
                <a:gd name="f25" fmla="*/ 0 f17 1"/>
                <a:gd name="f26" fmla="*/ 4948478 f18 1"/>
                <a:gd name="f27" fmla="*/ 5074360 f18 1"/>
                <a:gd name="f28" fmla="*/ 629397 f17 1"/>
                <a:gd name="f29" fmla="*/ 755279 f17 1"/>
                <a:gd name="f30" fmla="*/ f19 1 f2"/>
                <a:gd name="f31" fmla="*/ f22 1 5074360"/>
                <a:gd name="f32" fmla="*/ f23 1 755279"/>
                <a:gd name="f33" fmla="*/ f24 1 5074360"/>
                <a:gd name="f34" fmla="*/ f25 1 755279"/>
                <a:gd name="f35" fmla="*/ f26 1 5074360"/>
                <a:gd name="f36" fmla="*/ f27 1 5074360"/>
                <a:gd name="f37" fmla="*/ f28 1 755279"/>
                <a:gd name="f38" fmla="*/ f29 1 755279"/>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074360" h="755279">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67CC9A"/>
                </a:gs>
                <a:gs pos="100000">
                  <a:srgbClr val="47CB8E"/>
                </a:gs>
              </a:gsLst>
              <a:lin ang="5400000"/>
            </a:gradFill>
            <a:ln cap="flat">
              <a:noFill/>
              <a:prstDash val="solid"/>
            </a:ln>
          </p:spPr>
          <p:txBody>
            <a:bodyPr vert="horz" wrap="square" lIns="209470" tIns="36868" rIns="209470" bIns="36868" anchor="ctr" anchorCtr="0" compatLnSpc="1">
              <a:noAutofit/>
            </a:bodyPr>
            <a:lstStyle/>
            <a:p>
              <a:pPr marL="0" marR="0" lvl="0" indent="0" algn="l"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2000" b="0" i="0" u="none" strike="noStrike" kern="0" cap="none" spc="0" baseline="0" dirty="0">
                  <a:solidFill>
                    <a:srgbClr val="FFFFFF"/>
                  </a:solidFill>
                  <a:uFillTx/>
                  <a:latin typeface="Franklin Gothic Medium Cond" pitchFamily="34"/>
                </a:rPr>
                <a:t>Point sur la réforme de la filière commerciale :</a:t>
              </a:r>
            </a:p>
            <a:p>
              <a:pPr marL="0" marR="0" lvl="0" indent="0" algn="l"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2000" b="0" i="0" u="none" strike="noStrike" kern="0" cap="none" spc="0" baseline="0" dirty="0">
                  <a:solidFill>
                    <a:srgbClr val="FFFFFF"/>
                  </a:solidFill>
                  <a:uFillTx/>
                  <a:latin typeface="Franklin Gothic Medium Cond" pitchFamily="34"/>
                </a:rPr>
                <a:t>Les outils de suivi</a:t>
              </a:r>
            </a:p>
          </p:txBody>
        </p:sp>
        <p:sp>
          <p:nvSpPr>
            <p:cNvPr id="14" name="Rectangle 13">
              <a:extLst>
                <a:ext uri="{FF2B5EF4-FFF2-40B4-BE49-F238E27FC236}">
                  <a16:creationId xmlns:a16="http://schemas.microsoft.com/office/drawing/2014/main" id="{E79A75EA-5803-4EBD-8B6C-C9E18BFE3E76}"/>
                </a:ext>
              </a:extLst>
            </p:cNvPr>
            <p:cNvSpPr/>
            <p:nvPr/>
          </p:nvSpPr>
          <p:spPr>
            <a:xfrm>
              <a:off x="3387833" y="4746366"/>
              <a:ext cx="6523421" cy="428396"/>
            </a:xfrm>
            <a:prstGeom prst="rect">
              <a:avLst/>
            </a:prstGeom>
            <a:solidFill>
              <a:srgbClr val="FFFFFF">
                <a:alpha val="90000"/>
              </a:srgbClr>
            </a:solidFill>
            <a:ln w="6345" cap="flat">
              <a:solidFill>
                <a:srgbClr val="70AD47"/>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5" name="Forme libre : forme 14">
              <a:extLst>
                <a:ext uri="{FF2B5EF4-FFF2-40B4-BE49-F238E27FC236}">
                  <a16:creationId xmlns:a16="http://schemas.microsoft.com/office/drawing/2014/main" id="{11B3BEA8-B4D8-4ECB-95D6-A8EECFF21A9F}"/>
                </a:ext>
              </a:extLst>
            </p:cNvPr>
            <p:cNvSpPr/>
            <p:nvPr/>
          </p:nvSpPr>
          <p:spPr>
            <a:xfrm>
              <a:off x="3597190" y="3983629"/>
              <a:ext cx="5048420" cy="1062039"/>
            </a:xfrm>
            <a:custGeom>
              <a:avLst/>
              <a:gdLst>
                <a:gd name="f0" fmla="val 10800000"/>
                <a:gd name="f1" fmla="val 5400000"/>
                <a:gd name="f2" fmla="val 180"/>
                <a:gd name="f3" fmla="val w"/>
                <a:gd name="f4" fmla="val h"/>
                <a:gd name="f5" fmla="val 0"/>
                <a:gd name="f6" fmla="val 5048420"/>
                <a:gd name="f7" fmla="val 1062043"/>
                <a:gd name="f8" fmla="val 177011"/>
                <a:gd name="f9" fmla="val 79251"/>
                <a:gd name="f10" fmla="val 4871409"/>
                <a:gd name="f11" fmla="val 4969169"/>
                <a:gd name="f12" fmla="val 885032"/>
                <a:gd name="f13" fmla="val 982792"/>
                <a:gd name="f14" fmla="+- 0 0 -90"/>
                <a:gd name="f15" fmla="*/ f3 1 5048420"/>
                <a:gd name="f16" fmla="*/ f4 1 1062043"/>
                <a:gd name="f17" fmla="+- f7 0 f5"/>
                <a:gd name="f18" fmla="+- f6 0 f5"/>
                <a:gd name="f19" fmla="*/ f14 f0 1"/>
                <a:gd name="f20" fmla="*/ f18 1 5048420"/>
                <a:gd name="f21" fmla="*/ f17 1 1062043"/>
                <a:gd name="f22" fmla="*/ 0 f18 1"/>
                <a:gd name="f23" fmla="*/ 177011 f17 1"/>
                <a:gd name="f24" fmla="*/ 177011 f18 1"/>
                <a:gd name="f25" fmla="*/ 0 f17 1"/>
                <a:gd name="f26" fmla="*/ 4871409 f18 1"/>
                <a:gd name="f27" fmla="*/ 5048420 f18 1"/>
                <a:gd name="f28" fmla="*/ 885032 f17 1"/>
                <a:gd name="f29" fmla="*/ 1062043 f17 1"/>
                <a:gd name="f30" fmla="*/ f19 1 f2"/>
                <a:gd name="f31" fmla="*/ f22 1 5048420"/>
                <a:gd name="f32" fmla="*/ f23 1 1062043"/>
                <a:gd name="f33" fmla="*/ f24 1 5048420"/>
                <a:gd name="f34" fmla="*/ f25 1 1062043"/>
                <a:gd name="f35" fmla="*/ f26 1 5048420"/>
                <a:gd name="f36" fmla="*/ f27 1 5048420"/>
                <a:gd name="f37" fmla="*/ f28 1 1062043"/>
                <a:gd name="f38" fmla="*/ f29 1 106204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048420" h="106204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81B861"/>
                </a:gs>
                <a:gs pos="100000">
                  <a:srgbClr val="6FB242"/>
                </a:gs>
              </a:gsLst>
              <a:lin ang="5400000"/>
            </a:gradFill>
            <a:ln cap="flat">
              <a:noFill/>
              <a:prstDash val="solid"/>
            </a:ln>
          </p:spPr>
          <p:txBody>
            <a:bodyPr vert="horz" wrap="square" lIns="224439" tIns="51846" rIns="224439" bIns="51846" anchor="ctr" anchorCtr="0" compatLnSpc="1">
              <a:noAutofit/>
            </a:bodyPr>
            <a:lstStyle/>
            <a:p>
              <a:pPr defTabSz="711202">
                <a:lnSpc>
                  <a:spcPct val="150000"/>
                </a:lnSpc>
                <a:spcAft>
                  <a:spcPts val="700"/>
                </a:spcAft>
                <a:defRPr sz="1800" b="0" i="0" u="none" strike="noStrike" kern="0" cap="none" spc="0" baseline="0">
                  <a:solidFill>
                    <a:srgbClr val="000000"/>
                  </a:solidFill>
                  <a:uFillTx/>
                </a:defRPr>
              </a:pPr>
              <a:r>
                <a:rPr lang="fr-FR" sz="2000" kern="0" dirty="0">
                  <a:solidFill>
                    <a:srgbClr val="FFFFFF"/>
                  </a:solidFill>
                  <a:latin typeface="Franklin Gothic Medium Cond" pitchFamily="34"/>
                </a:rPr>
                <a:t>Le Bac Métiers de l’accueil :                                                               Les épreuves et leur mise en place</a:t>
              </a:r>
            </a:p>
          </p:txBody>
        </p:sp>
      </p:grpSp>
      <p:sp>
        <p:nvSpPr>
          <p:cNvPr id="16" name="Espace réservé du numéro de diapositive 16">
            <a:extLst>
              <a:ext uri="{FF2B5EF4-FFF2-40B4-BE49-F238E27FC236}">
                <a16:creationId xmlns:a16="http://schemas.microsoft.com/office/drawing/2014/main" id="{6242533D-62A8-4C6E-8EC1-A3865EC11385}"/>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74B45B-F215-4750-B429-D29EE9014E27}" type="slidenum">
              <a:rPr lang="en-US" sz="1200" b="0" i="0" u="none" strike="noStrike" kern="1200" cap="none" spc="0" baseline="0">
                <a:solidFill>
                  <a:srgbClr val="1A2E40"/>
                </a:solidFill>
                <a:uFillTx/>
                <a:latin typeface="Franklin Gothic Book"/>
              </a:rPr>
              <a:t>2</a:t>
            </a:fld>
            <a:endParaRPr lang="en-US" sz="1200" b="0" i="0" u="none" strike="noStrike" kern="1200" cap="none" spc="0" baseline="0">
              <a:solidFill>
                <a:srgbClr val="1A2E40"/>
              </a:solidFill>
              <a:uFillTx/>
              <a:latin typeface="Franklin Gothic Book"/>
            </a:endParaRPr>
          </a:p>
        </p:txBody>
      </p:sp>
      <p:sp>
        <p:nvSpPr>
          <p:cNvPr id="18" name="Rectangle : coins arrondis 17">
            <a:extLst>
              <a:ext uri="{FF2B5EF4-FFF2-40B4-BE49-F238E27FC236}">
                <a16:creationId xmlns:a16="http://schemas.microsoft.com/office/drawing/2014/main" id="{AF9A31FF-D4E6-436C-B298-35DD08222C25}"/>
              </a:ext>
            </a:extLst>
          </p:cNvPr>
          <p:cNvSpPr/>
          <p:nvPr/>
        </p:nvSpPr>
        <p:spPr>
          <a:xfrm>
            <a:off x="3647990" y="4826748"/>
            <a:ext cx="4832944" cy="872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11202">
              <a:spcAft>
                <a:spcPts val="700"/>
              </a:spcAft>
              <a:defRPr sz="1800" b="0" i="0" u="none" strike="noStrike" kern="0" cap="none" spc="0" baseline="0">
                <a:solidFill>
                  <a:srgbClr val="000000"/>
                </a:solidFill>
                <a:uFillTx/>
              </a:defRPr>
            </a:pPr>
            <a:r>
              <a:rPr lang="fr-FR" sz="2000" kern="0" dirty="0">
                <a:solidFill>
                  <a:srgbClr val="FFFFFF"/>
                </a:solidFill>
                <a:latin typeface="Franklin Gothic Medium Cond" pitchFamily="34"/>
              </a:rPr>
              <a:t>Le Bac Métiers de l’Accueil :</a:t>
            </a:r>
          </a:p>
          <a:p>
            <a:pPr defTabSz="711202">
              <a:spcAft>
                <a:spcPts val="700"/>
              </a:spcAft>
              <a:defRPr sz="1800" b="0" i="0" u="none" strike="noStrike" kern="0" cap="none" spc="0" baseline="0">
                <a:solidFill>
                  <a:srgbClr val="000000"/>
                </a:solidFill>
                <a:uFillTx/>
              </a:defRPr>
            </a:pPr>
            <a:r>
              <a:rPr lang="fr-FR" sz="2000" kern="0" dirty="0">
                <a:solidFill>
                  <a:srgbClr val="FFFFFF"/>
                </a:solidFill>
                <a:latin typeface="Franklin Gothic Medium Cond" pitchFamily="34"/>
              </a:rPr>
              <a:t>Valorisation/Promotion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D670D7C6-0BD4-4CE9-99D2-E2D491163D25}"/>
              </a:ext>
            </a:extLst>
          </p:cNvPr>
          <p:cNvPicPr>
            <a:picLocks noChangeAspect="1"/>
          </p:cNvPicPr>
          <p:nvPr/>
        </p:nvPicPr>
        <p:blipFill>
          <a:blip r:embed="rId2"/>
          <a:stretch>
            <a:fillRect/>
          </a:stretch>
        </p:blipFill>
        <p:spPr>
          <a:xfrm>
            <a:off x="876909" y="2043263"/>
            <a:ext cx="11087100" cy="3695703"/>
          </a:xfrm>
          <a:prstGeom prst="rect">
            <a:avLst/>
          </a:prstGeom>
          <a:noFill/>
          <a:ln w="127001" cap="sq">
            <a:solidFill>
              <a:srgbClr val="000000"/>
            </a:solidFill>
            <a:prstDash val="solid"/>
            <a:miter/>
          </a:ln>
          <a:effectLst>
            <a:outerShdw dist="50794" dir="2700000" algn="tl">
              <a:srgbClr val="000000">
                <a:alpha val="40000"/>
              </a:srgbClr>
            </a:outerShdw>
          </a:effectLst>
        </p:spPr>
      </p:pic>
      <p:pic>
        <p:nvPicPr>
          <p:cNvPr id="3" name="Image 4">
            <a:extLst>
              <a:ext uri="{FF2B5EF4-FFF2-40B4-BE49-F238E27FC236}">
                <a16:creationId xmlns:a16="http://schemas.microsoft.com/office/drawing/2014/main" id="{BE9F4E5A-2337-4D41-AEB8-0E41751D002D}"/>
              </a:ext>
            </a:extLst>
          </p:cNvPr>
          <p:cNvPicPr>
            <a:picLocks noChangeAspect="1"/>
          </p:cNvPicPr>
          <p:nvPr/>
        </p:nvPicPr>
        <p:blipFill>
          <a:blip r:embed="rId3"/>
          <a:stretch>
            <a:fillRect/>
          </a:stretch>
        </p:blipFill>
        <p:spPr>
          <a:xfrm>
            <a:off x="9342205" y="279687"/>
            <a:ext cx="2002664" cy="1262128"/>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0EE047EA-16BF-47D9-89A6-049728B51C95}"/>
              </a:ext>
            </a:extLst>
          </p:cNvPr>
          <p:cNvPicPr>
            <a:picLocks noChangeAspect="1"/>
          </p:cNvPicPr>
          <p:nvPr/>
        </p:nvPicPr>
        <p:blipFill>
          <a:blip r:embed="rId2"/>
          <a:stretch>
            <a:fillRect/>
          </a:stretch>
        </p:blipFill>
        <p:spPr>
          <a:xfrm>
            <a:off x="805860" y="1671486"/>
            <a:ext cx="8806348" cy="3656978"/>
          </a:xfrm>
          <a:prstGeom prst="rect">
            <a:avLst/>
          </a:prstGeom>
          <a:noFill/>
          <a:ln w="127001" cap="sq">
            <a:solidFill>
              <a:srgbClr val="000000"/>
            </a:solidFill>
            <a:prstDash val="solid"/>
            <a:miter/>
          </a:ln>
          <a:effectLst>
            <a:outerShdw dist="50794" dir="2700000" algn="tl">
              <a:srgbClr val="000000">
                <a:alpha val="40000"/>
              </a:srgbClr>
            </a:outerShdw>
          </a:effectLst>
        </p:spPr>
      </p:pic>
      <p:pic>
        <p:nvPicPr>
          <p:cNvPr id="3" name="Image 4">
            <a:extLst>
              <a:ext uri="{FF2B5EF4-FFF2-40B4-BE49-F238E27FC236}">
                <a16:creationId xmlns:a16="http://schemas.microsoft.com/office/drawing/2014/main" id="{A72F4260-CBE3-454B-8B31-A9E9057D2480}"/>
              </a:ext>
            </a:extLst>
          </p:cNvPr>
          <p:cNvPicPr>
            <a:picLocks noChangeAspect="1"/>
          </p:cNvPicPr>
          <p:nvPr/>
        </p:nvPicPr>
        <p:blipFill>
          <a:blip r:embed="rId3"/>
          <a:stretch>
            <a:fillRect/>
          </a:stretch>
        </p:blipFill>
        <p:spPr>
          <a:xfrm>
            <a:off x="9833814" y="172721"/>
            <a:ext cx="2002664" cy="1262128"/>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4E2F912A-9121-4EF8-996B-9C0F9F732501}"/>
              </a:ext>
            </a:extLst>
          </p:cNvPr>
          <p:cNvSpPr txBox="1">
            <a:spLocks noGrp="1"/>
          </p:cNvSpPr>
          <p:nvPr>
            <p:ph type="title"/>
          </p:nvPr>
        </p:nvSpPr>
        <p:spPr>
          <a:xfrm>
            <a:off x="35634" y="497045"/>
            <a:ext cx="5716234" cy="1421288"/>
          </a:xfrm>
        </p:spPr>
        <p:txBody>
          <a:bodyPr>
            <a:normAutofit fontScale="90000"/>
          </a:bodyPr>
          <a:lstStyle/>
          <a:p>
            <a:pPr lvl="0"/>
            <a:r>
              <a:rPr lang="fr-FR" sz="4400" dirty="0">
                <a:solidFill>
                  <a:srgbClr val="000000"/>
                </a:solidFill>
              </a:rPr>
              <a:t>Module de préparation à l’insertion professionnelle</a:t>
            </a:r>
          </a:p>
        </p:txBody>
      </p:sp>
      <p:sp>
        <p:nvSpPr>
          <p:cNvPr id="3" name="Espace réservé du contenu 4">
            <a:extLst>
              <a:ext uri="{FF2B5EF4-FFF2-40B4-BE49-F238E27FC236}">
                <a16:creationId xmlns:a16="http://schemas.microsoft.com/office/drawing/2014/main" id="{A47B0063-057F-4664-8D94-960A244EA5FA}"/>
              </a:ext>
            </a:extLst>
          </p:cNvPr>
          <p:cNvSpPr txBox="1">
            <a:spLocks noGrp="1"/>
          </p:cNvSpPr>
          <p:nvPr>
            <p:ph type="body" sz="half" idx="2"/>
          </p:nvPr>
        </p:nvSpPr>
        <p:spPr>
          <a:xfrm>
            <a:off x="5751868" y="148471"/>
            <a:ext cx="5716234" cy="5931310"/>
          </a:xfrm>
        </p:spPr>
        <p:txBody>
          <a:bodyPr/>
          <a:lstStyle/>
          <a:p>
            <a:pPr lvl="0">
              <a:lnSpc>
                <a:spcPct val="74000"/>
              </a:lnSpc>
              <a:spcBef>
                <a:spcPts val="1000"/>
              </a:spcBef>
              <a:spcAft>
                <a:spcPts val="200"/>
              </a:spcAft>
            </a:pPr>
            <a:r>
              <a:rPr lang="fr-FR" sz="2800" dirty="0">
                <a:solidFill>
                  <a:schemeClr val="tx1"/>
                </a:solidFill>
              </a:rPr>
              <a:t>Dans le but d’assurer la réussite des lycéens de la voie professionnelle :</a:t>
            </a:r>
          </a:p>
          <a:p>
            <a:pPr lvl="0">
              <a:lnSpc>
                <a:spcPct val="74000"/>
              </a:lnSpc>
              <a:spcBef>
                <a:spcPts val="1000"/>
              </a:spcBef>
              <a:spcAft>
                <a:spcPts val="200"/>
              </a:spcAft>
            </a:pPr>
            <a:endParaRPr lang="fr-FR" sz="1700" dirty="0"/>
          </a:p>
        </p:txBody>
      </p:sp>
      <p:sp>
        <p:nvSpPr>
          <p:cNvPr id="4" name="Espace réservé du texte 5">
            <a:extLst>
              <a:ext uri="{FF2B5EF4-FFF2-40B4-BE49-F238E27FC236}">
                <a16:creationId xmlns:a16="http://schemas.microsoft.com/office/drawing/2014/main" id="{B4FE8F35-FA99-4216-A99F-6A00B142C8F9}"/>
              </a:ext>
            </a:extLst>
          </p:cNvPr>
          <p:cNvSpPr txBox="1">
            <a:spLocks noGrp="1"/>
          </p:cNvSpPr>
          <p:nvPr>
            <p:ph idx="1"/>
          </p:nvPr>
        </p:nvSpPr>
        <p:spPr>
          <a:xfrm>
            <a:off x="127555" y="2202199"/>
            <a:ext cx="3301445" cy="3960062"/>
          </a:xfrm>
        </p:spPr>
        <p:txBody>
          <a:bodyPr/>
          <a:lstStyle/>
          <a:p>
            <a:pPr marL="0" lvl="0" indent="0">
              <a:lnSpc>
                <a:spcPct val="103000"/>
              </a:lnSpc>
              <a:spcBef>
                <a:spcPts val="0"/>
              </a:spcBef>
              <a:spcAft>
                <a:spcPts val="1500"/>
              </a:spcAft>
              <a:buNone/>
            </a:pPr>
            <a:r>
              <a:rPr lang="fr-FR" sz="1600" b="1" dirty="0"/>
              <a:t>Vade-Mecum </a:t>
            </a:r>
            <a:r>
              <a:rPr lang="fr-FR" sz="1600" dirty="0"/>
              <a:t> </a:t>
            </a:r>
            <a:r>
              <a:rPr lang="fr-FR" sz="1600" dirty="0">
                <a:hlinkClick r:id="rId2"/>
              </a:rPr>
              <a:t>https://eduscol.education.fr/document/1930/download</a:t>
            </a:r>
            <a:endParaRPr lang="fr-FR" sz="1600" dirty="0"/>
          </a:p>
          <a:p>
            <a:pPr marL="0" lvl="0" indent="0">
              <a:lnSpc>
                <a:spcPct val="103000"/>
              </a:lnSpc>
              <a:spcBef>
                <a:spcPts val="0"/>
              </a:spcBef>
              <a:spcAft>
                <a:spcPts val="1500"/>
              </a:spcAft>
              <a:buNone/>
            </a:pPr>
            <a:r>
              <a:rPr lang="fr-FR" sz="1900" dirty="0"/>
              <a:t>La nouvelle organisation pédagogique du lycée professionnel renforce l’accompagnement proposé aux élèves par la mise en place d’un horaire dédié et par des dispositions qui favorisent une plus grande progressivité et personnalisation des parcours</a:t>
            </a:r>
            <a:endParaRPr lang="fr-FR" sz="1600" dirty="0"/>
          </a:p>
        </p:txBody>
      </p:sp>
      <p:grpSp>
        <p:nvGrpSpPr>
          <p:cNvPr id="5" name="Diagramme 5">
            <a:extLst>
              <a:ext uri="{FF2B5EF4-FFF2-40B4-BE49-F238E27FC236}">
                <a16:creationId xmlns:a16="http://schemas.microsoft.com/office/drawing/2014/main" id="{A56C7E25-D843-459B-9BE6-2F8A4994FC3F}"/>
              </a:ext>
            </a:extLst>
          </p:cNvPr>
          <p:cNvGrpSpPr/>
          <p:nvPr/>
        </p:nvGrpSpPr>
        <p:grpSpPr>
          <a:xfrm>
            <a:off x="5751868" y="1471342"/>
            <a:ext cx="6097621" cy="5413358"/>
            <a:chOff x="5751868" y="1471342"/>
            <a:chExt cx="6097621" cy="5413358"/>
          </a:xfrm>
        </p:grpSpPr>
        <p:sp>
          <p:nvSpPr>
            <p:cNvPr id="6" name="Forme libre : forme 5">
              <a:extLst>
                <a:ext uri="{FF2B5EF4-FFF2-40B4-BE49-F238E27FC236}">
                  <a16:creationId xmlns:a16="http://schemas.microsoft.com/office/drawing/2014/main" id="{D631947B-B70A-46BF-9BBA-C8076F6D7FC3}"/>
                </a:ext>
              </a:extLst>
            </p:cNvPr>
            <p:cNvSpPr/>
            <p:nvPr/>
          </p:nvSpPr>
          <p:spPr>
            <a:xfrm>
              <a:off x="5751868" y="1471342"/>
              <a:ext cx="1023204" cy="1461714"/>
            </a:xfrm>
            <a:custGeom>
              <a:avLst/>
              <a:gdLst>
                <a:gd name="f0" fmla="val 10800000"/>
                <a:gd name="f1" fmla="val 5400000"/>
                <a:gd name="f2" fmla="val 180"/>
                <a:gd name="f3" fmla="val w"/>
                <a:gd name="f4" fmla="val h"/>
                <a:gd name="f5" fmla="val 0"/>
                <a:gd name="f6" fmla="val 1461717"/>
                <a:gd name="f7" fmla="val 1023201"/>
                <a:gd name="f8" fmla="val 665081"/>
                <a:gd name="f9" fmla="val 730858"/>
                <a:gd name="f10" fmla="val 358120"/>
                <a:gd name="f11" fmla="+- 0 0 -90"/>
                <a:gd name="f12" fmla="*/ f3 1 1461717"/>
                <a:gd name="f13" fmla="*/ f4 1 1023201"/>
                <a:gd name="f14" fmla="+- f7 0 f5"/>
                <a:gd name="f15" fmla="+- f6 0 f5"/>
                <a:gd name="f16" fmla="*/ f11 f0 1"/>
                <a:gd name="f17" fmla="*/ f15 1 1461717"/>
                <a:gd name="f18" fmla="*/ f14 1 1023201"/>
                <a:gd name="f19" fmla="*/ 0 f15 1"/>
                <a:gd name="f20" fmla="*/ 0 f14 1"/>
                <a:gd name="f21" fmla="*/ 950117 f15 1"/>
                <a:gd name="f22" fmla="*/ 1461717 f15 1"/>
                <a:gd name="f23" fmla="*/ 511601 f14 1"/>
                <a:gd name="f24" fmla="*/ 1023201 f14 1"/>
                <a:gd name="f25" fmla="*/ 511601 f15 1"/>
                <a:gd name="f26" fmla="*/ f16 1 f2"/>
                <a:gd name="f27" fmla="*/ f19 1 1461717"/>
                <a:gd name="f28" fmla="*/ f20 1 1023201"/>
                <a:gd name="f29" fmla="*/ f21 1 1461717"/>
                <a:gd name="f30" fmla="*/ f22 1 1461717"/>
                <a:gd name="f31" fmla="*/ f23 1 1023201"/>
                <a:gd name="f32" fmla="*/ f24 1 1023201"/>
                <a:gd name="f33" fmla="*/ f25 1 1461717"/>
                <a:gd name="f34" fmla="*/ f5 1 f17"/>
                <a:gd name="f35" fmla="*/ f6 1 f17"/>
                <a:gd name="f36" fmla="*/ f5 1 f18"/>
                <a:gd name="f37" fmla="*/ f7 1 f18"/>
                <a:gd name="f38" fmla="+- f26 0 f1"/>
                <a:gd name="f39" fmla="*/ f27 1 f17"/>
                <a:gd name="f40" fmla="*/ f28 1 f18"/>
                <a:gd name="f41" fmla="*/ f29 1 f17"/>
                <a:gd name="f42" fmla="*/ f30 1 f17"/>
                <a:gd name="f43" fmla="*/ f31 1 f18"/>
                <a:gd name="f44" fmla="*/ f32 1 f18"/>
                <a:gd name="f45" fmla="*/ f33 1 f17"/>
                <a:gd name="f46" fmla="*/ f34 f12 1"/>
                <a:gd name="f47" fmla="*/ f35 f12 1"/>
                <a:gd name="f48" fmla="*/ f37 f13 1"/>
                <a:gd name="f49" fmla="*/ f36 f13 1"/>
                <a:gd name="f50" fmla="*/ f39 f12 1"/>
                <a:gd name="f51" fmla="*/ f40 f13 1"/>
                <a:gd name="f52" fmla="*/ f41 f12 1"/>
                <a:gd name="f53" fmla="*/ f42 f12 1"/>
                <a:gd name="f54" fmla="*/ f43 f13 1"/>
                <a:gd name="f55" fmla="*/ f44 f13 1"/>
                <a:gd name="f56" fmla="*/ f45 f12 1"/>
              </a:gdLst>
              <a:ahLst/>
              <a:cxnLst>
                <a:cxn ang="3cd4">
                  <a:pos x="hc" y="t"/>
                </a:cxn>
                <a:cxn ang="0">
                  <a:pos x="r" y="vc"/>
                </a:cxn>
                <a:cxn ang="cd4">
                  <a:pos x="hc" y="b"/>
                </a:cxn>
                <a:cxn ang="cd2">
                  <a:pos x="l" y="vc"/>
                </a:cxn>
                <a:cxn ang="f38">
                  <a:pos x="f50" y="f51"/>
                </a:cxn>
                <a:cxn ang="f38">
                  <a:pos x="f52" y="f51"/>
                </a:cxn>
                <a:cxn ang="f38">
                  <a:pos x="f53" y="f54"/>
                </a:cxn>
                <a:cxn ang="f38">
                  <a:pos x="f52" y="f55"/>
                </a:cxn>
                <a:cxn ang="f38">
                  <a:pos x="f50" y="f55"/>
                </a:cxn>
                <a:cxn ang="f38">
                  <a:pos x="f56" y="f54"/>
                </a:cxn>
                <a:cxn ang="f38">
                  <a:pos x="f50" y="f51"/>
                </a:cxn>
              </a:cxnLst>
              <a:rect l="f46" t="f49" r="f47" b="f48"/>
              <a:pathLst>
                <a:path w="1461717" h="1023201">
                  <a:moveTo>
                    <a:pt x="f6" y="f5"/>
                  </a:moveTo>
                  <a:lnTo>
                    <a:pt x="f6" y="f8"/>
                  </a:lnTo>
                  <a:lnTo>
                    <a:pt x="f9" y="f7"/>
                  </a:lnTo>
                  <a:lnTo>
                    <a:pt x="f5" y="f8"/>
                  </a:lnTo>
                  <a:lnTo>
                    <a:pt x="f5" y="f5"/>
                  </a:lnTo>
                  <a:lnTo>
                    <a:pt x="f9" y="f10"/>
                  </a:lnTo>
                  <a:lnTo>
                    <a:pt x="f6" y="f5"/>
                  </a:lnTo>
                  <a:close/>
                </a:path>
              </a:pathLst>
            </a:custGeom>
            <a:solidFill>
              <a:srgbClr val="4472C4"/>
            </a:solidFill>
            <a:ln w="12701" cap="flat">
              <a:solidFill>
                <a:srgbClr val="4472C4"/>
              </a:solidFill>
              <a:prstDash val="solid"/>
              <a:miter/>
            </a:ln>
          </p:spPr>
          <p:txBody>
            <a:bodyPr vert="horz" wrap="square" lIns="6986" tIns="518583" rIns="6986" bIns="518583" anchor="ctr" anchorCtr="1" compatLnSpc="1">
              <a:noAutofit/>
            </a:bodyPr>
            <a:lstStyle/>
            <a:p>
              <a:pPr marL="0" marR="0" lvl="0" indent="0" algn="ctr" defTabSz="46672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fr-FR" sz="1050" b="1" i="0" u="none" strike="noStrike" kern="1200" cap="none" spc="0" baseline="0">
                  <a:solidFill>
                    <a:srgbClr val="FFFFFF"/>
                  </a:solidFill>
                  <a:uFillTx/>
                  <a:latin typeface="Calibri"/>
                </a:rPr>
                <a:t>La consolidation </a:t>
              </a:r>
              <a:endParaRPr lang="fr-FR" sz="1050" b="0" i="0" u="none" strike="noStrike" kern="1200" cap="none" spc="0" baseline="0">
                <a:solidFill>
                  <a:srgbClr val="FFFFFF"/>
                </a:solidFill>
                <a:uFillTx/>
                <a:latin typeface="Calibri"/>
              </a:endParaRPr>
            </a:p>
          </p:txBody>
        </p:sp>
        <p:sp>
          <p:nvSpPr>
            <p:cNvPr id="7" name="Forme libre : forme 6">
              <a:extLst>
                <a:ext uri="{FF2B5EF4-FFF2-40B4-BE49-F238E27FC236}">
                  <a16:creationId xmlns:a16="http://schemas.microsoft.com/office/drawing/2014/main" id="{D6D37BF2-3493-43C8-BF25-54A509C65CB2}"/>
                </a:ext>
              </a:extLst>
            </p:cNvPr>
            <p:cNvSpPr/>
            <p:nvPr/>
          </p:nvSpPr>
          <p:spPr>
            <a:xfrm>
              <a:off x="6775063" y="1471351"/>
              <a:ext cx="5074426" cy="950116"/>
            </a:xfrm>
            <a:custGeom>
              <a:avLst/>
              <a:gdLst>
                <a:gd name="f0" fmla="val 10800000"/>
                <a:gd name="f1" fmla="val 5400000"/>
                <a:gd name="f2" fmla="val 180"/>
                <a:gd name="f3" fmla="val w"/>
                <a:gd name="f4" fmla="val h"/>
                <a:gd name="f5" fmla="val 0"/>
                <a:gd name="f6" fmla="val 950116"/>
                <a:gd name="f7" fmla="val 5074423"/>
                <a:gd name="f8" fmla="val 845757"/>
                <a:gd name="f9" fmla="val 4228666"/>
                <a:gd name="f10" fmla="val 4695765"/>
                <a:gd name="f11" fmla="val 936841"/>
                <a:gd name="f12" fmla="val 5074420"/>
                <a:gd name="f13" fmla="val 920466"/>
                <a:gd name="f14" fmla="val 3"/>
                <a:gd name="f15" fmla="val 378658"/>
                <a:gd name="f16" fmla="+- 0 0 -90"/>
                <a:gd name="f17" fmla="*/ f3 1 950116"/>
                <a:gd name="f18" fmla="*/ f4 1 5074423"/>
                <a:gd name="f19" fmla="+- f7 0 f5"/>
                <a:gd name="f20" fmla="+- f6 0 f5"/>
                <a:gd name="f21" fmla="*/ f16 f0 1"/>
                <a:gd name="f22" fmla="*/ f20 1 950116"/>
                <a:gd name="f23" fmla="*/ f19 1 5074423"/>
                <a:gd name="f24" fmla="*/ 158356 f20 1"/>
                <a:gd name="f25" fmla="*/ 0 f19 1"/>
                <a:gd name="f26" fmla="*/ 791760 f20 1"/>
                <a:gd name="f27" fmla="*/ 950116 f20 1"/>
                <a:gd name="f28" fmla="*/ 158356 f19 1"/>
                <a:gd name="f29" fmla="*/ 5074423 f19 1"/>
                <a:gd name="f30" fmla="*/ 0 f20 1"/>
                <a:gd name="f31" fmla="*/ f21 1 f2"/>
                <a:gd name="f32" fmla="*/ f24 1 950116"/>
                <a:gd name="f33" fmla="*/ f25 1 5074423"/>
                <a:gd name="f34" fmla="*/ f26 1 950116"/>
                <a:gd name="f35" fmla="*/ f27 1 950116"/>
                <a:gd name="f36" fmla="*/ f28 1 5074423"/>
                <a:gd name="f37" fmla="*/ f29 1 5074423"/>
                <a:gd name="f38" fmla="*/ f30 1 950116"/>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950116" h="5074423">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12701" cap="flat">
              <a:solidFill>
                <a:srgbClr val="4472C4"/>
              </a:solidFill>
              <a:prstDash val="solid"/>
              <a:miter/>
            </a:ln>
          </p:spPr>
          <p:txBody>
            <a:bodyPr vert="horz" wrap="square" lIns="78236" tIns="53364" rIns="53364" bIns="53364" anchor="ctr" anchorCtr="0" compatLnSpc="1">
              <a:noAutofit/>
            </a:bodyPr>
            <a:lstStyle/>
            <a:p>
              <a:pPr marL="57150" marR="0" lvl="1" indent="-57150" algn="l" defTabSz="466728"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fr-FR" sz="1050" b="1" i="0" u="none" strike="noStrike" kern="1200" cap="none" spc="0" baseline="0">
                  <a:solidFill>
                    <a:srgbClr val="000000"/>
                  </a:solidFill>
                  <a:uFillTx/>
                  <a:latin typeface="Calibri"/>
                </a:rPr>
                <a:t>La consolidation </a:t>
              </a:r>
              <a:r>
                <a:rPr lang="fr-FR" sz="1050" b="0" i="0" u="none" strike="noStrike" kern="1200" cap="none" spc="0" baseline="0">
                  <a:solidFill>
                    <a:srgbClr val="000000"/>
                  </a:solidFill>
                  <a:uFillTx/>
                  <a:latin typeface="Calibri"/>
                </a:rPr>
                <a:t>en français et en mathématiques, elle passe par l’établissement d’un diagnostic initial </a:t>
              </a:r>
            </a:p>
          </p:txBody>
        </p:sp>
        <p:sp>
          <p:nvSpPr>
            <p:cNvPr id="8" name="Forme libre : forme 7">
              <a:extLst>
                <a:ext uri="{FF2B5EF4-FFF2-40B4-BE49-F238E27FC236}">
                  <a16:creationId xmlns:a16="http://schemas.microsoft.com/office/drawing/2014/main" id="{724003F7-1F15-49F1-AD49-95DB66F928BA}"/>
                </a:ext>
              </a:extLst>
            </p:cNvPr>
            <p:cNvSpPr/>
            <p:nvPr/>
          </p:nvSpPr>
          <p:spPr>
            <a:xfrm>
              <a:off x="5751868" y="2788563"/>
              <a:ext cx="1023204" cy="1461714"/>
            </a:xfrm>
            <a:custGeom>
              <a:avLst/>
              <a:gdLst>
                <a:gd name="f0" fmla="val 10800000"/>
                <a:gd name="f1" fmla="val 5400000"/>
                <a:gd name="f2" fmla="val 180"/>
                <a:gd name="f3" fmla="val w"/>
                <a:gd name="f4" fmla="val h"/>
                <a:gd name="f5" fmla="val 0"/>
                <a:gd name="f6" fmla="val 1461717"/>
                <a:gd name="f7" fmla="val 1023201"/>
                <a:gd name="f8" fmla="val 665081"/>
                <a:gd name="f9" fmla="val 730858"/>
                <a:gd name="f10" fmla="val 358120"/>
                <a:gd name="f11" fmla="+- 0 0 -90"/>
                <a:gd name="f12" fmla="*/ f3 1 1461717"/>
                <a:gd name="f13" fmla="*/ f4 1 1023201"/>
                <a:gd name="f14" fmla="+- f7 0 f5"/>
                <a:gd name="f15" fmla="+- f6 0 f5"/>
                <a:gd name="f16" fmla="*/ f11 f0 1"/>
                <a:gd name="f17" fmla="*/ f15 1 1461717"/>
                <a:gd name="f18" fmla="*/ f14 1 1023201"/>
                <a:gd name="f19" fmla="*/ 0 f15 1"/>
                <a:gd name="f20" fmla="*/ 0 f14 1"/>
                <a:gd name="f21" fmla="*/ 950117 f15 1"/>
                <a:gd name="f22" fmla="*/ 1461717 f15 1"/>
                <a:gd name="f23" fmla="*/ 511601 f14 1"/>
                <a:gd name="f24" fmla="*/ 1023201 f14 1"/>
                <a:gd name="f25" fmla="*/ 511601 f15 1"/>
                <a:gd name="f26" fmla="*/ f16 1 f2"/>
                <a:gd name="f27" fmla="*/ f19 1 1461717"/>
                <a:gd name="f28" fmla="*/ f20 1 1023201"/>
                <a:gd name="f29" fmla="*/ f21 1 1461717"/>
                <a:gd name="f30" fmla="*/ f22 1 1461717"/>
                <a:gd name="f31" fmla="*/ f23 1 1023201"/>
                <a:gd name="f32" fmla="*/ f24 1 1023201"/>
                <a:gd name="f33" fmla="*/ f25 1 1461717"/>
                <a:gd name="f34" fmla="*/ f5 1 f17"/>
                <a:gd name="f35" fmla="*/ f6 1 f17"/>
                <a:gd name="f36" fmla="*/ f5 1 f18"/>
                <a:gd name="f37" fmla="*/ f7 1 f18"/>
                <a:gd name="f38" fmla="+- f26 0 f1"/>
                <a:gd name="f39" fmla="*/ f27 1 f17"/>
                <a:gd name="f40" fmla="*/ f28 1 f18"/>
                <a:gd name="f41" fmla="*/ f29 1 f17"/>
                <a:gd name="f42" fmla="*/ f30 1 f17"/>
                <a:gd name="f43" fmla="*/ f31 1 f18"/>
                <a:gd name="f44" fmla="*/ f32 1 f18"/>
                <a:gd name="f45" fmla="*/ f33 1 f17"/>
                <a:gd name="f46" fmla="*/ f34 f12 1"/>
                <a:gd name="f47" fmla="*/ f35 f12 1"/>
                <a:gd name="f48" fmla="*/ f37 f13 1"/>
                <a:gd name="f49" fmla="*/ f36 f13 1"/>
                <a:gd name="f50" fmla="*/ f39 f12 1"/>
                <a:gd name="f51" fmla="*/ f40 f13 1"/>
                <a:gd name="f52" fmla="*/ f41 f12 1"/>
                <a:gd name="f53" fmla="*/ f42 f12 1"/>
                <a:gd name="f54" fmla="*/ f43 f13 1"/>
                <a:gd name="f55" fmla="*/ f44 f13 1"/>
                <a:gd name="f56" fmla="*/ f45 f12 1"/>
              </a:gdLst>
              <a:ahLst/>
              <a:cxnLst>
                <a:cxn ang="3cd4">
                  <a:pos x="hc" y="t"/>
                </a:cxn>
                <a:cxn ang="0">
                  <a:pos x="r" y="vc"/>
                </a:cxn>
                <a:cxn ang="cd4">
                  <a:pos x="hc" y="b"/>
                </a:cxn>
                <a:cxn ang="cd2">
                  <a:pos x="l" y="vc"/>
                </a:cxn>
                <a:cxn ang="f38">
                  <a:pos x="f50" y="f51"/>
                </a:cxn>
                <a:cxn ang="f38">
                  <a:pos x="f52" y="f51"/>
                </a:cxn>
                <a:cxn ang="f38">
                  <a:pos x="f53" y="f54"/>
                </a:cxn>
                <a:cxn ang="f38">
                  <a:pos x="f52" y="f55"/>
                </a:cxn>
                <a:cxn ang="f38">
                  <a:pos x="f50" y="f55"/>
                </a:cxn>
                <a:cxn ang="f38">
                  <a:pos x="f56" y="f54"/>
                </a:cxn>
                <a:cxn ang="f38">
                  <a:pos x="f50" y="f51"/>
                </a:cxn>
              </a:cxnLst>
              <a:rect l="f46" t="f49" r="f47" b="f48"/>
              <a:pathLst>
                <a:path w="1461717" h="1023201">
                  <a:moveTo>
                    <a:pt x="f6" y="f5"/>
                  </a:moveTo>
                  <a:lnTo>
                    <a:pt x="f6" y="f8"/>
                  </a:lnTo>
                  <a:lnTo>
                    <a:pt x="f9" y="f7"/>
                  </a:lnTo>
                  <a:lnTo>
                    <a:pt x="f5" y="f8"/>
                  </a:lnTo>
                  <a:lnTo>
                    <a:pt x="f5" y="f5"/>
                  </a:lnTo>
                  <a:lnTo>
                    <a:pt x="f9" y="f10"/>
                  </a:lnTo>
                  <a:lnTo>
                    <a:pt x="f6" y="f5"/>
                  </a:lnTo>
                  <a:close/>
                </a:path>
              </a:pathLst>
            </a:custGeom>
            <a:solidFill>
              <a:srgbClr val="4472C4"/>
            </a:solidFill>
            <a:ln w="12701" cap="flat">
              <a:solidFill>
                <a:srgbClr val="4472C4"/>
              </a:solidFill>
              <a:prstDash val="solid"/>
              <a:miter/>
            </a:ln>
          </p:spPr>
          <p:txBody>
            <a:bodyPr vert="horz" wrap="square" lIns="6986" tIns="518583" rIns="6986" bIns="518583" anchor="ctr" anchorCtr="1" compatLnSpc="1">
              <a:noAutofit/>
            </a:bodyPr>
            <a:lstStyle/>
            <a:p>
              <a:pPr marL="0" marR="0" lvl="0" indent="0" algn="ctr" defTabSz="46672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fr-FR" sz="1050" b="1" i="0" u="none" strike="noStrike" kern="1200" cap="none" spc="0" baseline="0">
                  <a:solidFill>
                    <a:srgbClr val="FFFFFF"/>
                  </a:solidFill>
                  <a:uFillTx/>
                  <a:latin typeface="Calibri"/>
                </a:rPr>
                <a:t> L’accompagnement personnalisé </a:t>
              </a:r>
              <a:endParaRPr lang="fr-FR" sz="1050" b="0" i="0" u="none" strike="noStrike" kern="1200" cap="none" spc="0" baseline="0">
                <a:solidFill>
                  <a:srgbClr val="FFFFFF"/>
                </a:solidFill>
                <a:uFillTx/>
                <a:latin typeface="Calibri"/>
              </a:endParaRPr>
            </a:p>
          </p:txBody>
        </p:sp>
        <p:sp>
          <p:nvSpPr>
            <p:cNvPr id="9" name="Forme libre : forme 8">
              <a:extLst>
                <a:ext uri="{FF2B5EF4-FFF2-40B4-BE49-F238E27FC236}">
                  <a16:creationId xmlns:a16="http://schemas.microsoft.com/office/drawing/2014/main" id="{47976B8E-3D82-409E-88EC-7C0CBAB7C85E}"/>
                </a:ext>
              </a:extLst>
            </p:cNvPr>
            <p:cNvSpPr/>
            <p:nvPr/>
          </p:nvSpPr>
          <p:spPr>
            <a:xfrm>
              <a:off x="6775063" y="2788563"/>
              <a:ext cx="5074426" cy="950619"/>
            </a:xfrm>
            <a:custGeom>
              <a:avLst/>
              <a:gdLst>
                <a:gd name="f0" fmla="val 10800000"/>
                <a:gd name="f1" fmla="val 5400000"/>
                <a:gd name="f2" fmla="val 180"/>
                <a:gd name="f3" fmla="val w"/>
                <a:gd name="f4" fmla="val h"/>
                <a:gd name="f5" fmla="val 0"/>
                <a:gd name="f6" fmla="val 950615"/>
                <a:gd name="f7" fmla="val 5074423"/>
                <a:gd name="f8" fmla="val 845756"/>
                <a:gd name="f9" fmla="val 4228667"/>
                <a:gd name="f10" fmla="val 4695761"/>
                <a:gd name="f11" fmla="val 937326"/>
                <a:gd name="f12" fmla="val 5074420"/>
                <a:gd name="f13" fmla="val 920934"/>
                <a:gd name="f14" fmla="val 3"/>
                <a:gd name="f15" fmla="val 378662"/>
                <a:gd name="f16" fmla="+- 0 0 -90"/>
                <a:gd name="f17" fmla="*/ f3 1 950615"/>
                <a:gd name="f18" fmla="*/ f4 1 5074423"/>
                <a:gd name="f19" fmla="+- f7 0 f5"/>
                <a:gd name="f20" fmla="+- f6 0 f5"/>
                <a:gd name="f21" fmla="*/ f16 f0 1"/>
                <a:gd name="f22" fmla="*/ f20 1 950615"/>
                <a:gd name="f23" fmla="*/ f19 1 5074423"/>
                <a:gd name="f24" fmla="*/ 158439 f20 1"/>
                <a:gd name="f25" fmla="*/ 0 f19 1"/>
                <a:gd name="f26" fmla="*/ 792176 f20 1"/>
                <a:gd name="f27" fmla="*/ 950615 f20 1"/>
                <a:gd name="f28" fmla="*/ 158439 f19 1"/>
                <a:gd name="f29" fmla="*/ 5074423 f19 1"/>
                <a:gd name="f30" fmla="*/ 0 f20 1"/>
                <a:gd name="f31" fmla="*/ f21 1 f2"/>
                <a:gd name="f32" fmla="*/ f24 1 950615"/>
                <a:gd name="f33" fmla="*/ f25 1 5074423"/>
                <a:gd name="f34" fmla="*/ f26 1 950615"/>
                <a:gd name="f35" fmla="*/ f27 1 950615"/>
                <a:gd name="f36" fmla="*/ f28 1 5074423"/>
                <a:gd name="f37" fmla="*/ f29 1 5074423"/>
                <a:gd name="f38" fmla="*/ f30 1 950615"/>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950615" h="5074423">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12701" cap="flat">
              <a:solidFill>
                <a:srgbClr val="4472C4"/>
              </a:solidFill>
              <a:prstDash val="solid"/>
              <a:miter/>
            </a:ln>
          </p:spPr>
          <p:txBody>
            <a:bodyPr vert="horz" wrap="square" lIns="78236" tIns="53391" rIns="53391" bIns="53391" anchor="ctr" anchorCtr="0" compatLnSpc="1">
              <a:noAutofit/>
            </a:bodyPr>
            <a:lstStyle/>
            <a:p>
              <a:pPr marL="57150" marR="0" lvl="1" indent="-57150" algn="l" defTabSz="466728"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fr-FR" sz="1050" b="1" i="0" u="none" strike="noStrike" kern="1200" cap="none" spc="0" baseline="0">
                  <a:solidFill>
                    <a:srgbClr val="000000"/>
                  </a:solidFill>
                  <a:uFillTx/>
                  <a:latin typeface="Calibri"/>
                </a:rPr>
                <a:t>- </a:t>
              </a:r>
              <a:r>
                <a:rPr lang="fr-FR" sz="1100" b="1" i="0" u="none" strike="noStrike" kern="1200" cap="none" spc="0" baseline="0">
                  <a:solidFill>
                    <a:srgbClr val="000000"/>
                  </a:solidFill>
                  <a:uFillTx/>
                  <a:latin typeface="Calibri"/>
                </a:rPr>
                <a:t>L’accompagnement</a:t>
              </a:r>
              <a:r>
                <a:rPr lang="fr-FR" sz="1050" b="1" i="0" u="none" strike="noStrike" kern="1200" cap="none" spc="0" baseline="0">
                  <a:solidFill>
                    <a:srgbClr val="000000"/>
                  </a:solidFill>
                  <a:uFillTx/>
                  <a:latin typeface="Calibri"/>
                </a:rPr>
                <a:t> personnalisé </a:t>
              </a:r>
              <a:r>
                <a:rPr lang="fr-FR" sz="1050" b="0" i="0" u="none" strike="noStrike" kern="1200" cap="none" spc="0" baseline="0">
                  <a:solidFill>
                    <a:srgbClr val="000000"/>
                  </a:solidFill>
                  <a:uFillTx/>
                  <a:latin typeface="Calibri"/>
                </a:rPr>
                <a:t>: l'accompagnement personnalisé a pour but de soutenir l'élève dans la réussite de sa scolarité et de l’aider à gagner en autonomie. Il concerne tous les élèves et doit leur permettre de s'adapter aux exigences du lycée professionnel et d’acquérir des méthodes de travail. </a:t>
              </a:r>
            </a:p>
          </p:txBody>
        </p:sp>
        <p:sp>
          <p:nvSpPr>
            <p:cNvPr id="10" name="Forme libre : forme 9">
              <a:extLst>
                <a:ext uri="{FF2B5EF4-FFF2-40B4-BE49-F238E27FC236}">
                  <a16:creationId xmlns:a16="http://schemas.microsoft.com/office/drawing/2014/main" id="{4C4B4BA6-DD60-407E-AD79-89FFB915F9F9}"/>
                </a:ext>
              </a:extLst>
            </p:cNvPr>
            <p:cNvSpPr/>
            <p:nvPr/>
          </p:nvSpPr>
          <p:spPr>
            <a:xfrm>
              <a:off x="5751868" y="4105774"/>
              <a:ext cx="1023204" cy="1461714"/>
            </a:xfrm>
            <a:custGeom>
              <a:avLst/>
              <a:gdLst>
                <a:gd name="f0" fmla="val 10800000"/>
                <a:gd name="f1" fmla="val 5400000"/>
                <a:gd name="f2" fmla="val 180"/>
                <a:gd name="f3" fmla="val w"/>
                <a:gd name="f4" fmla="val h"/>
                <a:gd name="f5" fmla="val 0"/>
                <a:gd name="f6" fmla="val 1461717"/>
                <a:gd name="f7" fmla="val 1023201"/>
                <a:gd name="f8" fmla="val 665081"/>
                <a:gd name="f9" fmla="val 730858"/>
                <a:gd name="f10" fmla="val 358120"/>
                <a:gd name="f11" fmla="+- 0 0 -90"/>
                <a:gd name="f12" fmla="*/ f3 1 1461717"/>
                <a:gd name="f13" fmla="*/ f4 1 1023201"/>
                <a:gd name="f14" fmla="+- f7 0 f5"/>
                <a:gd name="f15" fmla="+- f6 0 f5"/>
                <a:gd name="f16" fmla="*/ f11 f0 1"/>
                <a:gd name="f17" fmla="*/ f15 1 1461717"/>
                <a:gd name="f18" fmla="*/ f14 1 1023201"/>
                <a:gd name="f19" fmla="*/ 0 f15 1"/>
                <a:gd name="f20" fmla="*/ 0 f14 1"/>
                <a:gd name="f21" fmla="*/ 950117 f15 1"/>
                <a:gd name="f22" fmla="*/ 1461717 f15 1"/>
                <a:gd name="f23" fmla="*/ 511601 f14 1"/>
                <a:gd name="f24" fmla="*/ 1023201 f14 1"/>
                <a:gd name="f25" fmla="*/ 511601 f15 1"/>
                <a:gd name="f26" fmla="*/ f16 1 f2"/>
                <a:gd name="f27" fmla="*/ f19 1 1461717"/>
                <a:gd name="f28" fmla="*/ f20 1 1023201"/>
                <a:gd name="f29" fmla="*/ f21 1 1461717"/>
                <a:gd name="f30" fmla="*/ f22 1 1461717"/>
                <a:gd name="f31" fmla="*/ f23 1 1023201"/>
                <a:gd name="f32" fmla="*/ f24 1 1023201"/>
                <a:gd name="f33" fmla="*/ f25 1 1461717"/>
                <a:gd name="f34" fmla="*/ f5 1 f17"/>
                <a:gd name="f35" fmla="*/ f6 1 f17"/>
                <a:gd name="f36" fmla="*/ f5 1 f18"/>
                <a:gd name="f37" fmla="*/ f7 1 f18"/>
                <a:gd name="f38" fmla="+- f26 0 f1"/>
                <a:gd name="f39" fmla="*/ f27 1 f17"/>
                <a:gd name="f40" fmla="*/ f28 1 f18"/>
                <a:gd name="f41" fmla="*/ f29 1 f17"/>
                <a:gd name="f42" fmla="*/ f30 1 f17"/>
                <a:gd name="f43" fmla="*/ f31 1 f18"/>
                <a:gd name="f44" fmla="*/ f32 1 f18"/>
                <a:gd name="f45" fmla="*/ f33 1 f17"/>
                <a:gd name="f46" fmla="*/ f34 f12 1"/>
                <a:gd name="f47" fmla="*/ f35 f12 1"/>
                <a:gd name="f48" fmla="*/ f37 f13 1"/>
                <a:gd name="f49" fmla="*/ f36 f13 1"/>
                <a:gd name="f50" fmla="*/ f39 f12 1"/>
                <a:gd name="f51" fmla="*/ f40 f13 1"/>
                <a:gd name="f52" fmla="*/ f41 f12 1"/>
                <a:gd name="f53" fmla="*/ f42 f12 1"/>
                <a:gd name="f54" fmla="*/ f43 f13 1"/>
                <a:gd name="f55" fmla="*/ f44 f13 1"/>
                <a:gd name="f56" fmla="*/ f45 f12 1"/>
              </a:gdLst>
              <a:ahLst/>
              <a:cxnLst>
                <a:cxn ang="3cd4">
                  <a:pos x="hc" y="t"/>
                </a:cxn>
                <a:cxn ang="0">
                  <a:pos x="r" y="vc"/>
                </a:cxn>
                <a:cxn ang="cd4">
                  <a:pos x="hc" y="b"/>
                </a:cxn>
                <a:cxn ang="cd2">
                  <a:pos x="l" y="vc"/>
                </a:cxn>
                <a:cxn ang="f38">
                  <a:pos x="f50" y="f51"/>
                </a:cxn>
                <a:cxn ang="f38">
                  <a:pos x="f52" y="f51"/>
                </a:cxn>
                <a:cxn ang="f38">
                  <a:pos x="f53" y="f54"/>
                </a:cxn>
                <a:cxn ang="f38">
                  <a:pos x="f52" y="f55"/>
                </a:cxn>
                <a:cxn ang="f38">
                  <a:pos x="f50" y="f55"/>
                </a:cxn>
                <a:cxn ang="f38">
                  <a:pos x="f56" y="f54"/>
                </a:cxn>
                <a:cxn ang="f38">
                  <a:pos x="f50" y="f51"/>
                </a:cxn>
              </a:cxnLst>
              <a:rect l="f46" t="f49" r="f47" b="f48"/>
              <a:pathLst>
                <a:path w="1461717" h="1023201">
                  <a:moveTo>
                    <a:pt x="f6" y="f5"/>
                  </a:moveTo>
                  <a:lnTo>
                    <a:pt x="f6" y="f8"/>
                  </a:lnTo>
                  <a:lnTo>
                    <a:pt x="f9" y="f7"/>
                  </a:lnTo>
                  <a:lnTo>
                    <a:pt x="f5" y="f8"/>
                  </a:lnTo>
                  <a:lnTo>
                    <a:pt x="f5" y="f5"/>
                  </a:lnTo>
                  <a:lnTo>
                    <a:pt x="f9" y="f10"/>
                  </a:lnTo>
                  <a:lnTo>
                    <a:pt x="f6" y="f5"/>
                  </a:lnTo>
                  <a:close/>
                </a:path>
              </a:pathLst>
            </a:custGeom>
            <a:solidFill>
              <a:srgbClr val="4472C4"/>
            </a:solidFill>
            <a:ln w="12701" cap="flat">
              <a:solidFill>
                <a:srgbClr val="4472C4"/>
              </a:solidFill>
              <a:prstDash val="solid"/>
              <a:miter/>
            </a:ln>
          </p:spPr>
          <p:txBody>
            <a:bodyPr vert="horz" wrap="square" lIns="6986" tIns="518583" rIns="6986" bIns="518583" anchor="ctr" anchorCtr="1" compatLnSpc="1">
              <a:noAutofit/>
            </a:bodyPr>
            <a:lstStyle/>
            <a:p>
              <a:pPr marL="0" marR="0" lvl="0" indent="0" algn="ctr" defTabSz="46672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fr-FR" sz="1050" b="1" i="0" u="none" strike="noStrike" kern="1200" cap="none" spc="0" baseline="0">
                  <a:solidFill>
                    <a:srgbClr val="FFFFFF"/>
                  </a:solidFill>
                  <a:uFillTx/>
                  <a:latin typeface="Calibri"/>
                </a:rPr>
                <a:t> L’accompagnement au choix d’orientation </a:t>
              </a:r>
              <a:endParaRPr lang="fr-FR" sz="1050" b="0" i="0" u="none" strike="noStrike" kern="1200" cap="none" spc="0" baseline="0">
                <a:solidFill>
                  <a:srgbClr val="FFFFFF"/>
                </a:solidFill>
                <a:uFillTx/>
                <a:latin typeface="Calibri"/>
              </a:endParaRPr>
            </a:p>
          </p:txBody>
        </p:sp>
        <p:sp>
          <p:nvSpPr>
            <p:cNvPr id="11" name="Forme libre : forme 10">
              <a:extLst>
                <a:ext uri="{FF2B5EF4-FFF2-40B4-BE49-F238E27FC236}">
                  <a16:creationId xmlns:a16="http://schemas.microsoft.com/office/drawing/2014/main" id="{2525507B-68DB-45D8-9C91-B4C629AB5426}"/>
                </a:ext>
              </a:extLst>
            </p:cNvPr>
            <p:cNvSpPr/>
            <p:nvPr/>
          </p:nvSpPr>
          <p:spPr>
            <a:xfrm>
              <a:off x="6775063" y="4105774"/>
              <a:ext cx="5074426" cy="950116"/>
            </a:xfrm>
            <a:custGeom>
              <a:avLst/>
              <a:gdLst>
                <a:gd name="f0" fmla="val 10800000"/>
                <a:gd name="f1" fmla="val 5400000"/>
                <a:gd name="f2" fmla="val 180"/>
                <a:gd name="f3" fmla="val w"/>
                <a:gd name="f4" fmla="val h"/>
                <a:gd name="f5" fmla="val 0"/>
                <a:gd name="f6" fmla="val 950116"/>
                <a:gd name="f7" fmla="val 5074423"/>
                <a:gd name="f8" fmla="val 845757"/>
                <a:gd name="f9" fmla="val 4228666"/>
                <a:gd name="f10" fmla="val 4695765"/>
                <a:gd name="f11" fmla="val 936841"/>
                <a:gd name="f12" fmla="val 5074420"/>
                <a:gd name="f13" fmla="val 920466"/>
                <a:gd name="f14" fmla="val 3"/>
                <a:gd name="f15" fmla="val 378658"/>
                <a:gd name="f16" fmla="+- 0 0 -90"/>
                <a:gd name="f17" fmla="*/ f3 1 950116"/>
                <a:gd name="f18" fmla="*/ f4 1 5074423"/>
                <a:gd name="f19" fmla="+- f7 0 f5"/>
                <a:gd name="f20" fmla="+- f6 0 f5"/>
                <a:gd name="f21" fmla="*/ f16 f0 1"/>
                <a:gd name="f22" fmla="*/ f20 1 950116"/>
                <a:gd name="f23" fmla="*/ f19 1 5074423"/>
                <a:gd name="f24" fmla="*/ 158356 f20 1"/>
                <a:gd name="f25" fmla="*/ 0 f19 1"/>
                <a:gd name="f26" fmla="*/ 791760 f20 1"/>
                <a:gd name="f27" fmla="*/ 950116 f20 1"/>
                <a:gd name="f28" fmla="*/ 158356 f19 1"/>
                <a:gd name="f29" fmla="*/ 5074423 f19 1"/>
                <a:gd name="f30" fmla="*/ 0 f20 1"/>
                <a:gd name="f31" fmla="*/ f21 1 f2"/>
                <a:gd name="f32" fmla="*/ f24 1 950116"/>
                <a:gd name="f33" fmla="*/ f25 1 5074423"/>
                <a:gd name="f34" fmla="*/ f26 1 950116"/>
                <a:gd name="f35" fmla="*/ f27 1 950116"/>
                <a:gd name="f36" fmla="*/ f28 1 5074423"/>
                <a:gd name="f37" fmla="*/ f29 1 5074423"/>
                <a:gd name="f38" fmla="*/ f30 1 950116"/>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950116" h="5074423">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12701" cap="flat">
              <a:solidFill>
                <a:srgbClr val="4472C4"/>
              </a:solidFill>
              <a:prstDash val="solid"/>
              <a:miter/>
            </a:ln>
          </p:spPr>
          <p:txBody>
            <a:bodyPr vert="horz" wrap="square" lIns="78236" tIns="53364" rIns="53364" bIns="53364" anchor="ctr" anchorCtr="0" compatLnSpc="1">
              <a:noAutofit/>
            </a:bodyPr>
            <a:lstStyle/>
            <a:p>
              <a:pPr marL="57150" marR="0" lvl="1" indent="-57150" algn="l" defTabSz="466728"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fr-FR" sz="1050" b="1" i="0" u="none" strike="noStrike" kern="1200" cap="none" spc="0" baseline="0">
                  <a:solidFill>
                    <a:srgbClr val="000000"/>
                  </a:solidFill>
                  <a:uFillTx/>
                  <a:latin typeface="Calibri"/>
                </a:rPr>
                <a:t>- L’accompagnement au choix d’orientation </a:t>
              </a:r>
              <a:r>
                <a:rPr lang="fr-FR" sz="1050" b="0" i="0" u="none" strike="noStrike" kern="1200" cap="none" spc="0" baseline="0">
                  <a:solidFill>
                    <a:srgbClr val="000000"/>
                  </a:solidFill>
                  <a:uFillTx/>
                  <a:latin typeface="Calibri"/>
                </a:rPr>
                <a:t>: Au cours des trois années du cycle de formation conduisant au baccalauréat professionnel, la part respective des trois dimensions de l’accompagnement (consolidation, accompagnement personnalisé et accompagnement au choix d’orientation) évolue afin d’apporter une réponse au plus près des besoins de chaque élève. </a:t>
              </a:r>
            </a:p>
            <a:p>
              <a:pPr marL="57150" marR="0" lvl="1" indent="-57150" algn="l" defTabSz="466728"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endParaRPr lang="fr-FR" sz="1050" b="0" i="0" u="none" strike="noStrike" kern="1200" cap="none" spc="0" baseline="0">
                <a:solidFill>
                  <a:srgbClr val="000000"/>
                </a:solidFill>
                <a:uFillTx/>
                <a:latin typeface="Calibri"/>
              </a:endParaRPr>
            </a:p>
          </p:txBody>
        </p:sp>
        <p:sp>
          <p:nvSpPr>
            <p:cNvPr id="12" name="Forme libre : forme 11">
              <a:extLst>
                <a:ext uri="{FF2B5EF4-FFF2-40B4-BE49-F238E27FC236}">
                  <a16:creationId xmlns:a16="http://schemas.microsoft.com/office/drawing/2014/main" id="{C3839B47-2ABC-4B19-B988-3283914BBAF7}"/>
                </a:ext>
              </a:extLst>
            </p:cNvPr>
            <p:cNvSpPr/>
            <p:nvPr/>
          </p:nvSpPr>
          <p:spPr>
            <a:xfrm>
              <a:off x="5751868" y="5422986"/>
              <a:ext cx="1023204" cy="1461714"/>
            </a:xfrm>
            <a:custGeom>
              <a:avLst/>
              <a:gdLst>
                <a:gd name="f0" fmla="val 10800000"/>
                <a:gd name="f1" fmla="val 5400000"/>
                <a:gd name="f2" fmla="val 180"/>
                <a:gd name="f3" fmla="val w"/>
                <a:gd name="f4" fmla="val h"/>
                <a:gd name="f5" fmla="val 0"/>
                <a:gd name="f6" fmla="val 1461717"/>
                <a:gd name="f7" fmla="val 1023201"/>
                <a:gd name="f8" fmla="val 665081"/>
                <a:gd name="f9" fmla="val 730858"/>
                <a:gd name="f10" fmla="val 358120"/>
                <a:gd name="f11" fmla="+- 0 0 -90"/>
                <a:gd name="f12" fmla="*/ f3 1 1461717"/>
                <a:gd name="f13" fmla="*/ f4 1 1023201"/>
                <a:gd name="f14" fmla="+- f7 0 f5"/>
                <a:gd name="f15" fmla="+- f6 0 f5"/>
                <a:gd name="f16" fmla="*/ f11 f0 1"/>
                <a:gd name="f17" fmla="*/ f15 1 1461717"/>
                <a:gd name="f18" fmla="*/ f14 1 1023201"/>
                <a:gd name="f19" fmla="*/ 0 f15 1"/>
                <a:gd name="f20" fmla="*/ 0 f14 1"/>
                <a:gd name="f21" fmla="*/ 950117 f15 1"/>
                <a:gd name="f22" fmla="*/ 1461717 f15 1"/>
                <a:gd name="f23" fmla="*/ 511601 f14 1"/>
                <a:gd name="f24" fmla="*/ 1023201 f14 1"/>
                <a:gd name="f25" fmla="*/ 511601 f15 1"/>
                <a:gd name="f26" fmla="*/ f16 1 f2"/>
                <a:gd name="f27" fmla="*/ f19 1 1461717"/>
                <a:gd name="f28" fmla="*/ f20 1 1023201"/>
                <a:gd name="f29" fmla="*/ f21 1 1461717"/>
                <a:gd name="f30" fmla="*/ f22 1 1461717"/>
                <a:gd name="f31" fmla="*/ f23 1 1023201"/>
                <a:gd name="f32" fmla="*/ f24 1 1023201"/>
                <a:gd name="f33" fmla="*/ f25 1 1461717"/>
                <a:gd name="f34" fmla="*/ f5 1 f17"/>
                <a:gd name="f35" fmla="*/ f6 1 f17"/>
                <a:gd name="f36" fmla="*/ f5 1 f18"/>
                <a:gd name="f37" fmla="*/ f7 1 f18"/>
                <a:gd name="f38" fmla="+- f26 0 f1"/>
                <a:gd name="f39" fmla="*/ f27 1 f17"/>
                <a:gd name="f40" fmla="*/ f28 1 f18"/>
                <a:gd name="f41" fmla="*/ f29 1 f17"/>
                <a:gd name="f42" fmla="*/ f30 1 f17"/>
                <a:gd name="f43" fmla="*/ f31 1 f18"/>
                <a:gd name="f44" fmla="*/ f32 1 f18"/>
                <a:gd name="f45" fmla="*/ f33 1 f17"/>
                <a:gd name="f46" fmla="*/ f34 f12 1"/>
                <a:gd name="f47" fmla="*/ f35 f12 1"/>
                <a:gd name="f48" fmla="*/ f37 f13 1"/>
                <a:gd name="f49" fmla="*/ f36 f13 1"/>
                <a:gd name="f50" fmla="*/ f39 f12 1"/>
                <a:gd name="f51" fmla="*/ f40 f13 1"/>
                <a:gd name="f52" fmla="*/ f41 f12 1"/>
                <a:gd name="f53" fmla="*/ f42 f12 1"/>
                <a:gd name="f54" fmla="*/ f43 f13 1"/>
                <a:gd name="f55" fmla="*/ f44 f13 1"/>
                <a:gd name="f56" fmla="*/ f45 f12 1"/>
              </a:gdLst>
              <a:ahLst/>
              <a:cxnLst>
                <a:cxn ang="3cd4">
                  <a:pos x="hc" y="t"/>
                </a:cxn>
                <a:cxn ang="0">
                  <a:pos x="r" y="vc"/>
                </a:cxn>
                <a:cxn ang="cd4">
                  <a:pos x="hc" y="b"/>
                </a:cxn>
                <a:cxn ang="cd2">
                  <a:pos x="l" y="vc"/>
                </a:cxn>
                <a:cxn ang="f38">
                  <a:pos x="f50" y="f51"/>
                </a:cxn>
                <a:cxn ang="f38">
                  <a:pos x="f52" y="f51"/>
                </a:cxn>
                <a:cxn ang="f38">
                  <a:pos x="f53" y="f54"/>
                </a:cxn>
                <a:cxn ang="f38">
                  <a:pos x="f52" y="f55"/>
                </a:cxn>
                <a:cxn ang="f38">
                  <a:pos x="f50" y="f55"/>
                </a:cxn>
                <a:cxn ang="f38">
                  <a:pos x="f56" y="f54"/>
                </a:cxn>
                <a:cxn ang="f38">
                  <a:pos x="f50" y="f51"/>
                </a:cxn>
              </a:cxnLst>
              <a:rect l="f46" t="f49" r="f47" b="f48"/>
              <a:pathLst>
                <a:path w="1461717" h="1023201">
                  <a:moveTo>
                    <a:pt x="f6" y="f5"/>
                  </a:moveTo>
                  <a:lnTo>
                    <a:pt x="f6" y="f8"/>
                  </a:lnTo>
                  <a:lnTo>
                    <a:pt x="f9" y="f7"/>
                  </a:lnTo>
                  <a:lnTo>
                    <a:pt x="f5" y="f8"/>
                  </a:lnTo>
                  <a:lnTo>
                    <a:pt x="f5" y="f5"/>
                  </a:lnTo>
                  <a:lnTo>
                    <a:pt x="f9" y="f10"/>
                  </a:lnTo>
                  <a:lnTo>
                    <a:pt x="f6" y="f5"/>
                  </a:lnTo>
                  <a:close/>
                </a:path>
              </a:pathLst>
            </a:custGeom>
            <a:solidFill>
              <a:srgbClr val="4472C4"/>
            </a:solidFill>
            <a:ln w="12701" cap="flat">
              <a:solidFill>
                <a:srgbClr val="4472C4"/>
              </a:solidFill>
              <a:prstDash val="solid"/>
              <a:miter/>
            </a:ln>
          </p:spPr>
          <p:txBody>
            <a:bodyPr vert="horz" wrap="square" lIns="6986" tIns="518583" rIns="6986" bIns="518583" anchor="ctr" anchorCtr="1" compatLnSpc="1">
              <a:noAutofit/>
            </a:bodyPr>
            <a:lstStyle/>
            <a:p>
              <a:pPr marL="0" marR="0" lvl="0" indent="0" algn="ctr" defTabSz="46672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fr-FR" sz="1050" b="1" i="0" u="none" strike="noStrike" kern="1200" cap="none" spc="0" baseline="0">
                  <a:solidFill>
                    <a:srgbClr val="FFFFFF"/>
                  </a:solidFill>
                  <a:uFillTx/>
                  <a:latin typeface="Calibri"/>
                </a:rPr>
                <a:t>Les modules de terminale </a:t>
              </a:r>
              <a:endParaRPr lang="fr-FR" sz="1050" b="0" i="0" u="none" strike="noStrike" kern="1200" cap="none" spc="0" baseline="0">
                <a:solidFill>
                  <a:srgbClr val="FFFFFF"/>
                </a:solidFill>
                <a:uFillTx/>
                <a:latin typeface="Calibri"/>
              </a:endParaRPr>
            </a:p>
          </p:txBody>
        </p:sp>
        <p:sp>
          <p:nvSpPr>
            <p:cNvPr id="13" name="Forme libre : forme 12">
              <a:extLst>
                <a:ext uri="{FF2B5EF4-FFF2-40B4-BE49-F238E27FC236}">
                  <a16:creationId xmlns:a16="http://schemas.microsoft.com/office/drawing/2014/main" id="{F9E48B1B-2964-412F-B3C5-8CF3D2605FA1}"/>
                </a:ext>
              </a:extLst>
            </p:cNvPr>
            <p:cNvSpPr/>
            <p:nvPr/>
          </p:nvSpPr>
          <p:spPr>
            <a:xfrm>
              <a:off x="6775063" y="5422986"/>
              <a:ext cx="5074426" cy="950116"/>
            </a:xfrm>
            <a:custGeom>
              <a:avLst/>
              <a:gdLst>
                <a:gd name="f0" fmla="val 10800000"/>
                <a:gd name="f1" fmla="val 5400000"/>
                <a:gd name="f2" fmla="val 180"/>
                <a:gd name="f3" fmla="val w"/>
                <a:gd name="f4" fmla="val h"/>
                <a:gd name="f5" fmla="val 0"/>
                <a:gd name="f6" fmla="val 950116"/>
                <a:gd name="f7" fmla="val 5074423"/>
                <a:gd name="f8" fmla="val 845757"/>
                <a:gd name="f9" fmla="val 4228666"/>
                <a:gd name="f10" fmla="val 4695765"/>
                <a:gd name="f11" fmla="val 936841"/>
                <a:gd name="f12" fmla="val 5074420"/>
                <a:gd name="f13" fmla="val 920466"/>
                <a:gd name="f14" fmla="val 3"/>
                <a:gd name="f15" fmla="val 378658"/>
                <a:gd name="f16" fmla="+- 0 0 -90"/>
                <a:gd name="f17" fmla="*/ f3 1 950116"/>
                <a:gd name="f18" fmla="*/ f4 1 5074423"/>
                <a:gd name="f19" fmla="+- f7 0 f5"/>
                <a:gd name="f20" fmla="+- f6 0 f5"/>
                <a:gd name="f21" fmla="*/ f16 f0 1"/>
                <a:gd name="f22" fmla="*/ f20 1 950116"/>
                <a:gd name="f23" fmla="*/ f19 1 5074423"/>
                <a:gd name="f24" fmla="*/ 158356 f20 1"/>
                <a:gd name="f25" fmla="*/ 0 f19 1"/>
                <a:gd name="f26" fmla="*/ 791760 f20 1"/>
                <a:gd name="f27" fmla="*/ 950116 f20 1"/>
                <a:gd name="f28" fmla="*/ 158356 f19 1"/>
                <a:gd name="f29" fmla="*/ 5074423 f19 1"/>
                <a:gd name="f30" fmla="*/ 0 f20 1"/>
                <a:gd name="f31" fmla="*/ f21 1 f2"/>
                <a:gd name="f32" fmla="*/ f24 1 950116"/>
                <a:gd name="f33" fmla="*/ f25 1 5074423"/>
                <a:gd name="f34" fmla="*/ f26 1 950116"/>
                <a:gd name="f35" fmla="*/ f27 1 950116"/>
                <a:gd name="f36" fmla="*/ f28 1 5074423"/>
                <a:gd name="f37" fmla="*/ f29 1 5074423"/>
                <a:gd name="f38" fmla="*/ f30 1 950116"/>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950116" h="5074423">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rgbClr val="FFFFFF">
                <a:alpha val="90000"/>
              </a:srgbClr>
            </a:solidFill>
            <a:ln w="12701" cap="flat">
              <a:solidFill>
                <a:srgbClr val="4472C4"/>
              </a:solidFill>
              <a:prstDash val="solid"/>
              <a:miter/>
            </a:ln>
          </p:spPr>
          <p:txBody>
            <a:bodyPr vert="horz" wrap="square" lIns="78236" tIns="53364" rIns="53364" bIns="53364" anchor="ctr" anchorCtr="0" compatLnSpc="1">
              <a:noAutofit/>
            </a:bodyPr>
            <a:lstStyle/>
            <a:p>
              <a:pPr marL="57150" marR="0" lvl="1" indent="-57150" algn="l" defTabSz="466728" rtl="0" fontAlgn="auto" hangingPunct="1">
                <a:lnSpc>
                  <a:spcPct val="90000"/>
                </a:lnSpc>
                <a:spcBef>
                  <a:spcPts val="0"/>
                </a:spcBef>
                <a:spcAft>
                  <a:spcPts val="200"/>
                </a:spcAft>
                <a:buSzPct val="100000"/>
                <a:buChar char="•"/>
                <a:tabLst/>
                <a:defRPr sz="1800" b="0" i="0" u="none" strike="noStrike" kern="0" cap="none" spc="0" baseline="0">
                  <a:solidFill>
                    <a:srgbClr val="000000"/>
                  </a:solidFill>
                  <a:uFillTx/>
                </a:defRPr>
              </a:pPr>
              <a:r>
                <a:rPr lang="fr-FR" sz="1050" b="1" i="0" u="none" strike="noStrike" kern="1200" cap="none" spc="0" baseline="0">
                  <a:solidFill>
                    <a:srgbClr val="000000"/>
                  </a:solidFill>
                  <a:uFillTx/>
                  <a:latin typeface="Calibri"/>
                </a:rPr>
                <a:t>- Les modules de terminale (insertion professionnelle et préparation à la poursuite d’études)</a:t>
              </a:r>
              <a:r>
                <a:rPr lang="fr-FR" sz="1050" b="0" i="0" u="none" strike="noStrike" kern="1200" cap="none" spc="0" baseline="0">
                  <a:solidFill>
                    <a:srgbClr val="000000"/>
                  </a:solidFill>
                  <a:uFillTx/>
                  <a:latin typeface="Calibri"/>
                </a:rPr>
                <a:t> viennent ainsi, tout à la fois, finaliser les démarches initiées depuis la classe de seconde et ouvrir des perspectives à l’élève quant à la suite de son parcours.</a:t>
              </a:r>
            </a:p>
          </p:txBody>
        </p:sp>
      </p:grpSp>
      <p:pic>
        <p:nvPicPr>
          <p:cNvPr id="15" name="Graphique 14" descr="Flèche : pivoter à gauche avec un remplissage uni">
            <a:extLst>
              <a:ext uri="{FF2B5EF4-FFF2-40B4-BE49-F238E27FC236}">
                <a16:creationId xmlns:a16="http://schemas.microsoft.com/office/drawing/2014/main" id="{B80A3A44-CE80-4DAD-83CE-785E0750EE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391216">
            <a:off x="5063330" y="165190"/>
            <a:ext cx="914400" cy="91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2CE90B-A1CB-444B-B0CD-D46A54AED440}"/>
              </a:ext>
            </a:extLst>
          </p:cNvPr>
          <p:cNvSpPr txBox="1">
            <a:spLocks noGrp="1"/>
          </p:cNvSpPr>
          <p:nvPr>
            <p:ph type="title"/>
          </p:nvPr>
        </p:nvSpPr>
        <p:spPr>
          <a:xfrm>
            <a:off x="428625" y="885825"/>
            <a:ext cx="10387785" cy="1485900"/>
          </a:xfrm>
        </p:spPr>
        <p:txBody>
          <a:bodyPr/>
          <a:lstStyle/>
          <a:p>
            <a:pPr lvl="0"/>
            <a:r>
              <a:rPr lang="fr-FR" sz="2400" dirty="0">
                <a:solidFill>
                  <a:schemeClr val="bg2">
                    <a:lumMod val="25000"/>
                  </a:schemeClr>
                </a:solidFill>
              </a:rPr>
              <a:t>La grille horaire du baccalauréat professionnel prévoit sur l’ensemble du cycle de formation un accompagnement renforcé de </a:t>
            </a:r>
            <a:r>
              <a:rPr lang="fr-FR" sz="2400" b="1" dirty="0">
                <a:solidFill>
                  <a:schemeClr val="bg2">
                    <a:lumMod val="25000"/>
                  </a:schemeClr>
                </a:solidFill>
              </a:rPr>
              <a:t>265</a:t>
            </a:r>
            <a:r>
              <a:rPr lang="fr-FR" sz="2400" dirty="0">
                <a:solidFill>
                  <a:schemeClr val="bg2">
                    <a:lumMod val="25000"/>
                  </a:schemeClr>
                </a:solidFill>
              </a:rPr>
              <a:t> heures dédiées à la consolidation, l’accompagnement personnalisé et </a:t>
            </a:r>
            <a:r>
              <a:rPr lang="fr-FR" sz="2400" dirty="0"/>
              <a:t>l’accompagnement au choix d’orientation.</a:t>
            </a:r>
          </a:p>
        </p:txBody>
      </p:sp>
      <p:pic>
        <p:nvPicPr>
          <p:cNvPr id="3" name="Espace réservé du contenu 4">
            <a:extLst>
              <a:ext uri="{FF2B5EF4-FFF2-40B4-BE49-F238E27FC236}">
                <a16:creationId xmlns:a16="http://schemas.microsoft.com/office/drawing/2014/main" id="{FB210177-4359-49FC-9207-DC8409799BEE}"/>
              </a:ext>
            </a:extLst>
          </p:cNvPr>
          <p:cNvPicPr>
            <a:picLocks noGrp="1" noChangeAspect="1"/>
          </p:cNvPicPr>
          <p:nvPr>
            <p:ph idx="1"/>
          </p:nvPr>
        </p:nvPicPr>
        <p:blipFill>
          <a:blip r:embed="rId2"/>
          <a:stretch>
            <a:fillRect/>
          </a:stretch>
        </p:blipFill>
        <p:spPr>
          <a:xfrm>
            <a:off x="2704027" y="2529596"/>
            <a:ext cx="6970919" cy="3111822"/>
          </a:xfrm>
          <a:solidFill>
            <a:srgbClr val="EDEDED"/>
          </a:solid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9B1EA695-E9E0-4AA9-88C1-F2CA375AF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8660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07BD6379-488E-4886-BF87-49F875D1C1B0}"/>
              </a:ext>
            </a:extLst>
          </p:cNvPr>
          <p:cNvSpPr txBox="1">
            <a:spLocks noGrp="1"/>
          </p:cNvSpPr>
          <p:nvPr>
            <p:ph type="title"/>
          </p:nvPr>
        </p:nvSpPr>
        <p:spPr>
          <a:xfrm>
            <a:off x="289248" y="1123837"/>
            <a:ext cx="6451110" cy="1255469"/>
          </a:xfrm>
        </p:spPr>
        <p:txBody>
          <a:bodyPr>
            <a:normAutofit/>
          </a:bodyPr>
          <a:lstStyle/>
          <a:p>
            <a:pPr lvl="0"/>
            <a:r>
              <a:rPr lang="fr-FR"/>
              <a:t>Organisation</a:t>
            </a:r>
          </a:p>
        </p:txBody>
      </p:sp>
      <p:sp>
        <p:nvSpPr>
          <p:cNvPr id="3" name="Espace réservé du contenu 2">
            <a:extLst>
              <a:ext uri="{FF2B5EF4-FFF2-40B4-BE49-F238E27FC236}">
                <a16:creationId xmlns:a16="http://schemas.microsoft.com/office/drawing/2014/main" id="{C3A27C50-2A62-4462-B217-4B5195216730}"/>
              </a:ext>
            </a:extLst>
          </p:cNvPr>
          <p:cNvSpPr txBox="1">
            <a:spLocks noGrp="1"/>
          </p:cNvSpPr>
          <p:nvPr>
            <p:ph idx="1"/>
          </p:nvPr>
        </p:nvSpPr>
        <p:spPr>
          <a:xfrm>
            <a:off x="209735" y="2122769"/>
            <a:ext cx="6451109" cy="3274586"/>
          </a:xfrm>
        </p:spPr>
        <p:txBody>
          <a:bodyPr anchor="t">
            <a:noAutofit/>
          </a:bodyPr>
          <a:lstStyle/>
          <a:p>
            <a:pPr lvl="0">
              <a:buClr>
                <a:srgbClr val="FDB748"/>
              </a:buClr>
            </a:pPr>
            <a:r>
              <a:rPr lang="fr-FR" sz="1400" dirty="0">
                <a:solidFill>
                  <a:srgbClr val="FFFFFF"/>
                </a:solidFill>
              </a:rPr>
              <a:t>En SECONDE et en PREMIÈRE, </a:t>
            </a:r>
            <a:r>
              <a:rPr lang="fr-FR" sz="1400" b="1" u="sng" dirty="0">
                <a:solidFill>
                  <a:srgbClr val="FFFFFF"/>
                </a:solidFill>
              </a:rPr>
              <a:t>la part la plus importante :</a:t>
            </a:r>
          </a:p>
          <a:p>
            <a:pPr marL="0" lvl="0" indent="0">
              <a:buClr>
                <a:srgbClr val="FDB748"/>
              </a:buClr>
              <a:buNone/>
            </a:pPr>
            <a:r>
              <a:rPr lang="fr-FR" sz="1400" b="1" dirty="0">
                <a:solidFill>
                  <a:srgbClr val="FFFFFF"/>
                </a:solidFill>
              </a:rPr>
              <a:t>La consolidation et l’accompagnement personnalisé </a:t>
            </a:r>
            <a:r>
              <a:rPr lang="fr-FR" sz="1400" dirty="0">
                <a:solidFill>
                  <a:srgbClr val="FFFFFF"/>
                </a:solidFill>
              </a:rPr>
              <a:t>: stabiliser les acquis des nouveaux lycéens pour lesquels les connaissances et compétences composant le socle commun ne sont pas stabilisées.                                                                                                                                  </a:t>
            </a:r>
          </a:p>
          <a:p>
            <a:pPr marL="0" lvl="0" indent="0">
              <a:buClr>
                <a:srgbClr val="FDB748"/>
              </a:buClr>
              <a:buNone/>
            </a:pPr>
            <a:r>
              <a:rPr lang="fr-FR" sz="1400" b="1" dirty="0">
                <a:solidFill>
                  <a:srgbClr val="FFFFFF"/>
                </a:solidFill>
              </a:rPr>
              <a:t>Aide au choix d’orientation</a:t>
            </a:r>
            <a:r>
              <a:rPr lang="fr-FR" sz="1400" dirty="0">
                <a:solidFill>
                  <a:srgbClr val="FFFFFF"/>
                </a:solidFill>
              </a:rPr>
              <a:t>, </a:t>
            </a:r>
          </a:p>
          <a:p>
            <a:pPr marL="987552" lvl="1" indent="-457200">
              <a:buClr>
                <a:srgbClr val="FDB748"/>
              </a:buClr>
              <a:buFont typeface="Calibri Light"/>
              <a:buAutoNum type="arabicPeriod"/>
            </a:pPr>
            <a:r>
              <a:rPr lang="fr-FR" sz="1400" dirty="0">
                <a:solidFill>
                  <a:srgbClr val="FFFFFF"/>
                </a:solidFill>
              </a:rPr>
              <a:t>EN SECONDE : le positionnement opéré au cours du premier trimestre de la classe de seconde est quant à lui l’occasion de faire le point avec l’élève, sur lui-même, ses motivations, centres d’intérêt. En seconde (choix de la spécialité dans le cadre des familles de métiers ; choix de la modalité de formation,  </a:t>
            </a:r>
          </a:p>
          <a:p>
            <a:pPr marL="987552" lvl="1" indent="-457200">
              <a:buClr>
                <a:srgbClr val="FDB748"/>
              </a:buClr>
              <a:buFont typeface="Calibri Light"/>
              <a:buAutoNum type="arabicPeriod"/>
            </a:pPr>
            <a:r>
              <a:rPr lang="fr-FR" sz="1400" dirty="0">
                <a:solidFill>
                  <a:srgbClr val="FFFFFF"/>
                </a:solidFill>
              </a:rPr>
              <a:t>EN PREMIERE : En première (choix de la modalité de formation - apprentissage ou scolaire; choix du module d’insertion professionnelle ou de poursuite d’études), en terminale (insertion professionnelle, poursuites d’études). </a:t>
            </a:r>
          </a:p>
          <a:p>
            <a:pPr lvl="0">
              <a:buClr>
                <a:srgbClr val="FDB748"/>
              </a:buClr>
            </a:pPr>
            <a:r>
              <a:rPr lang="fr-FR" sz="1400" dirty="0">
                <a:solidFill>
                  <a:srgbClr val="FFFFFF"/>
                </a:solidFill>
              </a:rPr>
              <a:t>En TERMINALE, la part la plus importante concerne les modules « Insertion professionnelle » ou « Poursuites d’études » dans la perspective du parcours </a:t>
            </a:r>
            <a:r>
              <a:rPr lang="fr-FR" sz="1400" dirty="0" err="1">
                <a:solidFill>
                  <a:srgbClr val="FFFFFF"/>
                </a:solidFill>
              </a:rPr>
              <a:t>postbaccalauréat</a:t>
            </a:r>
            <a:r>
              <a:rPr lang="fr-FR" sz="1400" dirty="0">
                <a:solidFill>
                  <a:srgbClr val="FFFFFF"/>
                </a:solidFill>
              </a:rPr>
              <a:t>.</a:t>
            </a:r>
          </a:p>
        </p:txBody>
      </p:sp>
      <p:pic>
        <p:nvPicPr>
          <p:cNvPr id="5" name="Espace réservé du contenu 4">
            <a:extLst>
              <a:ext uri="{FF2B5EF4-FFF2-40B4-BE49-F238E27FC236}">
                <a16:creationId xmlns:a16="http://schemas.microsoft.com/office/drawing/2014/main" id="{87A8F908-DCF0-45AA-A2FD-6E2E3A72F8B3}"/>
              </a:ext>
            </a:extLst>
          </p:cNvPr>
          <p:cNvPicPr>
            <a:picLocks noChangeAspect="1"/>
          </p:cNvPicPr>
          <p:nvPr/>
        </p:nvPicPr>
        <p:blipFill>
          <a:blip r:embed="rId2"/>
          <a:srcRect b="23826"/>
          <a:stretch>
            <a:fillRect/>
          </a:stretch>
        </p:blipFill>
        <p:spPr>
          <a:xfrm>
            <a:off x="7552944" y="2780956"/>
            <a:ext cx="3778286" cy="1287936"/>
          </a:xfrm>
          <a:prstGeom prst="rect">
            <a:avLst/>
          </a:prstGeom>
          <a:solidFill>
            <a:srgbClr val="EDEDED"/>
          </a:solidFill>
        </p:spPr>
      </p:pic>
      <p:pic>
        <p:nvPicPr>
          <p:cNvPr id="4" name="Graphique 6" descr="L'apprentissage à distance des mathématiques contour">
            <a:extLst>
              <a:ext uri="{FF2B5EF4-FFF2-40B4-BE49-F238E27FC236}">
                <a16:creationId xmlns:a16="http://schemas.microsoft.com/office/drawing/2014/main" id="{E33A473E-9525-4A58-AA57-0916119553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196" y="420331"/>
            <a:ext cx="914400" cy="914400"/>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C1B07797-395B-4E00-8B1D-5AE7CC8C1087}"/>
              </a:ext>
            </a:extLst>
          </p:cNvPr>
          <p:cNvPicPr>
            <a:picLocks noChangeAspect="1"/>
          </p:cNvPicPr>
          <p:nvPr/>
        </p:nvPicPr>
        <p:blipFill>
          <a:blip r:embed="rId2"/>
          <a:stretch>
            <a:fillRect/>
          </a:stretch>
        </p:blipFill>
        <p:spPr>
          <a:xfrm>
            <a:off x="5545406" y="825913"/>
            <a:ext cx="6291483" cy="5186613"/>
          </a:xfrm>
          <a:prstGeom prst="rect">
            <a:avLst/>
          </a:prstGeom>
          <a:noFill/>
          <a:ln cap="flat">
            <a:noFill/>
          </a:ln>
        </p:spPr>
      </p:pic>
      <p:sp>
        <p:nvSpPr>
          <p:cNvPr id="3" name="ZoneTexte 8">
            <a:extLst>
              <a:ext uri="{FF2B5EF4-FFF2-40B4-BE49-F238E27FC236}">
                <a16:creationId xmlns:a16="http://schemas.microsoft.com/office/drawing/2014/main" id="{2AADDE4A-810A-4620-9B3A-6E15146B58D7}"/>
              </a:ext>
            </a:extLst>
          </p:cNvPr>
          <p:cNvSpPr txBox="1"/>
          <p:nvPr/>
        </p:nvSpPr>
        <p:spPr>
          <a:xfrm>
            <a:off x="875071" y="1268364"/>
            <a:ext cx="4572000" cy="406265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4472C4"/>
                </a:solidFill>
                <a:uFillTx/>
                <a:latin typeface="Calibri"/>
              </a:rPr>
              <a:t>Contenus possibles du module de préparation à l’insertion professionnelle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 ➔ Mettre en évidence le rôle d’un diagnostic afin d’évaluer les besoins des élèves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 ➔ Présenter des exemples susceptibles de composer ce module de préparation à l’insertion professionnelle autour de 3 axes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o se connaître et valoriser son profil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o développer ses compétences complémentaires, attitudes professionnelles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o comprendre l’environnement économique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7E768817-39A3-4B5C-B811-79DBA4664BBF}"/>
              </a:ext>
            </a:extLst>
          </p:cNvPr>
          <p:cNvPicPr>
            <a:picLocks noChangeAspect="1"/>
          </p:cNvPicPr>
          <p:nvPr/>
        </p:nvPicPr>
        <p:blipFill>
          <a:blip r:embed="rId2"/>
          <a:stretch>
            <a:fillRect/>
          </a:stretch>
        </p:blipFill>
        <p:spPr>
          <a:xfrm>
            <a:off x="1425677" y="532784"/>
            <a:ext cx="8415826" cy="5792440"/>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83C2F2-532A-4F01-B832-91DB50DB11E9}"/>
              </a:ext>
            </a:extLst>
          </p:cNvPr>
          <p:cNvSpPr>
            <a:spLocks noGrp="1"/>
          </p:cNvSpPr>
          <p:nvPr>
            <p:ph type="title"/>
          </p:nvPr>
        </p:nvSpPr>
        <p:spPr>
          <a:xfrm>
            <a:off x="1295400" y="312174"/>
            <a:ext cx="9601200" cy="1485900"/>
          </a:xfrm>
        </p:spPr>
        <p:txBody>
          <a:bodyPr/>
          <a:lstStyle/>
          <a:p>
            <a:r>
              <a:rPr lang="fr-FR" dirty="0"/>
              <a:t>Des pistes de travail :</a:t>
            </a:r>
          </a:p>
        </p:txBody>
      </p:sp>
      <p:pic>
        <p:nvPicPr>
          <p:cNvPr id="4" name="Image 3">
            <a:extLst>
              <a:ext uri="{FF2B5EF4-FFF2-40B4-BE49-F238E27FC236}">
                <a16:creationId xmlns:a16="http://schemas.microsoft.com/office/drawing/2014/main" id="{757A424C-18E4-49B9-84B3-8CF050A6E49E}"/>
              </a:ext>
            </a:extLst>
          </p:cNvPr>
          <p:cNvPicPr>
            <a:picLocks noChangeAspect="1"/>
          </p:cNvPicPr>
          <p:nvPr/>
        </p:nvPicPr>
        <p:blipFill>
          <a:blip r:embed="rId2"/>
          <a:stretch>
            <a:fillRect/>
          </a:stretch>
        </p:blipFill>
        <p:spPr>
          <a:xfrm>
            <a:off x="1328255" y="1129878"/>
            <a:ext cx="3831465" cy="5531476"/>
          </a:xfrm>
          <a:prstGeom prst="rect">
            <a:avLst/>
          </a:prstGeom>
        </p:spPr>
      </p:pic>
      <p:sp>
        <p:nvSpPr>
          <p:cNvPr id="6" name="ZoneTexte 5">
            <a:extLst>
              <a:ext uri="{FF2B5EF4-FFF2-40B4-BE49-F238E27FC236}">
                <a16:creationId xmlns:a16="http://schemas.microsoft.com/office/drawing/2014/main" id="{ABB81C9E-B762-4ADE-B3A2-51FD36F3E4AC}"/>
              </a:ext>
            </a:extLst>
          </p:cNvPr>
          <p:cNvSpPr txBox="1"/>
          <p:nvPr/>
        </p:nvSpPr>
        <p:spPr>
          <a:xfrm>
            <a:off x="5159720" y="1230783"/>
            <a:ext cx="6096000" cy="1384995"/>
          </a:xfrm>
          <a:prstGeom prst="rect">
            <a:avLst/>
          </a:prstGeom>
          <a:noFill/>
        </p:spPr>
        <p:txBody>
          <a:bodyPr wrap="square">
            <a:spAutoFit/>
          </a:bodyPr>
          <a:lstStyle/>
          <a:p>
            <a:r>
              <a:rPr lang="fr-FR" sz="2800" dirty="0"/>
              <a:t>Quelle est votre personnalité ?</a:t>
            </a:r>
          </a:p>
          <a:p>
            <a:r>
              <a:rPr lang="fr-FR" sz="2800" dirty="0"/>
              <a:t> </a:t>
            </a:r>
            <a:r>
              <a:rPr lang="fr-FR" sz="2800" dirty="0">
                <a:hlinkClick r:id="rId3"/>
              </a:rPr>
              <a:t>https://www.16personalities.com/fr</a:t>
            </a:r>
            <a:endParaRPr lang="fr-FR" sz="2800" dirty="0"/>
          </a:p>
          <a:p>
            <a:endParaRPr lang="fr-FR" sz="2800" dirty="0"/>
          </a:p>
        </p:txBody>
      </p:sp>
      <p:sp>
        <p:nvSpPr>
          <p:cNvPr id="8" name="ZoneTexte 7">
            <a:extLst>
              <a:ext uri="{FF2B5EF4-FFF2-40B4-BE49-F238E27FC236}">
                <a16:creationId xmlns:a16="http://schemas.microsoft.com/office/drawing/2014/main" id="{90467F86-F42C-4559-92C2-50B7697EF296}"/>
              </a:ext>
            </a:extLst>
          </p:cNvPr>
          <p:cNvSpPr txBox="1"/>
          <p:nvPr/>
        </p:nvSpPr>
        <p:spPr>
          <a:xfrm>
            <a:off x="6558116" y="5940583"/>
            <a:ext cx="6096000" cy="923330"/>
          </a:xfrm>
          <a:prstGeom prst="rect">
            <a:avLst/>
          </a:prstGeom>
          <a:noFill/>
        </p:spPr>
        <p:txBody>
          <a:bodyPr wrap="square">
            <a:spAutoFit/>
          </a:bodyPr>
          <a:lstStyle/>
          <a:p>
            <a:r>
              <a:rPr lang="fr-FR" dirty="0">
                <a:hlinkClick r:id="rId4"/>
              </a:rPr>
              <a:t>https://www.youtube.com/watch?v=OhuGrVJKJD0</a:t>
            </a:r>
            <a:endParaRPr lang="fr-FR" dirty="0"/>
          </a:p>
          <a:p>
            <a:r>
              <a:rPr lang="fr-FR" dirty="0" err="1"/>
              <a:t>manzalab</a:t>
            </a:r>
            <a:endParaRPr lang="fr-FR" dirty="0"/>
          </a:p>
          <a:p>
            <a:endParaRPr lang="fr-FR" dirty="0"/>
          </a:p>
        </p:txBody>
      </p:sp>
      <p:pic>
        <p:nvPicPr>
          <p:cNvPr id="10" name="Image 9">
            <a:extLst>
              <a:ext uri="{FF2B5EF4-FFF2-40B4-BE49-F238E27FC236}">
                <a16:creationId xmlns:a16="http://schemas.microsoft.com/office/drawing/2014/main" id="{1AA1A834-8588-49B3-BF9F-8B0F213B93D5}"/>
              </a:ext>
            </a:extLst>
          </p:cNvPr>
          <p:cNvPicPr>
            <a:picLocks noChangeAspect="1"/>
          </p:cNvPicPr>
          <p:nvPr/>
        </p:nvPicPr>
        <p:blipFill>
          <a:blip r:embed="rId5"/>
          <a:stretch>
            <a:fillRect/>
          </a:stretch>
        </p:blipFill>
        <p:spPr>
          <a:xfrm>
            <a:off x="6096000" y="2437755"/>
            <a:ext cx="5674777" cy="3253768"/>
          </a:xfrm>
          <a:prstGeom prst="rect">
            <a:avLst/>
          </a:prstGeom>
        </p:spPr>
      </p:pic>
    </p:spTree>
    <p:extLst>
      <p:ext uri="{BB962C8B-B14F-4D97-AF65-F5344CB8AC3E}">
        <p14:creationId xmlns:p14="http://schemas.microsoft.com/office/powerpoint/2010/main" val="2522325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19D85B42-2278-4C5B-84CD-BA1D408FD9E1}"/>
              </a:ext>
            </a:extLst>
          </p:cNvPr>
          <p:cNvSpPr txBox="1">
            <a:spLocks noGrp="1"/>
          </p:cNvSpPr>
          <p:nvPr>
            <p:ph type="title"/>
          </p:nvPr>
        </p:nvSpPr>
        <p:spPr>
          <a:xfrm>
            <a:off x="256032" y="1143000"/>
            <a:ext cx="2834640" cy="965304"/>
          </a:xfrm>
        </p:spPr>
        <p:txBody>
          <a:bodyPr anchorCtr="1"/>
          <a:lstStyle/>
          <a:p>
            <a:pPr lvl="0" algn="ctr"/>
            <a:r>
              <a:rPr lang="fr-FR" sz="6000" dirty="0"/>
              <a:t>PIX</a:t>
            </a:r>
          </a:p>
        </p:txBody>
      </p:sp>
      <p:pic>
        <p:nvPicPr>
          <p:cNvPr id="3" name="Espace réservé du contenu 7" descr="Informatique hébergé contour">
            <a:extLst>
              <a:ext uri="{FF2B5EF4-FFF2-40B4-BE49-F238E27FC236}">
                <a16:creationId xmlns:a16="http://schemas.microsoft.com/office/drawing/2014/main" id="{340BB1E6-40BF-4499-8E04-ED691B1172DF}"/>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552839" y="884566"/>
            <a:ext cx="1725176" cy="1725176"/>
          </a:xfrm>
        </p:spPr>
      </p:pic>
      <p:sp>
        <p:nvSpPr>
          <p:cNvPr id="4" name="Espace réservé du texte 5">
            <a:extLst>
              <a:ext uri="{FF2B5EF4-FFF2-40B4-BE49-F238E27FC236}">
                <a16:creationId xmlns:a16="http://schemas.microsoft.com/office/drawing/2014/main" id="{CA61D8F9-676C-47D8-A868-E4B122042C8C}"/>
              </a:ext>
            </a:extLst>
          </p:cNvPr>
          <p:cNvSpPr txBox="1">
            <a:spLocks noGrp="1"/>
          </p:cNvSpPr>
          <p:nvPr>
            <p:ph type="body" idx="2"/>
          </p:nvPr>
        </p:nvSpPr>
        <p:spPr>
          <a:xfrm>
            <a:off x="256032" y="2271250"/>
            <a:ext cx="4172562" cy="3596152"/>
          </a:xfrm>
        </p:spPr>
        <p:txBody>
          <a:bodyPr/>
          <a:lstStyle/>
          <a:p>
            <a:pPr lvl="0">
              <a:lnSpc>
                <a:spcPct val="95000"/>
              </a:lnSpc>
              <a:spcAft>
                <a:spcPts val="1000"/>
              </a:spcAft>
            </a:pPr>
            <a:r>
              <a:rPr lang="fr-FR" sz="2000" dirty="0">
                <a:solidFill>
                  <a:schemeClr val="bg2">
                    <a:lumMod val="25000"/>
                  </a:schemeClr>
                </a:solidFill>
                <a:latin typeface="Helvetica" pitchFamily="34"/>
                <a:cs typeface="Times New Roman" pitchFamily="18"/>
              </a:rPr>
              <a:t>En lycée</a:t>
            </a:r>
            <a:endParaRPr lang="fr-FR" sz="2000" dirty="0">
              <a:solidFill>
                <a:schemeClr val="bg2">
                  <a:lumMod val="25000"/>
                </a:schemeClr>
              </a:solidFill>
              <a:latin typeface="Calibri" pitchFamily="34"/>
              <a:cs typeface="Times New Roman" pitchFamily="18"/>
            </a:endParaRPr>
          </a:p>
          <a:p>
            <a:pPr marL="190496" lvl="0">
              <a:lnSpc>
                <a:spcPct val="95000"/>
              </a:lnSpc>
              <a:spcAft>
                <a:spcPts val="1000"/>
              </a:spcAft>
            </a:pPr>
            <a:r>
              <a:rPr lang="fr-FR" dirty="0">
                <a:solidFill>
                  <a:schemeClr val="bg2">
                    <a:lumMod val="25000"/>
                  </a:schemeClr>
                </a:solidFill>
                <a:latin typeface="Times New Roman" pitchFamily="18"/>
                <a:cs typeface="Times New Roman" pitchFamily="18"/>
              </a:rPr>
              <a:t> </a:t>
            </a:r>
            <a:endParaRPr lang="fr-FR" dirty="0">
              <a:solidFill>
                <a:schemeClr val="bg2">
                  <a:lumMod val="25000"/>
                </a:schemeClr>
              </a:solidFill>
              <a:latin typeface="Calibri" pitchFamily="34"/>
              <a:cs typeface="Times New Roman" pitchFamily="18"/>
            </a:endParaRPr>
          </a:p>
          <a:p>
            <a:pPr marL="190496" lvl="0">
              <a:lnSpc>
                <a:spcPct val="95000"/>
              </a:lnSpc>
              <a:spcAft>
                <a:spcPts val="1000"/>
              </a:spcAft>
            </a:pPr>
            <a:r>
              <a:rPr lang="fr-FR" dirty="0">
                <a:solidFill>
                  <a:schemeClr val="bg2">
                    <a:lumMod val="25000"/>
                  </a:schemeClr>
                </a:solidFill>
                <a:latin typeface="Cambria Math" pitchFamily="18"/>
              </a:rPr>
              <a:t>⦁</a:t>
            </a:r>
            <a:r>
              <a:rPr lang="fr-FR" dirty="0">
                <a:solidFill>
                  <a:schemeClr val="bg2">
                    <a:lumMod val="25000"/>
                  </a:schemeClr>
                </a:solidFill>
                <a:latin typeface="Helvetica" pitchFamily="34"/>
                <a:cs typeface="Times New Roman" pitchFamily="18"/>
              </a:rPr>
              <a:t>    La Certification </a:t>
            </a:r>
            <a:r>
              <a:rPr lang="fr-FR" dirty="0" err="1">
                <a:solidFill>
                  <a:schemeClr val="bg2">
                    <a:lumMod val="25000"/>
                  </a:schemeClr>
                </a:solidFill>
                <a:latin typeface="Helvetica" pitchFamily="34"/>
                <a:cs typeface="Times New Roman" pitchFamily="18"/>
              </a:rPr>
              <a:t>Pix</a:t>
            </a:r>
            <a:r>
              <a:rPr lang="fr-FR" dirty="0">
                <a:solidFill>
                  <a:schemeClr val="bg2">
                    <a:lumMod val="25000"/>
                  </a:schemeClr>
                </a:solidFill>
                <a:latin typeface="Helvetica" pitchFamily="34"/>
                <a:cs typeface="Times New Roman" pitchFamily="18"/>
              </a:rPr>
              <a:t> est obligatoire cette année scolaire 2021-2022 pour les </a:t>
            </a:r>
            <a:r>
              <a:rPr lang="fr-FR" b="1" dirty="0">
                <a:solidFill>
                  <a:schemeClr val="bg2">
                    <a:lumMod val="25000"/>
                  </a:schemeClr>
                </a:solidFill>
                <a:latin typeface="Helvetica" pitchFamily="34"/>
                <a:cs typeface="Times New Roman" pitchFamily="18"/>
              </a:rPr>
              <a:t>classes de Terminale</a:t>
            </a:r>
            <a:r>
              <a:rPr lang="fr-FR" dirty="0">
                <a:solidFill>
                  <a:schemeClr val="bg2">
                    <a:lumMod val="25000"/>
                  </a:schemeClr>
                </a:solidFill>
                <a:latin typeface="Helvetica" pitchFamily="34"/>
                <a:cs typeface="Times New Roman" pitchFamily="18"/>
              </a:rPr>
              <a:t> en lycée général, technologique et professionnel, de </a:t>
            </a:r>
            <a:r>
              <a:rPr lang="fr-FR" b="1" dirty="0">
                <a:solidFill>
                  <a:schemeClr val="bg2">
                    <a:lumMod val="25000"/>
                  </a:schemeClr>
                </a:solidFill>
                <a:latin typeface="Helvetica" pitchFamily="34"/>
                <a:cs typeface="Times New Roman" pitchFamily="18"/>
              </a:rPr>
              <a:t>CAP</a:t>
            </a:r>
            <a:r>
              <a:rPr lang="fr-FR" dirty="0">
                <a:solidFill>
                  <a:schemeClr val="bg2">
                    <a:lumMod val="25000"/>
                  </a:schemeClr>
                </a:solidFill>
                <a:latin typeface="Helvetica" pitchFamily="34"/>
                <a:cs typeface="Times New Roman" pitchFamily="18"/>
              </a:rPr>
              <a:t>, et </a:t>
            </a:r>
            <a:r>
              <a:rPr lang="fr-FR" b="1" dirty="0">
                <a:solidFill>
                  <a:schemeClr val="bg2">
                    <a:lumMod val="25000"/>
                  </a:schemeClr>
                </a:solidFill>
                <a:latin typeface="Helvetica" pitchFamily="34"/>
                <a:cs typeface="Times New Roman" pitchFamily="18"/>
              </a:rPr>
              <a:t>étudiants en 2e année de BTS et CPGE</a:t>
            </a:r>
            <a:r>
              <a:rPr lang="fr-FR" dirty="0">
                <a:solidFill>
                  <a:schemeClr val="bg2">
                    <a:lumMod val="25000"/>
                  </a:schemeClr>
                </a:solidFill>
                <a:latin typeface="Helvetica" pitchFamily="34"/>
                <a:cs typeface="Times New Roman" pitchFamily="18"/>
              </a:rPr>
              <a:t>. </a:t>
            </a:r>
            <a:br>
              <a:rPr lang="fr-FR" dirty="0">
                <a:solidFill>
                  <a:schemeClr val="bg2">
                    <a:lumMod val="25000"/>
                  </a:schemeClr>
                </a:solidFill>
                <a:latin typeface="Times New Roman" pitchFamily="18"/>
                <a:cs typeface="Times New Roman" pitchFamily="18"/>
              </a:rPr>
            </a:br>
            <a:br>
              <a:rPr lang="fr-FR" dirty="0">
                <a:solidFill>
                  <a:schemeClr val="bg2">
                    <a:lumMod val="25000"/>
                  </a:schemeClr>
                </a:solidFill>
                <a:latin typeface="Times New Roman" pitchFamily="18"/>
                <a:cs typeface="Times New Roman" pitchFamily="18"/>
              </a:rPr>
            </a:br>
            <a:r>
              <a:rPr lang="fr-FR" dirty="0">
                <a:solidFill>
                  <a:schemeClr val="bg2">
                    <a:lumMod val="25000"/>
                  </a:schemeClr>
                </a:solidFill>
                <a:latin typeface="Helvetica" pitchFamily="34"/>
                <a:cs typeface="Times New Roman" pitchFamily="18"/>
              </a:rPr>
              <a:t>La période de passation commence </a:t>
            </a:r>
            <a:r>
              <a:rPr lang="fr-FR" b="1" dirty="0">
                <a:solidFill>
                  <a:schemeClr val="bg2">
                    <a:lumMod val="25000"/>
                  </a:schemeClr>
                </a:solidFill>
                <a:latin typeface="Helvetica" pitchFamily="34"/>
                <a:cs typeface="Times New Roman" pitchFamily="18"/>
              </a:rPr>
              <a:t>le 29 novembre 2021</a:t>
            </a:r>
            <a:r>
              <a:rPr lang="fr-FR" dirty="0">
                <a:solidFill>
                  <a:schemeClr val="bg2">
                    <a:lumMod val="25000"/>
                  </a:schemeClr>
                </a:solidFill>
                <a:latin typeface="Helvetica" pitchFamily="34"/>
                <a:cs typeface="Times New Roman" pitchFamily="18"/>
              </a:rPr>
              <a:t> et se termine le </a:t>
            </a:r>
            <a:r>
              <a:rPr lang="fr-FR" b="1" dirty="0">
                <a:solidFill>
                  <a:schemeClr val="bg2">
                    <a:lumMod val="25000"/>
                  </a:schemeClr>
                </a:solidFill>
                <a:latin typeface="Helvetica" pitchFamily="34"/>
                <a:cs typeface="Times New Roman" pitchFamily="18"/>
              </a:rPr>
              <a:t>4 mars 2022</a:t>
            </a:r>
            <a:r>
              <a:rPr lang="fr-FR" dirty="0">
                <a:latin typeface="Helvetica" pitchFamily="34"/>
                <a:cs typeface="Times New Roman" pitchFamily="18"/>
              </a:rPr>
              <a:t>.</a:t>
            </a:r>
            <a:endParaRPr lang="fr-FR" dirty="0">
              <a:latin typeface="Calibri" pitchFamily="34"/>
              <a:cs typeface="Times New Roman" pitchFamily="18"/>
            </a:endParaRPr>
          </a:p>
          <a:p>
            <a:pPr lvl="0">
              <a:lnSpc>
                <a:spcPct val="93000"/>
              </a:lnSpc>
            </a:pPr>
            <a:endParaRPr lang="fr-FR" sz="900" dirty="0"/>
          </a:p>
        </p:txBody>
      </p:sp>
      <p:sp>
        <p:nvSpPr>
          <p:cNvPr id="5" name="ZoneTexte 9">
            <a:extLst>
              <a:ext uri="{FF2B5EF4-FFF2-40B4-BE49-F238E27FC236}">
                <a16:creationId xmlns:a16="http://schemas.microsoft.com/office/drawing/2014/main" id="{DC723095-9DB2-4793-B67D-CB9AA03BAF3A}"/>
              </a:ext>
            </a:extLst>
          </p:cNvPr>
          <p:cNvSpPr txBox="1"/>
          <p:nvPr/>
        </p:nvSpPr>
        <p:spPr>
          <a:xfrm>
            <a:off x="6146642" y="521564"/>
            <a:ext cx="6096003" cy="867930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183247"/>
                </a:solidFill>
                <a:uFillTx/>
                <a:latin typeface="Helvetica" pitchFamily="34"/>
              </a:rPr>
              <a:t>La Certification Pix a pour objectif de fournir aux élèves </a:t>
            </a:r>
            <a:r>
              <a:rPr lang="fr-FR" sz="1800" b="1" i="0" u="none" strike="noStrike" kern="1200" cap="none" spc="0" baseline="0">
                <a:solidFill>
                  <a:srgbClr val="183247"/>
                </a:solidFill>
                <a:uFillTx/>
                <a:latin typeface="Helvetica" pitchFamily="34"/>
              </a:rPr>
              <a:t>une attestation qui valide officiellement le niveau de leurs compétences numériques</a:t>
            </a:r>
            <a:r>
              <a:rPr lang="fr-FR" sz="1800" b="0" i="0" u="none" strike="noStrike" kern="1200" cap="none" spc="0" baseline="0">
                <a:solidFill>
                  <a:srgbClr val="183247"/>
                </a:solidFill>
                <a:uFillTx/>
                <a:latin typeface="Helvetica" pitchFamily="34"/>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Open Sans"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183247"/>
                </a:solidFill>
                <a:uFillTx/>
                <a:latin typeface="Helvetica" pitchFamily="34"/>
              </a:rPr>
              <a:t>La Certification Pix est reconnue par l’Etat et par le monde professionnel</a:t>
            </a:r>
            <a:r>
              <a:rPr lang="fr-FR" sz="1800" b="0" i="0" u="none" strike="noStrike" kern="1200" cap="none" spc="0" baseline="0">
                <a:solidFill>
                  <a:srgbClr val="183247"/>
                </a:solidFill>
                <a:uFillTx/>
                <a:latin typeface="Helvetica" pitchFamily="34"/>
              </a:rPr>
              <a:t>, et permet ainsi à chacun(e) de valoriser ses compétences numériques dans le cadre de son orientation, d’une recherche de stage voire même, sur du plus long terme, d’une recherche d’emploi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br>
              <a:rPr lang="fr-FR" sz="1800" b="0" i="0" u="none" strike="noStrike" kern="0" cap="none" spc="0" baseline="0">
                <a:solidFill>
                  <a:srgbClr val="000000"/>
                </a:solidFill>
                <a:uFillTx/>
                <a:latin typeface="Calibri"/>
              </a:rPr>
            </a:br>
            <a:r>
              <a:rPr lang="fr-FR" sz="1800" b="0" i="0" u="none" strike="noStrike" kern="0" cap="none" spc="0" baseline="0">
                <a:solidFill>
                  <a:srgbClr val="000000"/>
                </a:solidFill>
                <a:uFillTx/>
                <a:latin typeface="arial" pitchFamily="34"/>
              </a:rPr>
              <a:t>- un premier parcours de positionnement de rentrée pour tous les élèves à partir de la 2nde est à réaliser à distance et/ou en classe, avant les vacances de Toussaint,</a:t>
            </a:r>
            <a:br>
              <a:rPr lang="fr-FR" sz="1800" b="0" i="0" u="none" strike="noStrike" kern="0" cap="none" spc="0" baseline="0">
                <a:solidFill>
                  <a:srgbClr val="000000"/>
                </a:solidFill>
                <a:uFillTx/>
                <a:latin typeface="Calibri"/>
              </a:rPr>
            </a:br>
            <a:r>
              <a:rPr lang="fr-FR" sz="1800" b="0" i="0" u="none" strike="noStrike" kern="0" cap="none" spc="0" baseline="0">
                <a:solidFill>
                  <a:srgbClr val="000000"/>
                </a:solidFill>
                <a:uFillTx/>
                <a:latin typeface="arial" pitchFamily="34"/>
              </a:rPr>
              <a:t>- la certification des compétences numériques est obligatoire pour les élèves de Terminale (LGT, LP),  (calendrier de certification : du 29/11/21 au 04/03/22),</a:t>
            </a:r>
            <a:br>
              <a:rPr lang="fr-FR" sz="1800" b="0" i="0" u="none" strike="noStrike" kern="0" cap="none" spc="0" baseline="0">
                <a:solidFill>
                  <a:srgbClr val="000000"/>
                </a:solidFill>
                <a:uFillTx/>
                <a:latin typeface="Calibri"/>
              </a:rPr>
            </a:br>
            <a:r>
              <a:rPr lang="fr-FR" sz="1800" b="0" i="0" u="none" strike="noStrike" kern="0" cap="none" spc="0" baseline="0">
                <a:solidFill>
                  <a:srgbClr val="000000"/>
                </a:solidFill>
                <a:uFillTx/>
                <a:latin typeface="arial" pitchFamily="34"/>
              </a:rPr>
              <a:t>- un accompagnement pédagogique sera proposé pour les enseignants via une plateforme numérique.</a:t>
            </a:r>
            <a:br>
              <a:rPr lang="fr-FR" sz="1800" b="0" i="0" u="none" strike="noStrike" kern="0" cap="none" spc="0" baseline="0">
                <a:solidFill>
                  <a:srgbClr val="000000"/>
                </a:solidFill>
                <a:uFillTx/>
                <a:latin typeface="Calibri"/>
              </a:rPr>
            </a:b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183247"/>
                </a:solidFill>
                <a:uFillTx/>
                <a:latin typeface="Helvetica" pitchFamily="34"/>
              </a:rPr>
              <a:t>L’épreuve de certification dure 1h45 et se déroule dans l’établissement scolaire de l’élève.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183247"/>
              </a:solidFill>
              <a:uFillTx/>
              <a:latin typeface="Helvetica"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 name="Flèche : droite 10">
            <a:extLst>
              <a:ext uri="{FF2B5EF4-FFF2-40B4-BE49-F238E27FC236}">
                <a16:creationId xmlns:a16="http://schemas.microsoft.com/office/drawing/2014/main" id="{A70D3757-36D9-42C8-8806-A32AF9A1D7D3}"/>
              </a:ext>
            </a:extLst>
          </p:cNvPr>
          <p:cNvSpPr/>
          <p:nvPr/>
        </p:nvSpPr>
        <p:spPr>
          <a:xfrm>
            <a:off x="5702710" y="855402"/>
            <a:ext cx="393292" cy="338492"/>
          </a:xfrm>
          <a:custGeom>
            <a:avLst>
              <a:gd name="f0" fmla="val 12305"/>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Flèche : droite 11">
            <a:extLst>
              <a:ext uri="{FF2B5EF4-FFF2-40B4-BE49-F238E27FC236}">
                <a16:creationId xmlns:a16="http://schemas.microsoft.com/office/drawing/2014/main" id="{1D9D2BF1-232D-4A7F-A135-A9EFC20B12D9}"/>
              </a:ext>
            </a:extLst>
          </p:cNvPr>
          <p:cNvSpPr/>
          <p:nvPr/>
        </p:nvSpPr>
        <p:spPr>
          <a:xfrm>
            <a:off x="5753349" y="2271250"/>
            <a:ext cx="393292" cy="338492"/>
          </a:xfrm>
          <a:custGeom>
            <a:avLst>
              <a:gd name="f0" fmla="val 12305"/>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8" name="Graphique 8" descr="Crayon avec un remplissage uni">
            <a:extLst>
              <a:ext uri="{FF2B5EF4-FFF2-40B4-BE49-F238E27FC236}">
                <a16:creationId xmlns:a16="http://schemas.microsoft.com/office/drawing/2014/main" id="{9BBEB282-4231-4BF7-853F-C02420F327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454325">
            <a:off x="5567176" y="4020480"/>
            <a:ext cx="667466" cy="667466"/>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07A4D-CCD6-42C7-B709-B0F837FFCBB8}"/>
              </a:ext>
            </a:extLst>
          </p:cNvPr>
          <p:cNvSpPr txBox="1">
            <a:spLocks noGrp="1"/>
          </p:cNvSpPr>
          <p:nvPr>
            <p:ph type="title"/>
          </p:nvPr>
        </p:nvSpPr>
        <p:spPr>
          <a:xfrm>
            <a:off x="647194" y="685800"/>
            <a:ext cx="4231550" cy="2045110"/>
          </a:xfrm>
        </p:spPr>
        <p:txBody>
          <a:bodyPr/>
          <a:lstStyle/>
          <a:p>
            <a:pPr lvl="0"/>
            <a:r>
              <a:rPr lang="fr-FR">
                <a:solidFill>
                  <a:srgbClr val="202124"/>
                </a:solidFill>
                <a:latin typeface="Google Sans"/>
              </a:rPr>
              <a:t>L'</a:t>
            </a:r>
            <a:r>
              <a:rPr lang="fr-FR" b="1">
                <a:solidFill>
                  <a:srgbClr val="202124"/>
                </a:solidFill>
                <a:latin typeface="Google Sans"/>
              </a:rPr>
              <a:t>attestation</a:t>
            </a:r>
            <a:r>
              <a:rPr lang="fr-FR">
                <a:solidFill>
                  <a:srgbClr val="202124"/>
                </a:solidFill>
                <a:latin typeface="Google Sans"/>
              </a:rPr>
              <a:t> de réussite intermédiaire</a:t>
            </a:r>
            <a:endParaRPr lang="fr-FR"/>
          </a:p>
        </p:txBody>
      </p:sp>
      <p:sp>
        <p:nvSpPr>
          <p:cNvPr id="3" name="Espace réservé du contenu 2">
            <a:extLst>
              <a:ext uri="{FF2B5EF4-FFF2-40B4-BE49-F238E27FC236}">
                <a16:creationId xmlns:a16="http://schemas.microsoft.com/office/drawing/2014/main" id="{5806852D-3CA1-44AA-9F2F-3EF7D7F0E7DC}"/>
              </a:ext>
            </a:extLst>
          </p:cNvPr>
          <p:cNvSpPr txBox="1">
            <a:spLocks noGrp="1"/>
          </p:cNvSpPr>
          <p:nvPr>
            <p:ph type="body" idx="2"/>
          </p:nvPr>
        </p:nvSpPr>
        <p:spPr>
          <a:xfrm>
            <a:off x="6256023" y="685800"/>
            <a:ext cx="5582018" cy="5175247"/>
          </a:xfrm>
        </p:spPr>
        <p:txBody>
          <a:bodyPr/>
          <a:lstStyle/>
          <a:p>
            <a:pPr lvl="0">
              <a:lnSpc>
                <a:spcPct val="94000"/>
              </a:lnSpc>
              <a:spcBef>
                <a:spcPts val="1000"/>
              </a:spcBef>
              <a:spcAft>
                <a:spcPts val="200"/>
              </a:spcAft>
            </a:pPr>
            <a:r>
              <a:rPr lang="fr-FR" sz="2000">
                <a:solidFill>
                  <a:srgbClr val="202124"/>
                </a:solidFill>
                <a:latin typeface="arial" pitchFamily="34"/>
              </a:rPr>
              <a:t>Elle est délivrée automatiquement en </a:t>
            </a:r>
            <a:r>
              <a:rPr lang="fr-FR" sz="2000" b="1">
                <a:solidFill>
                  <a:srgbClr val="202124"/>
                </a:solidFill>
                <a:latin typeface="arial" pitchFamily="34"/>
              </a:rPr>
              <a:t>fin</a:t>
            </a:r>
            <a:r>
              <a:rPr lang="fr-FR" sz="2000">
                <a:solidFill>
                  <a:srgbClr val="202124"/>
                </a:solidFill>
                <a:latin typeface="arial" pitchFamily="34"/>
              </a:rPr>
              <a:t> de 1</a:t>
            </a:r>
            <a:r>
              <a:rPr lang="fr-FR" sz="2000" baseline="30000">
                <a:solidFill>
                  <a:srgbClr val="202124"/>
                </a:solidFill>
                <a:latin typeface="arial" pitchFamily="34"/>
              </a:rPr>
              <a:t>ère</a:t>
            </a:r>
            <a:r>
              <a:rPr lang="fr-FR" sz="2000">
                <a:solidFill>
                  <a:srgbClr val="202124"/>
                </a:solidFill>
                <a:latin typeface="arial" pitchFamily="34"/>
              </a:rPr>
              <a:t> </a:t>
            </a:r>
            <a:r>
              <a:rPr lang="fr-FR" sz="2000" b="1">
                <a:solidFill>
                  <a:srgbClr val="202124"/>
                </a:solidFill>
                <a:latin typeface="arial" pitchFamily="34"/>
              </a:rPr>
              <a:t>professionnelle</a:t>
            </a:r>
            <a:r>
              <a:rPr lang="fr-FR" sz="2000">
                <a:solidFill>
                  <a:srgbClr val="202124"/>
                </a:solidFill>
                <a:latin typeface="arial" pitchFamily="34"/>
              </a:rPr>
              <a:t> aux élèves qui auront obtenu une moyenne supérieure à 10 au contrôle continu. </a:t>
            </a:r>
          </a:p>
          <a:p>
            <a:pPr lvl="0">
              <a:lnSpc>
                <a:spcPct val="94000"/>
              </a:lnSpc>
              <a:spcBef>
                <a:spcPts val="1000"/>
              </a:spcBef>
              <a:spcAft>
                <a:spcPts val="200"/>
              </a:spcAft>
            </a:pPr>
            <a:r>
              <a:rPr lang="fr-FR" sz="2000">
                <a:solidFill>
                  <a:srgbClr val="202124"/>
                </a:solidFill>
                <a:latin typeface="arial" pitchFamily="34"/>
              </a:rPr>
              <a:t>Elle pourra également être délivrée après avis du conseil de classe aux élèves ayant obtenu une moyenne comprise entre 9 et 10.</a:t>
            </a:r>
          </a:p>
          <a:p>
            <a:pPr lvl="0">
              <a:lnSpc>
                <a:spcPct val="94000"/>
              </a:lnSpc>
              <a:spcBef>
                <a:spcPts val="1000"/>
              </a:spcBef>
              <a:spcAft>
                <a:spcPts val="200"/>
              </a:spcAft>
            </a:pPr>
            <a:r>
              <a:rPr lang="fr-FR" sz="2000">
                <a:solidFill>
                  <a:srgbClr val="202124"/>
                </a:solidFill>
                <a:latin typeface="arial" pitchFamily="34"/>
              </a:rPr>
              <a:t>Le calcul de la moyenne :</a:t>
            </a:r>
          </a:p>
          <a:p>
            <a:pPr lvl="0">
              <a:lnSpc>
                <a:spcPct val="94000"/>
              </a:lnSpc>
              <a:spcBef>
                <a:spcPts val="1000"/>
              </a:spcBef>
              <a:spcAft>
                <a:spcPts val="200"/>
              </a:spcAft>
            </a:pPr>
            <a:endParaRPr lang="fr-FR" sz="2000"/>
          </a:p>
        </p:txBody>
      </p:sp>
      <p:pic>
        <p:nvPicPr>
          <p:cNvPr id="4" name="Image 4">
            <a:extLst>
              <a:ext uri="{FF2B5EF4-FFF2-40B4-BE49-F238E27FC236}">
                <a16:creationId xmlns:a16="http://schemas.microsoft.com/office/drawing/2014/main" id="{8DEE8A09-9365-4F84-8395-506B0540FC0C}"/>
              </a:ext>
            </a:extLst>
          </p:cNvPr>
          <p:cNvPicPr>
            <a:picLocks noChangeAspect="1"/>
          </p:cNvPicPr>
          <p:nvPr/>
        </p:nvPicPr>
        <p:blipFill>
          <a:blip r:embed="rId2"/>
          <a:stretch>
            <a:fillRect/>
          </a:stretch>
        </p:blipFill>
        <p:spPr>
          <a:xfrm>
            <a:off x="5714533" y="3367808"/>
            <a:ext cx="6477463" cy="3490191"/>
          </a:xfrm>
          <a:prstGeom prst="rect">
            <a:avLst/>
          </a:prstGeom>
          <a:noFill/>
          <a:ln cap="flat">
            <a:noFill/>
          </a:ln>
        </p:spPr>
      </p:pic>
      <p:sp>
        <p:nvSpPr>
          <p:cNvPr id="5" name="ZoneTexte 5">
            <a:extLst>
              <a:ext uri="{FF2B5EF4-FFF2-40B4-BE49-F238E27FC236}">
                <a16:creationId xmlns:a16="http://schemas.microsoft.com/office/drawing/2014/main" id="{DBFBA4F2-BB67-418D-AA6B-E57B25D9295C}"/>
              </a:ext>
            </a:extLst>
          </p:cNvPr>
          <p:cNvSpPr txBox="1"/>
          <p:nvPr/>
        </p:nvSpPr>
        <p:spPr>
          <a:xfrm>
            <a:off x="963777" y="3273423"/>
            <a:ext cx="3598383" cy="923333"/>
          </a:xfrm>
          <a:prstGeom prst="rect">
            <a:avLst/>
          </a:prstGeom>
          <a:solidFill>
            <a:srgbClr val="F8CBAD"/>
          </a:solidFill>
          <a:ln w="12701" cap="flat">
            <a:solidFill>
              <a:srgbClr val="ED7D31"/>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Importance de l’outil de validation de compétences pour compléter les compétences du livret scolaire.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3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A383C-B5E5-4770-8734-396DF441024A}"/>
              </a:ext>
            </a:extLst>
          </p:cNvPr>
          <p:cNvSpPr txBox="1">
            <a:spLocks noGrp="1"/>
          </p:cNvSpPr>
          <p:nvPr>
            <p:ph type="ctrTitle"/>
          </p:nvPr>
        </p:nvSpPr>
        <p:spPr>
          <a:xfrm>
            <a:off x="574264" y="1933890"/>
            <a:ext cx="8361227" cy="2098227"/>
          </a:xfrm>
        </p:spPr>
        <p:txBody>
          <a:bodyPr/>
          <a:lstStyle/>
          <a:p>
            <a:pPr lvl="0"/>
            <a:r>
              <a:rPr lang="fr-FR" sz="6000"/>
              <a:t>Point sur la rénovation de la voie professionnelle</a:t>
            </a:r>
          </a:p>
        </p:txBody>
      </p:sp>
      <p:sp>
        <p:nvSpPr>
          <p:cNvPr id="3" name="Espace réservé du numéro de diapositive 3">
            <a:extLst>
              <a:ext uri="{FF2B5EF4-FFF2-40B4-BE49-F238E27FC236}">
                <a16:creationId xmlns:a16="http://schemas.microsoft.com/office/drawing/2014/main" id="{8B413F16-347B-4947-B5A1-BE14F5F1EBB4}"/>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E576BA-8AF4-455D-94CF-20FED8DB205D}" type="slidenum">
              <a:rPr lang="en-US" sz="1200" b="0" i="0" u="none" strike="noStrike" kern="1200" cap="none" spc="0" baseline="0">
                <a:solidFill>
                  <a:srgbClr val="1A2E40"/>
                </a:solidFill>
                <a:uFillTx/>
                <a:latin typeface="Franklin Gothic Book"/>
              </a:rPr>
              <a:t>3</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3AFD7E30-4FA2-4EF8-BB3C-096AAC3EE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4BC7293-0492-4B68-88EF-6362B3E9B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lèche : droite 7">
            <a:extLst>
              <a:ext uri="{FF2B5EF4-FFF2-40B4-BE49-F238E27FC236}">
                <a16:creationId xmlns:a16="http://schemas.microsoft.com/office/drawing/2014/main" id="{315AE8E9-B25F-4C3B-AF23-755ED7FD7C20}"/>
              </a:ext>
            </a:extLst>
          </p:cNvPr>
          <p:cNvSpPr/>
          <p:nvPr/>
        </p:nvSpPr>
        <p:spPr>
          <a:xfrm>
            <a:off x="1069849" y="1298448"/>
            <a:ext cx="3258688" cy="3255264"/>
          </a:xfrm>
          <a:custGeom>
            <a:avLst>
              <a:gd name="f0" fmla="val 1580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p:spPr>
        <p:txBody>
          <a:bodyPr vert="horz" lIns="91440" tIns="45720" rIns="91440" bIns="45720" rtlCol="0" anchor="b" anchorCtr="1" compatLnSpc="1">
            <a:normAutofit/>
          </a:bodyPr>
          <a:lstStyle/>
          <a:p>
            <a:pPr marL="0" marR="0" lvl="0" indent="0" defTabSz="91440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cap="none" spc="-100">
                <a:solidFill>
                  <a:srgbClr val="FFFFFF"/>
                </a:solidFill>
                <a:uFillTx/>
                <a:latin typeface="+mj-lt"/>
                <a:ea typeface="+mj-ea"/>
                <a:cs typeface="+mj-cs"/>
              </a:rPr>
              <a:t>Le livret</a:t>
            </a:r>
          </a:p>
        </p:txBody>
      </p:sp>
      <p:pic>
        <p:nvPicPr>
          <p:cNvPr id="2" name="Image 4">
            <a:extLst>
              <a:ext uri="{FF2B5EF4-FFF2-40B4-BE49-F238E27FC236}">
                <a16:creationId xmlns:a16="http://schemas.microsoft.com/office/drawing/2014/main" id="{22E9E78B-8A71-4063-B001-7BFF947D97F8}"/>
              </a:ext>
            </a:extLst>
          </p:cNvPr>
          <p:cNvPicPr>
            <a:picLocks noChangeAspect="1"/>
          </p:cNvPicPr>
          <p:nvPr/>
        </p:nvPicPr>
        <p:blipFill>
          <a:blip r:embed="rId2"/>
          <a:stretch>
            <a:fillRect/>
          </a:stretch>
        </p:blipFill>
        <p:spPr>
          <a:xfrm>
            <a:off x="5120640" y="1219381"/>
            <a:ext cx="6367271" cy="4411086"/>
          </a:xfrm>
          <a:prstGeom prst="rect">
            <a:avLst/>
          </a:prstGeom>
          <a:noFill/>
        </p:spPr>
      </p:pic>
      <p:sp>
        <p:nvSpPr>
          <p:cNvPr id="16" name="Rectangle 15">
            <a:extLst>
              <a:ext uri="{FF2B5EF4-FFF2-40B4-BE49-F238E27FC236}">
                <a16:creationId xmlns:a16="http://schemas.microsoft.com/office/drawing/2014/main" id="{7F22716B-0B4A-4DF5-8C68-165745EDF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èche : droite 4">
            <a:extLst>
              <a:ext uri="{FF2B5EF4-FFF2-40B4-BE49-F238E27FC236}">
                <a16:creationId xmlns:a16="http://schemas.microsoft.com/office/drawing/2014/main" id="{B890F83A-25F2-413C-8FFE-B327CCF1904E}"/>
              </a:ext>
            </a:extLst>
          </p:cNvPr>
          <p:cNvSpPr/>
          <p:nvPr/>
        </p:nvSpPr>
        <p:spPr>
          <a:xfrm>
            <a:off x="148714" y="311595"/>
            <a:ext cx="2182764" cy="825913"/>
          </a:xfrm>
          <a:custGeom>
            <a:avLst>
              <a:gd name="f0" fmla="val 1751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ED7D31"/>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Les compétences</a:t>
            </a:r>
          </a:p>
        </p:txBody>
      </p:sp>
      <p:sp>
        <p:nvSpPr>
          <p:cNvPr id="4" name="Rectangle 2">
            <a:extLst>
              <a:ext uri="{FF2B5EF4-FFF2-40B4-BE49-F238E27FC236}">
                <a16:creationId xmlns:a16="http://schemas.microsoft.com/office/drawing/2014/main" id="{844F0CF8-BB71-4BB1-94B1-319A09A74BC0}"/>
              </a:ext>
            </a:extLst>
          </p:cNvPr>
          <p:cNvSpPr>
            <a:spLocks noChangeArrowheads="1"/>
          </p:cNvSpPr>
          <p:nvPr/>
        </p:nvSpPr>
        <p:spPr bwMode="auto">
          <a:xfrm>
            <a:off x="2445193" y="1562099"/>
            <a:ext cx="16052206" cy="5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5" name="Objet 4">
            <a:extLst>
              <a:ext uri="{FF2B5EF4-FFF2-40B4-BE49-F238E27FC236}">
                <a16:creationId xmlns:a16="http://schemas.microsoft.com/office/drawing/2014/main" id="{C812EB92-D37A-4AF6-BD2D-DA593D00663E}"/>
              </a:ext>
            </a:extLst>
          </p:cNvPr>
          <p:cNvGraphicFramePr>
            <a:graphicFrameLocks noChangeAspect="1"/>
          </p:cNvGraphicFramePr>
          <p:nvPr>
            <p:extLst>
              <p:ext uri="{D42A27DB-BD31-4B8C-83A1-F6EECF244321}">
                <p14:modId xmlns:p14="http://schemas.microsoft.com/office/powerpoint/2010/main" val="1860525664"/>
              </p:ext>
            </p:extLst>
          </p:nvPr>
        </p:nvGraphicFramePr>
        <p:xfrm>
          <a:off x="1161406" y="1354783"/>
          <a:ext cx="10230494" cy="3707110"/>
        </p:xfrm>
        <a:graphic>
          <a:graphicData uri="http://schemas.openxmlformats.org/presentationml/2006/ole">
            <mc:AlternateContent xmlns:mc="http://schemas.openxmlformats.org/markup-compatibility/2006">
              <mc:Choice xmlns:v="urn:schemas-microsoft-com:vml" Requires="v">
                <p:oleObj spid="_x0000_s1044" name="Image bitmap" r:id="rId3" imgW="7597798" imgH="2750476" progId="Paint.Picture">
                  <p:embed/>
                </p:oleObj>
              </mc:Choice>
              <mc:Fallback>
                <p:oleObj name="Image bitmap" r:id="rId3" imgW="7597798" imgH="275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406" y="1354783"/>
                        <a:ext cx="10230494" cy="3707110"/>
                      </a:xfrm>
                      <a:prstGeom prst="rect">
                        <a:avLst/>
                      </a:prstGeom>
                      <a:noFill/>
                    </p:spPr>
                  </p:pic>
                </p:oleObj>
              </mc:Fallback>
            </mc:AlternateContent>
          </a:graphicData>
        </a:graphic>
      </p:graphicFrame>
      <p:sp>
        <p:nvSpPr>
          <p:cNvPr id="6" name="Rectangle 3">
            <a:extLst>
              <a:ext uri="{FF2B5EF4-FFF2-40B4-BE49-F238E27FC236}">
                <a16:creationId xmlns:a16="http://schemas.microsoft.com/office/drawing/2014/main" id="{65E514FD-29D7-4820-8DAB-8B16337D39C6}"/>
              </a:ext>
            </a:extLst>
          </p:cNvPr>
          <p:cNvSpPr>
            <a:spLocks noChangeArrowheads="1"/>
          </p:cNvSpPr>
          <p:nvPr/>
        </p:nvSpPr>
        <p:spPr bwMode="auto">
          <a:xfrm>
            <a:off x="2445193" y="3649662"/>
            <a:ext cx="16052206" cy="74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7A17E3B3-4ECB-4797-B916-30BDDC3770CC}"/>
              </a:ext>
            </a:extLst>
          </p:cNvPr>
          <p:cNvPicPr>
            <a:picLocks noChangeAspect="1"/>
          </p:cNvPicPr>
          <p:nvPr/>
        </p:nvPicPr>
        <p:blipFill>
          <a:blip r:embed="rId2"/>
          <a:stretch>
            <a:fillRect/>
          </a:stretch>
        </p:blipFill>
        <p:spPr>
          <a:xfrm>
            <a:off x="50255" y="0"/>
            <a:ext cx="12091495" cy="6858000"/>
          </a:xfrm>
          <a:prstGeom prst="rect">
            <a:avLst/>
          </a:prstGeom>
          <a:noFill/>
          <a:ln cap="flat">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D420CD-3D46-4581-9291-EC0A689A2508}"/>
              </a:ext>
            </a:extLst>
          </p:cNvPr>
          <p:cNvSpPr txBox="1">
            <a:spLocks noGrp="1"/>
          </p:cNvSpPr>
          <p:nvPr>
            <p:ph type="ctrTitle"/>
          </p:nvPr>
        </p:nvSpPr>
        <p:spPr>
          <a:xfrm>
            <a:off x="312726" y="1478626"/>
            <a:ext cx="8361227" cy="2098227"/>
          </a:xfrm>
        </p:spPr>
        <p:txBody>
          <a:bodyPr/>
          <a:lstStyle/>
          <a:p>
            <a:pPr lvl="0" algn="r"/>
            <a:r>
              <a:rPr lang="fr-FR" dirty="0"/>
              <a:t>LA REFORME DE LA FILIERE COMMERCIALE</a:t>
            </a:r>
          </a:p>
        </p:txBody>
      </p:sp>
      <p:pic>
        <p:nvPicPr>
          <p:cNvPr id="3" name="Image 1">
            <a:extLst>
              <a:ext uri="{FF2B5EF4-FFF2-40B4-BE49-F238E27FC236}">
                <a16:creationId xmlns:a16="http://schemas.microsoft.com/office/drawing/2014/main" id="{027509E2-1107-41A4-98AE-DB376841898B}"/>
              </a:ext>
            </a:extLst>
          </p:cNvPr>
          <p:cNvPicPr>
            <a:picLocks noChangeAspect="1"/>
          </p:cNvPicPr>
          <p:nvPr/>
        </p:nvPicPr>
        <p:blipFill>
          <a:blip r:embed="rId2"/>
          <a:srcRect/>
          <a:stretch>
            <a:fillRect/>
          </a:stretch>
        </p:blipFill>
        <p:spPr>
          <a:xfrm>
            <a:off x="7593017" y="3844485"/>
            <a:ext cx="4598983" cy="2319339"/>
          </a:xfrm>
          <a:prstGeom prst="rect">
            <a:avLst/>
          </a:prstGeom>
          <a:ln>
            <a:noFill/>
          </a:ln>
          <a:effectLst>
            <a:softEdge rad="112500"/>
          </a:effectLst>
        </p:spPr>
      </p:pic>
      <p:sp>
        <p:nvSpPr>
          <p:cNvPr id="4" name="Espace réservé du numéro de diapositive 4">
            <a:extLst>
              <a:ext uri="{FF2B5EF4-FFF2-40B4-BE49-F238E27FC236}">
                <a16:creationId xmlns:a16="http://schemas.microsoft.com/office/drawing/2014/main" id="{593D7177-E177-4675-B0AE-93547D2F5817}"/>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6C90AF-8921-4EC3-AC23-B9FB0A4E3CFE}" type="slidenum">
              <a:rPr/>
              <a:t>33</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24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7C112-C8C2-4BC4-8EE2-F1BCB9306679}"/>
              </a:ext>
            </a:extLst>
          </p:cNvPr>
          <p:cNvSpPr txBox="1">
            <a:spLocks noGrp="1"/>
          </p:cNvSpPr>
          <p:nvPr>
            <p:ph type="ctrTitle"/>
          </p:nvPr>
        </p:nvSpPr>
        <p:spPr>
          <a:xfrm>
            <a:off x="1915384" y="1852610"/>
            <a:ext cx="8361227" cy="2098227"/>
          </a:xfrm>
        </p:spPr>
        <p:txBody>
          <a:bodyPr/>
          <a:lstStyle/>
          <a:p>
            <a:pPr lvl="0"/>
            <a:r>
              <a:rPr lang="fr-FR" sz="6000"/>
              <a:t>Point sur les </a:t>
            </a:r>
            <a:br>
              <a:rPr lang="fr-FR" sz="6000"/>
            </a:br>
            <a:r>
              <a:rPr lang="fr-FR" sz="6000"/>
              <a:t>outils de suivi</a:t>
            </a:r>
          </a:p>
        </p:txBody>
      </p:sp>
      <p:sp>
        <p:nvSpPr>
          <p:cNvPr id="3" name="Espace réservé du numéro de diapositive 3">
            <a:extLst>
              <a:ext uri="{FF2B5EF4-FFF2-40B4-BE49-F238E27FC236}">
                <a16:creationId xmlns:a16="http://schemas.microsoft.com/office/drawing/2014/main" id="{29979313-4A77-4462-98A2-1E2B54ACFB1A}"/>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4728F7-F676-4BEC-9127-93091EDCB7CB}" type="slidenum">
              <a:rPr/>
              <a:t>34</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24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2F9AAA-FA65-44C0-BC78-B0C58E6D7A1F}"/>
              </a:ext>
            </a:extLst>
          </p:cNvPr>
          <p:cNvSpPr txBox="1">
            <a:spLocks noGrp="1"/>
          </p:cNvSpPr>
          <p:nvPr>
            <p:ph type="title"/>
          </p:nvPr>
        </p:nvSpPr>
        <p:spPr>
          <a:xfrm>
            <a:off x="9097959" y="69851"/>
            <a:ext cx="3325809" cy="717547"/>
          </a:xfrm>
        </p:spPr>
        <p:txBody>
          <a:bodyPr anchorCtr="1">
            <a:normAutofit fontScale="90000"/>
          </a:bodyPr>
          <a:lstStyle/>
          <a:p>
            <a:pPr lvl="0" algn="ctr"/>
            <a:r>
              <a:rPr lang="fr-FR" sz="3600"/>
              <a:t>Objectif des outils : </a:t>
            </a:r>
          </a:p>
        </p:txBody>
      </p:sp>
      <p:sp>
        <p:nvSpPr>
          <p:cNvPr id="3" name="Espace réservé de la date 3">
            <a:extLst>
              <a:ext uri="{FF2B5EF4-FFF2-40B4-BE49-F238E27FC236}">
                <a16:creationId xmlns:a16="http://schemas.microsoft.com/office/drawing/2014/main" id="{406A142E-5542-4A72-8A1E-8C65AB836664}"/>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8BE121-2F8D-42D7-B907-E1B1E83C8966}"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4" name="Espace réservé du numéro de diapositive 4">
            <a:extLst>
              <a:ext uri="{FF2B5EF4-FFF2-40B4-BE49-F238E27FC236}">
                <a16:creationId xmlns:a16="http://schemas.microsoft.com/office/drawing/2014/main" id="{310D86CB-2883-4612-9432-F268646774E6}"/>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31E05E-8545-4125-8562-0A1FDBF1D254}" type="slidenum">
              <a:rPr/>
              <a:t>35</a:t>
            </a:fld>
            <a:endParaRPr lang="en-US" sz="2000" b="0" i="0" u="none" strike="noStrike" kern="1200" cap="none" spc="0" baseline="0">
              <a:solidFill>
                <a:srgbClr val="FEFFFF"/>
              </a:solidFill>
              <a:uFillTx/>
              <a:latin typeface="Calibri"/>
            </a:endParaRPr>
          </a:p>
        </p:txBody>
      </p:sp>
      <p:grpSp>
        <p:nvGrpSpPr>
          <p:cNvPr id="5" name="Diagramme 13">
            <a:extLst>
              <a:ext uri="{FF2B5EF4-FFF2-40B4-BE49-F238E27FC236}">
                <a16:creationId xmlns:a16="http://schemas.microsoft.com/office/drawing/2014/main" id="{EE2D95B5-FDBF-459F-BEA4-A9629E8160AA}"/>
              </a:ext>
            </a:extLst>
          </p:cNvPr>
          <p:cNvGrpSpPr/>
          <p:nvPr/>
        </p:nvGrpSpPr>
        <p:grpSpPr>
          <a:xfrm>
            <a:off x="192261" y="545659"/>
            <a:ext cx="11458584" cy="5548880"/>
            <a:chOff x="192261" y="545659"/>
            <a:chExt cx="11458584" cy="5548880"/>
          </a:xfrm>
        </p:grpSpPr>
        <p:sp>
          <p:nvSpPr>
            <p:cNvPr id="6" name="Forme libre : forme 5">
              <a:extLst>
                <a:ext uri="{FF2B5EF4-FFF2-40B4-BE49-F238E27FC236}">
                  <a16:creationId xmlns:a16="http://schemas.microsoft.com/office/drawing/2014/main" id="{C8507AA9-6EA7-499A-A9AD-A50B5022043E}"/>
                </a:ext>
              </a:extLst>
            </p:cNvPr>
            <p:cNvSpPr/>
            <p:nvPr/>
          </p:nvSpPr>
          <p:spPr>
            <a:xfrm rot="5400013">
              <a:off x="669908" y="2327221"/>
              <a:ext cx="1452707" cy="1653856"/>
            </a:xfrm>
            <a:custGeom>
              <a:avLst/>
              <a:gdLst>
                <a:gd name="f0" fmla="val 10800000"/>
                <a:gd name="f1" fmla="val 5400000"/>
                <a:gd name="f2" fmla="val 180"/>
                <a:gd name="f3" fmla="val w"/>
                <a:gd name="f4" fmla="val h"/>
                <a:gd name="f5" fmla="val ss"/>
                <a:gd name="f6" fmla="val 0"/>
                <a:gd name="f7" fmla="val 32840"/>
                <a:gd name="f8" fmla="val 25000"/>
                <a:gd name="f9" fmla="val 35780"/>
                <a:gd name="f10" fmla="+- 0 0 -360"/>
                <a:gd name="f11" fmla="+- 0 0 -270"/>
                <a:gd name="f12" fmla="+- 0 0 -180"/>
                <a:gd name="f13" fmla="+- 0 0 -90"/>
                <a:gd name="f14" fmla="abs f3"/>
                <a:gd name="f15" fmla="abs f4"/>
                <a:gd name="f16" fmla="abs f5"/>
                <a:gd name="f17" fmla="*/ f10 f0 1"/>
                <a:gd name="f18" fmla="*/ f11 f0 1"/>
                <a:gd name="f19" fmla="*/ f12 f0 1"/>
                <a:gd name="f20" fmla="*/ f13 f0 1"/>
                <a:gd name="f21" fmla="?: f14 f3 1"/>
                <a:gd name="f22" fmla="?: f15 f4 1"/>
                <a:gd name="f23" fmla="?: f16 f5 1"/>
                <a:gd name="f24" fmla="*/ f17 1 f2"/>
                <a:gd name="f25" fmla="*/ f18 1 f2"/>
                <a:gd name="f26" fmla="*/ f19 1 f2"/>
                <a:gd name="f27" fmla="*/ f20 1 f2"/>
                <a:gd name="f28" fmla="*/ f21 1 21600"/>
                <a:gd name="f29" fmla="*/ f22 1 21600"/>
                <a:gd name="f30" fmla="*/ 21600 f21 1"/>
                <a:gd name="f31" fmla="*/ 21600 f22 1"/>
                <a:gd name="f32" fmla="+- f24 0 f1"/>
                <a:gd name="f33" fmla="+- f25 0 f1"/>
                <a:gd name="f34" fmla="+- f26 0 f1"/>
                <a:gd name="f35" fmla="+- f27 0 f1"/>
                <a:gd name="f36" fmla="min f29 f28"/>
                <a:gd name="f37" fmla="*/ f30 1 f23"/>
                <a:gd name="f38" fmla="*/ f31 1 f23"/>
                <a:gd name="f39" fmla="val f37"/>
                <a:gd name="f40" fmla="val f38"/>
                <a:gd name="f41" fmla="*/ f6 f36 1"/>
                <a:gd name="f42" fmla="+- f40 0 f6"/>
                <a:gd name="f43" fmla="+- f39 0 f6"/>
                <a:gd name="f44" fmla="*/ f40 f36 1"/>
                <a:gd name="f45" fmla="*/ f39 f36 1"/>
                <a:gd name="f46" fmla="min f43 f42"/>
                <a:gd name="f47" fmla="*/ f46 f9 1"/>
                <a:gd name="f48" fmla="*/ f46 f8 1"/>
                <a:gd name="f49" fmla="*/ f46 f7 1"/>
                <a:gd name="f50" fmla="*/ f47 1 100000"/>
                <a:gd name="f51" fmla="*/ f48 1 50000"/>
                <a:gd name="f52" fmla="*/ f48 1 100000"/>
                <a:gd name="f53" fmla="*/ f49 1 200000"/>
                <a:gd name="f54" fmla="*/ f49 1 100000"/>
                <a:gd name="f55" fmla="+- f39 0 f51"/>
                <a:gd name="f56" fmla="+- f39 0 f52"/>
                <a:gd name="f57" fmla="+- f40 0 f54"/>
                <a:gd name="f58" fmla="+- f50 f40 0"/>
                <a:gd name="f59" fmla="*/ f50 f36 1"/>
                <a:gd name="f60" fmla="+- f56 0 f53"/>
                <a:gd name="f61" fmla="+- f56 f53 0"/>
                <a:gd name="f62" fmla="+- f57 f40 0"/>
                <a:gd name="f63" fmla="*/ f58 1 2"/>
                <a:gd name="f64" fmla="*/ f57 f36 1"/>
                <a:gd name="f65" fmla="*/ f55 f36 1"/>
                <a:gd name="f66" fmla="*/ f56 f36 1"/>
                <a:gd name="f67" fmla="*/ f61 1 2"/>
                <a:gd name="f68" fmla="*/ f62 1 2"/>
                <a:gd name="f69" fmla="*/ f61 f36 1"/>
                <a:gd name="f70" fmla="*/ f60 f36 1"/>
                <a:gd name="f71" fmla="*/ f63 f36 1"/>
                <a:gd name="f72" fmla="*/ f68 f36 1"/>
                <a:gd name="f73" fmla="*/ f67 f36 1"/>
              </a:gdLst>
              <a:ahLst/>
              <a:cxnLst>
                <a:cxn ang="3cd4">
                  <a:pos x="hc" y="t"/>
                </a:cxn>
                <a:cxn ang="0">
                  <a:pos x="r" y="vc"/>
                </a:cxn>
                <a:cxn ang="cd4">
                  <a:pos x="hc" y="b"/>
                </a:cxn>
                <a:cxn ang="cd2">
                  <a:pos x="l" y="vc"/>
                </a:cxn>
                <a:cxn ang="f32">
                  <a:pos x="f66" y="f41"/>
                </a:cxn>
                <a:cxn ang="f33">
                  <a:pos x="f65" y="f59"/>
                </a:cxn>
                <a:cxn ang="f33">
                  <a:pos x="f41" y="f72"/>
                </a:cxn>
                <a:cxn ang="f34">
                  <a:pos x="f73" y="f44"/>
                </a:cxn>
                <a:cxn ang="f35">
                  <a:pos x="f69" y="f71"/>
                </a:cxn>
                <a:cxn ang="f35">
                  <a:pos x="f45" y="f59"/>
                </a:cxn>
              </a:cxnLst>
              <a:rect l="f41" t="f64" r="f69" b="f44"/>
              <a:pathLst>
                <a:path>
                  <a:moveTo>
                    <a:pt x="f41" y="f64"/>
                  </a:moveTo>
                  <a:lnTo>
                    <a:pt x="f70" y="f64"/>
                  </a:lnTo>
                  <a:lnTo>
                    <a:pt x="f70" y="f59"/>
                  </a:lnTo>
                  <a:lnTo>
                    <a:pt x="f65" y="f59"/>
                  </a:lnTo>
                  <a:lnTo>
                    <a:pt x="f66" y="f41"/>
                  </a:lnTo>
                  <a:lnTo>
                    <a:pt x="f45" y="f59"/>
                  </a:lnTo>
                  <a:lnTo>
                    <a:pt x="f69" y="f59"/>
                  </a:lnTo>
                  <a:lnTo>
                    <a:pt x="f69" y="f44"/>
                  </a:lnTo>
                  <a:lnTo>
                    <a:pt x="f41" y="f44"/>
                  </a:lnTo>
                  <a:close/>
                </a:path>
              </a:pathLst>
            </a:custGeom>
            <a:gradFill>
              <a:gsLst>
                <a:gs pos="0">
                  <a:srgbClr val="CAD1E9"/>
                </a:gs>
                <a:gs pos="100000">
                  <a:srgbClr val="BFC8E6"/>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 name="Forme libre : forme 6">
              <a:extLst>
                <a:ext uri="{FF2B5EF4-FFF2-40B4-BE49-F238E27FC236}">
                  <a16:creationId xmlns:a16="http://schemas.microsoft.com/office/drawing/2014/main" id="{29DBE825-B6BD-4CB1-B856-C2367A15B0A4}"/>
                </a:ext>
              </a:extLst>
            </p:cNvPr>
            <p:cNvSpPr/>
            <p:nvPr/>
          </p:nvSpPr>
          <p:spPr>
            <a:xfrm>
              <a:off x="192261" y="545659"/>
              <a:ext cx="2445507" cy="1711775"/>
            </a:xfrm>
            <a:custGeom>
              <a:avLst/>
              <a:gdLst>
                <a:gd name="f0" fmla="val 10800000"/>
                <a:gd name="f1" fmla="val 5400000"/>
                <a:gd name="f2" fmla="val 180"/>
                <a:gd name="f3" fmla="val w"/>
                <a:gd name="f4" fmla="val h"/>
                <a:gd name="f5" fmla="val 0"/>
                <a:gd name="f6" fmla="val 2445511"/>
                <a:gd name="f7" fmla="val 1711778"/>
                <a:gd name="f8" fmla="val 285353"/>
                <a:gd name="f9" fmla="val 127757"/>
                <a:gd name="f10" fmla="val 2160158"/>
                <a:gd name="f11" fmla="val 2317754"/>
                <a:gd name="f12" fmla="val 1426425"/>
                <a:gd name="f13" fmla="val 1584021"/>
                <a:gd name="f14" fmla="+- 0 0 -90"/>
                <a:gd name="f15" fmla="*/ f3 1 2445511"/>
                <a:gd name="f16" fmla="*/ f4 1 1711778"/>
                <a:gd name="f17" fmla="+- f7 0 f5"/>
                <a:gd name="f18" fmla="+- f6 0 f5"/>
                <a:gd name="f19" fmla="*/ f14 f0 1"/>
                <a:gd name="f20" fmla="*/ f18 1 2445511"/>
                <a:gd name="f21" fmla="*/ f17 1 1711778"/>
                <a:gd name="f22" fmla="*/ 0 f18 1"/>
                <a:gd name="f23" fmla="*/ 285353 f17 1"/>
                <a:gd name="f24" fmla="*/ 285353 f18 1"/>
                <a:gd name="f25" fmla="*/ 0 f17 1"/>
                <a:gd name="f26" fmla="*/ 2160158 f18 1"/>
                <a:gd name="f27" fmla="*/ 2445511 f18 1"/>
                <a:gd name="f28" fmla="*/ 1426425 f17 1"/>
                <a:gd name="f29" fmla="*/ 1711778 f17 1"/>
                <a:gd name="f30" fmla="*/ f19 1 f2"/>
                <a:gd name="f31" fmla="*/ f22 1 2445511"/>
                <a:gd name="f32" fmla="*/ f23 1 1711778"/>
                <a:gd name="f33" fmla="*/ f24 1 2445511"/>
                <a:gd name="f34" fmla="*/ f25 1 1711778"/>
                <a:gd name="f35" fmla="*/ f26 1 2445511"/>
                <a:gd name="f36" fmla="*/ f27 1 2445511"/>
                <a:gd name="f37" fmla="*/ f28 1 1711778"/>
                <a:gd name="f38" fmla="*/ f29 1 171177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445511" h="171177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F18C55"/>
                </a:gs>
                <a:gs pos="100000">
                  <a:srgbClr val="F67B28"/>
                </a:gs>
              </a:gsLst>
              <a:lin ang="5400000"/>
            </a:gradFill>
            <a:ln cap="flat">
              <a:noFill/>
              <a:prstDash val="solid"/>
            </a:ln>
          </p:spPr>
          <p:txBody>
            <a:bodyPr vert="horz" wrap="square" lIns="144539" tIns="144539" rIns="144539" bIns="144539"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600" b="0" i="0" u="none" strike="noStrike" kern="1200" cap="none" spc="0" baseline="0">
                  <a:solidFill>
                    <a:srgbClr val="FFFFFF"/>
                  </a:solidFill>
                  <a:uFillTx/>
                  <a:latin typeface="Calibri"/>
                </a:rPr>
                <a:t>En </a:t>
              </a:r>
              <a:r>
                <a:rPr lang="fr-FR" sz="1600" b="1" i="0" u="none" strike="noStrike" kern="1200" cap="none" spc="0" baseline="0">
                  <a:solidFill>
                    <a:srgbClr val="FFFFFF"/>
                  </a:solidFill>
                  <a:uFillTx/>
                  <a:latin typeface="Calibri"/>
                </a:rPr>
                <a:t>seconde,</a:t>
              </a:r>
              <a:r>
                <a:rPr lang="fr-FR" sz="1600" b="0" i="0" u="none" strike="noStrike" kern="1200" cap="none" spc="0" baseline="0">
                  <a:solidFill>
                    <a:srgbClr val="FFFFFF"/>
                  </a:solidFill>
                  <a:uFillTx/>
                  <a:latin typeface="Calibri"/>
                </a:rPr>
                <a:t> acquérir des compétences dans une situation courante</a:t>
              </a:r>
            </a:p>
          </p:txBody>
        </p:sp>
        <p:sp>
          <p:nvSpPr>
            <p:cNvPr id="8" name="Forme libre : forme 7">
              <a:extLst>
                <a:ext uri="{FF2B5EF4-FFF2-40B4-BE49-F238E27FC236}">
                  <a16:creationId xmlns:a16="http://schemas.microsoft.com/office/drawing/2014/main" id="{2E348317-8D60-4E83-AC3D-F0F84128177D}"/>
                </a:ext>
              </a:extLst>
            </p:cNvPr>
            <p:cNvSpPr/>
            <p:nvPr/>
          </p:nvSpPr>
          <p:spPr>
            <a:xfrm>
              <a:off x="3496245" y="667945"/>
              <a:ext cx="5744589" cy="1383532"/>
            </a:xfrm>
            <a:custGeom>
              <a:avLst/>
              <a:gdLst>
                <a:gd name="f0" fmla="val 10800000"/>
                <a:gd name="f1" fmla="val 5400000"/>
                <a:gd name="f2" fmla="val 180"/>
                <a:gd name="f3" fmla="val w"/>
                <a:gd name="f4" fmla="val h"/>
                <a:gd name="f5" fmla="val 0"/>
                <a:gd name="f6" fmla="val 5744590"/>
                <a:gd name="f7" fmla="val 1383535"/>
                <a:gd name="f8" fmla="+- 0 0 -90"/>
                <a:gd name="f9" fmla="*/ f3 1 5744590"/>
                <a:gd name="f10" fmla="*/ f4 1 1383535"/>
                <a:gd name="f11" fmla="+- f7 0 f5"/>
                <a:gd name="f12" fmla="+- f6 0 f5"/>
                <a:gd name="f13" fmla="*/ f8 f0 1"/>
                <a:gd name="f14" fmla="*/ f12 1 5744590"/>
                <a:gd name="f15" fmla="*/ f11 1 1383535"/>
                <a:gd name="f16" fmla="*/ 0 f12 1"/>
                <a:gd name="f17" fmla="*/ 0 f11 1"/>
                <a:gd name="f18" fmla="*/ 5744590 f12 1"/>
                <a:gd name="f19" fmla="*/ 1383535 f11 1"/>
                <a:gd name="f20" fmla="*/ f13 1 f2"/>
                <a:gd name="f21" fmla="*/ f16 1 5744590"/>
                <a:gd name="f22" fmla="*/ f17 1 1383535"/>
                <a:gd name="f23" fmla="*/ f18 1 5744590"/>
                <a:gd name="f24" fmla="*/ f19 1 1383535"/>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744590" h="1383535">
                  <a:moveTo>
                    <a:pt x="f5" y="f5"/>
                  </a:moveTo>
                  <a:lnTo>
                    <a:pt x="f6" y="f5"/>
                  </a:lnTo>
                  <a:lnTo>
                    <a:pt x="f6" y="f7"/>
                  </a:lnTo>
                  <a:lnTo>
                    <a:pt x="f5" y="f7"/>
                  </a:lnTo>
                  <a:lnTo>
                    <a:pt x="f5" y="f5"/>
                  </a:lnTo>
                  <a:close/>
                </a:path>
              </a:pathLst>
            </a:custGeom>
            <a:noFill/>
            <a:ln cap="flat">
              <a:noFill/>
              <a:prstDash val="solid"/>
            </a:ln>
          </p:spPr>
          <p:txBody>
            <a:bodyPr vert="horz" wrap="square" lIns="53336" tIns="53336" rIns="53336" bIns="53336" anchor="ctr" anchorCtr="0" compatLnSpc="1">
              <a:noAutofit/>
            </a:bodyPr>
            <a:lstStyle/>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sng" strike="noStrike" kern="1200" cap="none" spc="0" baseline="0" dirty="0">
                  <a:solidFill>
                    <a:srgbClr val="000000"/>
                  </a:solidFill>
                  <a:effectLst>
                    <a:outerShdw dist="38096" dir="2700000">
                      <a:srgbClr val="000000"/>
                    </a:outerShdw>
                  </a:effectLst>
                  <a:uFillTx/>
                  <a:latin typeface="Calibri"/>
                </a:rPr>
                <a:t>GRILLE DE VALIDATION DE COMPETENCES SECONDE :</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Conforter  l’élève dans  son parcours de formation au sein d’une même famille de métiers</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Acquérir des compétences professionnelles communes aux spécialités de sa famille de métier (2 bacs)</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FAIRE UN CHOIX D’ORIENTATION EN PREMIERE</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p:txBody>
        </p:sp>
        <p:sp>
          <p:nvSpPr>
            <p:cNvPr id="9" name="Forme libre : forme 8">
              <a:extLst>
                <a:ext uri="{FF2B5EF4-FFF2-40B4-BE49-F238E27FC236}">
                  <a16:creationId xmlns:a16="http://schemas.microsoft.com/office/drawing/2014/main" id="{9F7B938E-39C5-4C3E-A389-AA5A55693323}"/>
                </a:ext>
              </a:extLst>
            </p:cNvPr>
            <p:cNvSpPr/>
            <p:nvPr/>
          </p:nvSpPr>
          <p:spPr>
            <a:xfrm rot="5400013">
              <a:off x="2906155" y="4328952"/>
              <a:ext cx="1452707" cy="1653856"/>
            </a:xfrm>
            <a:custGeom>
              <a:avLst/>
              <a:gdLst>
                <a:gd name="f0" fmla="val 10800000"/>
                <a:gd name="f1" fmla="val 5400000"/>
                <a:gd name="f2" fmla="val 180"/>
                <a:gd name="f3" fmla="val w"/>
                <a:gd name="f4" fmla="val h"/>
                <a:gd name="f5" fmla="val ss"/>
                <a:gd name="f6" fmla="val 0"/>
                <a:gd name="f7" fmla="val 32840"/>
                <a:gd name="f8" fmla="val 25000"/>
                <a:gd name="f9" fmla="val 35780"/>
                <a:gd name="f10" fmla="+- 0 0 -360"/>
                <a:gd name="f11" fmla="+- 0 0 -270"/>
                <a:gd name="f12" fmla="+- 0 0 -180"/>
                <a:gd name="f13" fmla="+- 0 0 -90"/>
                <a:gd name="f14" fmla="abs f3"/>
                <a:gd name="f15" fmla="abs f4"/>
                <a:gd name="f16" fmla="abs f5"/>
                <a:gd name="f17" fmla="*/ f10 f0 1"/>
                <a:gd name="f18" fmla="*/ f11 f0 1"/>
                <a:gd name="f19" fmla="*/ f12 f0 1"/>
                <a:gd name="f20" fmla="*/ f13 f0 1"/>
                <a:gd name="f21" fmla="?: f14 f3 1"/>
                <a:gd name="f22" fmla="?: f15 f4 1"/>
                <a:gd name="f23" fmla="?: f16 f5 1"/>
                <a:gd name="f24" fmla="*/ f17 1 f2"/>
                <a:gd name="f25" fmla="*/ f18 1 f2"/>
                <a:gd name="f26" fmla="*/ f19 1 f2"/>
                <a:gd name="f27" fmla="*/ f20 1 f2"/>
                <a:gd name="f28" fmla="*/ f21 1 21600"/>
                <a:gd name="f29" fmla="*/ f22 1 21600"/>
                <a:gd name="f30" fmla="*/ 21600 f21 1"/>
                <a:gd name="f31" fmla="*/ 21600 f22 1"/>
                <a:gd name="f32" fmla="+- f24 0 f1"/>
                <a:gd name="f33" fmla="+- f25 0 f1"/>
                <a:gd name="f34" fmla="+- f26 0 f1"/>
                <a:gd name="f35" fmla="+- f27 0 f1"/>
                <a:gd name="f36" fmla="min f29 f28"/>
                <a:gd name="f37" fmla="*/ f30 1 f23"/>
                <a:gd name="f38" fmla="*/ f31 1 f23"/>
                <a:gd name="f39" fmla="val f37"/>
                <a:gd name="f40" fmla="val f38"/>
                <a:gd name="f41" fmla="*/ f6 f36 1"/>
                <a:gd name="f42" fmla="+- f40 0 f6"/>
                <a:gd name="f43" fmla="+- f39 0 f6"/>
                <a:gd name="f44" fmla="*/ f40 f36 1"/>
                <a:gd name="f45" fmla="*/ f39 f36 1"/>
                <a:gd name="f46" fmla="min f43 f42"/>
                <a:gd name="f47" fmla="*/ f46 f9 1"/>
                <a:gd name="f48" fmla="*/ f46 f8 1"/>
                <a:gd name="f49" fmla="*/ f46 f7 1"/>
                <a:gd name="f50" fmla="*/ f47 1 100000"/>
                <a:gd name="f51" fmla="*/ f48 1 50000"/>
                <a:gd name="f52" fmla="*/ f48 1 100000"/>
                <a:gd name="f53" fmla="*/ f49 1 200000"/>
                <a:gd name="f54" fmla="*/ f49 1 100000"/>
                <a:gd name="f55" fmla="+- f39 0 f51"/>
                <a:gd name="f56" fmla="+- f39 0 f52"/>
                <a:gd name="f57" fmla="+- f40 0 f54"/>
                <a:gd name="f58" fmla="+- f50 f40 0"/>
                <a:gd name="f59" fmla="*/ f50 f36 1"/>
                <a:gd name="f60" fmla="+- f56 0 f53"/>
                <a:gd name="f61" fmla="+- f56 f53 0"/>
                <a:gd name="f62" fmla="+- f57 f40 0"/>
                <a:gd name="f63" fmla="*/ f58 1 2"/>
                <a:gd name="f64" fmla="*/ f57 f36 1"/>
                <a:gd name="f65" fmla="*/ f55 f36 1"/>
                <a:gd name="f66" fmla="*/ f56 f36 1"/>
                <a:gd name="f67" fmla="*/ f61 1 2"/>
                <a:gd name="f68" fmla="*/ f62 1 2"/>
                <a:gd name="f69" fmla="*/ f61 f36 1"/>
                <a:gd name="f70" fmla="*/ f60 f36 1"/>
                <a:gd name="f71" fmla="*/ f63 f36 1"/>
                <a:gd name="f72" fmla="*/ f68 f36 1"/>
                <a:gd name="f73" fmla="*/ f67 f36 1"/>
              </a:gdLst>
              <a:ahLst/>
              <a:cxnLst>
                <a:cxn ang="3cd4">
                  <a:pos x="hc" y="t"/>
                </a:cxn>
                <a:cxn ang="0">
                  <a:pos x="r" y="vc"/>
                </a:cxn>
                <a:cxn ang="cd4">
                  <a:pos x="hc" y="b"/>
                </a:cxn>
                <a:cxn ang="cd2">
                  <a:pos x="l" y="vc"/>
                </a:cxn>
                <a:cxn ang="f32">
                  <a:pos x="f66" y="f41"/>
                </a:cxn>
                <a:cxn ang="f33">
                  <a:pos x="f65" y="f59"/>
                </a:cxn>
                <a:cxn ang="f33">
                  <a:pos x="f41" y="f72"/>
                </a:cxn>
                <a:cxn ang="f34">
                  <a:pos x="f73" y="f44"/>
                </a:cxn>
                <a:cxn ang="f35">
                  <a:pos x="f69" y="f71"/>
                </a:cxn>
                <a:cxn ang="f35">
                  <a:pos x="f45" y="f59"/>
                </a:cxn>
              </a:cxnLst>
              <a:rect l="f41" t="f64" r="f69" b="f44"/>
              <a:pathLst>
                <a:path>
                  <a:moveTo>
                    <a:pt x="f41" y="f64"/>
                  </a:moveTo>
                  <a:lnTo>
                    <a:pt x="f70" y="f64"/>
                  </a:lnTo>
                  <a:lnTo>
                    <a:pt x="f70" y="f59"/>
                  </a:lnTo>
                  <a:lnTo>
                    <a:pt x="f65" y="f59"/>
                  </a:lnTo>
                  <a:lnTo>
                    <a:pt x="f66" y="f41"/>
                  </a:lnTo>
                  <a:lnTo>
                    <a:pt x="f45" y="f59"/>
                  </a:lnTo>
                  <a:lnTo>
                    <a:pt x="f69" y="f59"/>
                  </a:lnTo>
                  <a:lnTo>
                    <a:pt x="f69" y="f44"/>
                  </a:lnTo>
                  <a:lnTo>
                    <a:pt x="f41" y="f44"/>
                  </a:lnTo>
                  <a:close/>
                </a:path>
              </a:pathLst>
            </a:custGeom>
            <a:gradFill>
              <a:gsLst>
                <a:gs pos="0">
                  <a:srgbClr val="FDF4F1"/>
                </a:gs>
                <a:gs pos="100000">
                  <a:srgbClr val="FDECE7"/>
                </a:gs>
              </a:gsLst>
              <a:lin ang="5400000"/>
            </a:gra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0" name="Forme libre : forme 9">
              <a:extLst>
                <a:ext uri="{FF2B5EF4-FFF2-40B4-BE49-F238E27FC236}">
                  <a16:creationId xmlns:a16="http://schemas.microsoft.com/office/drawing/2014/main" id="{3BE32AC0-0AA1-4AC5-85A4-58FD5863590F}"/>
                </a:ext>
              </a:extLst>
            </p:cNvPr>
            <p:cNvSpPr/>
            <p:nvPr/>
          </p:nvSpPr>
          <p:spPr>
            <a:xfrm>
              <a:off x="2468669" y="2485906"/>
              <a:ext cx="2445507" cy="1711775"/>
            </a:xfrm>
            <a:custGeom>
              <a:avLst/>
              <a:gdLst>
                <a:gd name="f0" fmla="val 10800000"/>
                <a:gd name="f1" fmla="val 5400000"/>
                <a:gd name="f2" fmla="val 180"/>
                <a:gd name="f3" fmla="val w"/>
                <a:gd name="f4" fmla="val h"/>
                <a:gd name="f5" fmla="val 0"/>
                <a:gd name="f6" fmla="val 2445511"/>
                <a:gd name="f7" fmla="val 1711778"/>
                <a:gd name="f8" fmla="val 285353"/>
                <a:gd name="f9" fmla="val 127757"/>
                <a:gd name="f10" fmla="val 2160158"/>
                <a:gd name="f11" fmla="val 2317754"/>
                <a:gd name="f12" fmla="val 1426425"/>
                <a:gd name="f13" fmla="val 1584021"/>
                <a:gd name="f14" fmla="+- 0 0 -90"/>
                <a:gd name="f15" fmla="*/ f3 1 2445511"/>
                <a:gd name="f16" fmla="*/ f4 1 1711778"/>
                <a:gd name="f17" fmla="+- f7 0 f5"/>
                <a:gd name="f18" fmla="+- f6 0 f5"/>
                <a:gd name="f19" fmla="*/ f14 f0 1"/>
                <a:gd name="f20" fmla="*/ f18 1 2445511"/>
                <a:gd name="f21" fmla="*/ f17 1 1711778"/>
                <a:gd name="f22" fmla="*/ 0 f18 1"/>
                <a:gd name="f23" fmla="*/ 285353 f17 1"/>
                <a:gd name="f24" fmla="*/ 285353 f18 1"/>
                <a:gd name="f25" fmla="*/ 0 f17 1"/>
                <a:gd name="f26" fmla="*/ 2160158 f18 1"/>
                <a:gd name="f27" fmla="*/ 2445511 f18 1"/>
                <a:gd name="f28" fmla="*/ 1426425 f17 1"/>
                <a:gd name="f29" fmla="*/ 1711778 f17 1"/>
                <a:gd name="f30" fmla="*/ f19 1 f2"/>
                <a:gd name="f31" fmla="*/ f22 1 2445511"/>
                <a:gd name="f32" fmla="*/ f23 1 1711778"/>
                <a:gd name="f33" fmla="*/ f24 1 2445511"/>
                <a:gd name="f34" fmla="*/ f25 1 1711778"/>
                <a:gd name="f35" fmla="*/ f26 1 2445511"/>
                <a:gd name="f36" fmla="*/ f27 1 2445511"/>
                <a:gd name="f37" fmla="*/ f28 1 1711778"/>
                <a:gd name="f38" fmla="*/ f29 1 171177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445511" h="171177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AFAFAF"/>
                </a:gs>
                <a:gs pos="100000">
                  <a:srgbClr val="A5A5A5"/>
                </a:gs>
              </a:gsLst>
              <a:lin ang="5400000"/>
            </a:gradFill>
            <a:ln cap="flat">
              <a:noFill/>
              <a:prstDash val="solid"/>
            </a:ln>
          </p:spPr>
          <p:txBody>
            <a:bodyPr vert="horz" wrap="square" lIns="144539" tIns="144539" rIns="144539" bIns="144539"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600" b="0" i="0" u="none" strike="noStrike" kern="1200" cap="none" spc="0" baseline="0">
                  <a:solidFill>
                    <a:srgbClr val="FFFFFF"/>
                  </a:solidFill>
                  <a:uFillTx/>
                  <a:latin typeface="Calibri"/>
                </a:rPr>
                <a:t>En </a:t>
              </a:r>
              <a:r>
                <a:rPr lang="fr-FR" sz="1600" b="1" i="0" u="none" strike="noStrike" kern="1200" cap="none" spc="0" baseline="0">
                  <a:solidFill>
                    <a:srgbClr val="FFFFFF"/>
                  </a:solidFill>
                  <a:uFillTx/>
                  <a:latin typeface="Calibri"/>
                </a:rPr>
                <a:t>première</a:t>
              </a:r>
              <a:r>
                <a:rPr lang="fr-FR" sz="1600" b="0" i="0" u="none" strike="noStrike" kern="1200" cap="none" spc="0" baseline="0">
                  <a:solidFill>
                    <a:srgbClr val="FFFFFF"/>
                  </a:solidFill>
                  <a:uFillTx/>
                  <a:latin typeface="Calibri"/>
                </a:rPr>
                <a:t>, appuie sur les acquis de seconde pour développer ses compétences en situation plus complexe</a:t>
              </a:r>
            </a:p>
          </p:txBody>
        </p:sp>
        <p:sp>
          <p:nvSpPr>
            <p:cNvPr id="11" name="Forme libre : forme 10">
              <a:extLst>
                <a:ext uri="{FF2B5EF4-FFF2-40B4-BE49-F238E27FC236}">
                  <a16:creationId xmlns:a16="http://schemas.microsoft.com/office/drawing/2014/main" id="{ED9FB2B9-DE67-412F-BC10-50A5CAD8D402}"/>
                </a:ext>
              </a:extLst>
            </p:cNvPr>
            <p:cNvSpPr/>
            <p:nvPr/>
          </p:nvSpPr>
          <p:spPr>
            <a:xfrm>
              <a:off x="5061030" y="2598477"/>
              <a:ext cx="4179804" cy="1383532"/>
            </a:xfrm>
            <a:custGeom>
              <a:avLst/>
              <a:gdLst>
                <a:gd name="f0" fmla="val 10800000"/>
                <a:gd name="f1" fmla="val 5400000"/>
                <a:gd name="f2" fmla="val 180"/>
                <a:gd name="f3" fmla="val w"/>
                <a:gd name="f4" fmla="val h"/>
                <a:gd name="f5" fmla="val 0"/>
                <a:gd name="f6" fmla="val 4179803"/>
                <a:gd name="f7" fmla="val 1383535"/>
                <a:gd name="f8" fmla="+- 0 0 -90"/>
                <a:gd name="f9" fmla="*/ f3 1 4179803"/>
                <a:gd name="f10" fmla="*/ f4 1 1383535"/>
                <a:gd name="f11" fmla="+- f7 0 f5"/>
                <a:gd name="f12" fmla="+- f6 0 f5"/>
                <a:gd name="f13" fmla="*/ f8 f0 1"/>
                <a:gd name="f14" fmla="*/ f12 1 4179803"/>
                <a:gd name="f15" fmla="*/ f11 1 1383535"/>
                <a:gd name="f16" fmla="*/ 0 f12 1"/>
                <a:gd name="f17" fmla="*/ 0 f11 1"/>
                <a:gd name="f18" fmla="*/ 4179803 f12 1"/>
                <a:gd name="f19" fmla="*/ 1383535 f11 1"/>
                <a:gd name="f20" fmla="*/ f13 1 f2"/>
                <a:gd name="f21" fmla="*/ f16 1 4179803"/>
                <a:gd name="f22" fmla="*/ f17 1 1383535"/>
                <a:gd name="f23" fmla="*/ f18 1 4179803"/>
                <a:gd name="f24" fmla="*/ f19 1 1383535"/>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179803" h="1383535">
                  <a:moveTo>
                    <a:pt x="f5" y="f5"/>
                  </a:moveTo>
                  <a:lnTo>
                    <a:pt x="f6" y="f5"/>
                  </a:lnTo>
                  <a:lnTo>
                    <a:pt x="f6" y="f7"/>
                  </a:lnTo>
                  <a:lnTo>
                    <a:pt x="f5" y="f7"/>
                  </a:lnTo>
                  <a:lnTo>
                    <a:pt x="f5" y="f5"/>
                  </a:lnTo>
                  <a:close/>
                </a:path>
              </a:pathLst>
            </a:custGeom>
            <a:noFill/>
            <a:ln cap="flat">
              <a:noFill/>
              <a:prstDash val="solid"/>
            </a:ln>
          </p:spPr>
          <p:txBody>
            <a:bodyPr vert="horz" wrap="square" lIns="53336" tIns="53336" rIns="53336" bIns="53336" anchor="ctr" anchorCtr="0" compatLnSpc="1">
              <a:noAutofit/>
            </a:bodyPr>
            <a:lstStyle/>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endParaRPr lang="fr-FR" sz="1400" b="0" i="0" u="none" strike="noStrike" kern="1200" cap="none" spc="0" baseline="0">
                <a:solidFill>
                  <a:srgbClr val="000000"/>
                </a:solidFill>
                <a:uFillTx/>
                <a:latin typeface="Calibri"/>
              </a:endParaRP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sng" strike="noStrike" kern="1200" cap="none" spc="0" baseline="0">
                  <a:solidFill>
                    <a:srgbClr val="000000"/>
                  </a:solidFill>
                  <a:effectLst>
                    <a:outerShdw dist="38096" dir="2700000">
                      <a:srgbClr val="000000"/>
                    </a:outerShdw>
                  </a:effectLst>
                  <a:uFillTx/>
                  <a:latin typeface="Calibri"/>
                </a:rPr>
                <a:t>GRILLE DE SECONDE  +  GRILLE DE VALIDATION DE COMPETENCES 1</a:t>
              </a:r>
              <a:r>
                <a:rPr lang="fr-FR" sz="1400" b="1" i="0" u="sng" strike="noStrike" kern="1200" cap="none" spc="0" baseline="30000">
                  <a:solidFill>
                    <a:srgbClr val="000000"/>
                  </a:solidFill>
                  <a:effectLst>
                    <a:outerShdw dist="38096" dir="2700000">
                      <a:srgbClr val="000000"/>
                    </a:outerShdw>
                  </a:effectLst>
                  <a:uFillTx/>
                  <a:latin typeface="Calibri"/>
                </a:rPr>
                <a:t>er</a:t>
              </a:r>
              <a:r>
                <a:rPr lang="fr-FR" sz="1400" b="1" i="0" u="sng" strike="noStrike" kern="1200" cap="none" spc="0" baseline="0">
                  <a:solidFill>
                    <a:srgbClr val="000000"/>
                  </a:solidFill>
                  <a:effectLst>
                    <a:outerShdw dist="38096" dir="2700000">
                      <a:srgbClr val="000000"/>
                    </a:outerShdw>
                  </a:effectLst>
                  <a:uFillTx/>
                  <a:latin typeface="Calibri"/>
                </a:rPr>
                <a:t> et Terminale :</a:t>
              </a:r>
              <a:endParaRPr lang="fr-FR" sz="1400" b="0" i="0" u="none" strike="noStrike" kern="1200" cap="none" spc="0" baseline="0">
                <a:solidFill>
                  <a:srgbClr val="000000"/>
                </a:solidFill>
                <a:uFillTx/>
                <a:latin typeface="Calibri"/>
              </a:endParaRP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alibri"/>
                </a:rPr>
                <a:t> La grille de seconde permet d’avoir une vision global du profil élève, base de travail pour le positionnement en 1ère.</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alibri"/>
                </a:rPr>
                <a:t> Positionner les compétences en lien avec la spécialité à partir de travaux significatifs 	</a:t>
              </a: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endParaRPr lang="fr-FR" sz="1400" b="0" i="0" u="none" strike="noStrike" kern="1200" cap="none" spc="0" baseline="0">
                <a:solidFill>
                  <a:srgbClr val="000000"/>
                </a:solidFill>
                <a:uFillTx/>
                <a:latin typeface="Calibri"/>
              </a:endParaRPr>
            </a:p>
          </p:txBody>
        </p:sp>
        <p:sp>
          <p:nvSpPr>
            <p:cNvPr id="12" name="Forme libre : forme 11">
              <a:extLst>
                <a:ext uri="{FF2B5EF4-FFF2-40B4-BE49-F238E27FC236}">
                  <a16:creationId xmlns:a16="http://schemas.microsoft.com/office/drawing/2014/main" id="{AF62874B-5CCD-477E-BB54-2F2DB240F8EC}"/>
                </a:ext>
              </a:extLst>
            </p:cNvPr>
            <p:cNvSpPr/>
            <p:nvPr/>
          </p:nvSpPr>
          <p:spPr>
            <a:xfrm>
              <a:off x="4753737" y="4382764"/>
              <a:ext cx="2445507" cy="1711775"/>
            </a:xfrm>
            <a:custGeom>
              <a:avLst/>
              <a:gdLst>
                <a:gd name="f0" fmla="val 10800000"/>
                <a:gd name="f1" fmla="val 5400000"/>
                <a:gd name="f2" fmla="val 180"/>
                <a:gd name="f3" fmla="val w"/>
                <a:gd name="f4" fmla="val h"/>
                <a:gd name="f5" fmla="val 0"/>
                <a:gd name="f6" fmla="val 2445511"/>
                <a:gd name="f7" fmla="val 1711778"/>
                <a:gd name="f8" fmla="val 285353"/>
                <a:gd name="f9" fmla="val 127757"/>
                <a:gd name="f10" fmla="val 2160158"/>
                <a:gd name="f11" fmla="val 2317754"/>
                <a:gd name="f12" fmla="val 1426425"/>
                <a:gd name="f13" fmla="val 1584021"/>
                <a:gd name="f14" fmla="+- 0 0 -90"/>
                <a:gd name="f15" fmla="*/ f3 1 2445511"/>
                <a:gd name="f16" fmla="*/ f4 1 1711778"/>
                <a:gd name="f17" fmla="+- f7 0 f5"/>
                <a:gd name="f18" fmla="+- f6 0 f5"/>
                <a:gd name="f19" fmla="*/ f14 f0 1"/>
                <a:gd name="f20" fmla="*/ f18 1 2445511"/>
                <a:gd name="f21" fmla="*/ f17 1 1711778"/>
                <a:gd name="f22" fmla="*/ 0 f18 1"/>
                <a:gd name="f23" fmla="*/ 285353 f17 1"/>
                <a:gd name="f24" fmla="*/ 285353 f18 1"/>
                <a:gd name="f25" fmla="*/ 0 f17 1"/>
                <a:gd name="f26" fmla="*/ 2160158 f18 1"/>
                <a:gd name="f27" fmla="*/ 2445511 f18 1"/>
                <a:gd name="f28" fmla="*/ 1426425 f17 1"/>
                <a:gd name="f29" fmla="*/ 1711778 f17 1"/>
                <a:gd name="f30" fmla="*/ f19 1 f2"/>
                <a:gd name="f31" fmla="*/ f22 1 2445511"/>
                <a:gd name="f32" fmla="*/ f23 1 1711778"/>
                <a:gd name="f33" fmla="*/ f24 1 2445511"/>
                <a:gd name="f34" fmla="*/ f25 1 1711778"/>
                <a:gd name="f35" fmla="*/ f26 1 2445511"/>
                <a:gd name="f36" fmla="*/ f27 1 2445511"/>
                <a:gd name="f37" fmla="*/ f28 1 1711778"/>
                <a:gd name="f38" fmla="*/ f29 1 171177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445511" h="171177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FFC746"/>
                </a:gs>
                <a:gs pos="100000">
                  <a:srgbClr val="FFC600"/>
                </a:gs>
              </a:gsLst>
              <a:lin ang="5400000"/>
            </a:gradFill>
            <a:ln cap="flat">
              <a:noFill/>
              <a:prstDash val="solid"/>
            </a:ln>
          </p:spPr>
          <p:txBody>
            <a:bodyPr vert="horz" wrap="square" lIns="144539" tIns="144539" rIns="144539" bIns="144539"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600" b="0" i="0" u="none" strike="noStrike" kern="1200" cap="none" spc="0" baseline="0">
                  <a:solidFill>
                    <a:srgbClr val="FFFFFF"/>
                  </a:solidFill>
                  <a:uFillTx/>
                  <a:latin typeface="Calibri"/>
                </a:rPr>
                <a:t>En </a:t>
              </a:r>
              <a:r>
                <a:rPr lang="fr-FR" sz="1600" b="1" i="0" u="none" strike="noStrike" kern="1200" cap="none" spc="0" baseline="0">
                  <a:solidFill>
                    <a:srgbClr val="FFFFFF"/>
                  </a:solidFill>
                  <a:uFillTx/>
                  <a:latin typeface="Calibri"/>
                </a:rPr>
                <a:t>terminale</a:t>
              </a:r>
              <a:r>
                <a:rPr lang="fr-FR" sz="1600" b="0" i="0" u="none" strike="noStrike" kern="1200" cap="none" spc="0" baseline="0">
                  <a:solidFill>
                    <a:srgbClr val="FFFFFF"/>
                  </a:solidFill>
                  <a:uFillTx/>
                  <a:latin typeface="Calibri"/>
                </a:rPr>
                <a:t> réinvestissement des acquis de seconde et de première à partir de</a:t>
              </a:r>
              <a:r>
                <a:rPr lang="fr-FR" sz="1600" b="0" i="0" u="sng" strike="noStrike" kern="1200" cap="none" spc="0" baseline="0">
                  <a:solidFill>
                    <a:srgbClr val="FFFFFF"/>
                  </a:solidFill>
                  <a:uFillTx/>
                  <a:latin typeface="Calibri"/>
                </a:rPr>
                <a:t> situation complexe/critique</a:t>
              </a:r>
              <a:endParaRPr lang="fr-FR" sz="1600" b="0" i="0" u="none" strike="noStrike" kern="1200" cap="none" spc="0" baseline="0">
                <a:solidFill>
                  <a:srgbClr val="FFFFFF"/>
                </a:solidFill>
                <a:uFillTx/>
                <a:latin typeface="Calibri"/>
              </a:endParaRPr>
            </a:p>
          </p:txBody>
        </p:sp>
        <p:sp>
          <p:nvSpPr>
            <p:cNvPr id="13" name="Forme libre : forme 12">
              <a:extLst>
                <a:ext uri="{FF2B5EF4-FFF2-40B4-BE49-F238E27FC236}">
                  <a16:creationId xmlns:a16="http://schemas.microsoft.com/office/drawing/2014/main" id="{F9764E1E-2D4A-47CE-AEEE-31C94CE50257}"/>
                </a:ext>
              </a:extLst>
            </p:cNvPr>
            <p:cNvSpPr/>
            <p:nvPr/>
          </p:nvSpPr>
          <p:spPr>
            <a:xfrm>
              <a:off x="7321015" y="4554699"/>
              <a:ext cx="4329830" cy="1383532"/>
            </a:xfrm>
            <a:custGeom>
              <a:avLst/>
              <a:gdLst>
                <a:gd name="f0" fmla="val 10800000"/>
                <a:gd name="f1" fmla="val 5400000"/>
                <a:gd name="f2" fmla="val 180"/>
                <a:gd name="f3" fmla="val w"/>
                <a:gd name="f4" fmla="val h"/>
                <a:gd name="f5" fmla="val 0"/>
                <a:gd name="f6" fmla="val 4329831"/>
                <a:gd name="f7" fmla="val 1383535"/>
                <a:gd name="f8" fmla="+- 0 0 -90"/>
                <a:gd name="f9" fmla="*/ f3 1 4329831"/>
                <a:gd name="f10" fmla="*/ f4 1 1383535"/>
                <a:gd name="f11" fmla="+- f7 0 f5"/>
                <a:gd name="f12" fmla="+- f6 0 f5"/>
                <a:gd name="f13" fmla="*/ f8 f0 1"/>
                <a:gd name="f14" fmla="*/ f12 1 4329831"/>
                <a:gd name="f15" fmla="*/ f11 1 1383535"/>
                <a:gd name="f16" fmla="*/ 0 f12 1"/>
                <a:gd name="f17" fmla="*/ 0 f11 1"/>
                <a:gd name="f18" fmla="*/ 4329831 f12 1"/>
                <a:gd name="f19" fmla="*/ 1383535 f11 1"/>
                <a:gd name="f20" fmla="*/ f13 1 f2"/>
                <a:gd name="f21" fmla="*/ f16 1 4329831"/>
                <a:gd name="f22" fmla="*/ f17 1 1383535"/>
                <a:gd name="f23" fmla="*/ f18 1 4329831"/>
                <a:gd name="f24" fmla="*/ f19 1 1383535"/>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329831" h="1383535">
                  <a:moveTo>
                    <a:pt x="f5" y="f5"/>
                  </a:moveTo>
                  <a:lnTo>
                    <a:pt x="f6" y="f5"/>
                  </a:lnTo>
                  <a:lnTo>
                    <a:pt x="f6" y="f7"/>
                  </a:lnTo>
                  <a:lnTo>
                    <a:pt x="f5" y="f7"/>
                  </a:lnTo>
                  <a:lnTo>
                    <a:pt x="f5" y="f5"/>
                  </a:lnTo>
                  <a:close/>
                </a:path>
              </a:pathLst>
            </a:custGeom>
            <a:noFill/>
            <a:ln cap="flat">
              <a:noFill/>
              <a:prstDash val="solid"/>
            </a:ln>
          </p:spPr>
          <p:txBody>
            <a:bodyPr vert="horz" wrap="square" lIns="68580" tIns="68580" rIns="68580" bIns="68580" anchor="ctr" anchorCtr="0" compatLnSpc="1">
              <a:noAutofit/>
            </a:bodyPr>
            <a:lstStyle/>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1" i="0" u="sng" strike="noStrike" kern="1200" cap="none" spc="0" baseline="0">
                  <a:solidFill>
                    <a:srgbClr val="000000"/>
                  </a:solidFill>
                  <a:effectLst>
                    <a:outerShdw dist="38096" dir="2700000">
                      <a:srgbClr val="000000"/>
                    </a:outerShdw>
                  </a:effectLst>
                  <a:uFillTx/>
                  <a:latin typeface="Calibri"/>
                </a:rPr>
                <a:t>GRILLE DE VALIDATION DE COMPETENCES 1</a:t>
              </a:r>
              <a:r>
                <a:rPr lang="fr-FR" sz="1400" b="1" i="0" u="sng" strike="noStrike" kern="1200" cap="none" spc="0" baseline="30000">
                  <a:solidFill>
                    <a:srgbClr val="000000"/>
                  </a:solidFill>
                  <a:effectLst>
                    <a:outerShdw dist="38096" dir="2700000">
                      <a:srgbClr val="000000"/>
                    </a:outerShdw>
                  </a:effectLst>
                  <a:uFillTx/>
                  <a:latin typeface="Calibri"/>
                </a:rPr>
                <a:t>er</a:t>
              </a:r>
              <a:r>
                <a:rPr lang="fr-FR" sz="1400" b="1" i="0" u="sng" strike="noStrike" kern="1200" cap="none" spc="0" baseline="0">
                  <a:solidFill>
                    <a:srgbClr val="000000"/>
                  </a:solidFill>
                  <a:effectLst>
                    <a:outerShdw dist="38096" dir="2700000">
                      <a:srgbClr val="000000"/>
                    </a:outerShdw>
                  </a:effectLst>
                  <a:uFillTx/>
                  <a:latin typeface="Calibri"/>
                </a:rPr>
                <a:t> et Terminale :</a:t>
              </a:r>
              <a:endParaRPr lang="fr-FR" sz="1400" b="0" i="0" u="none" strike="noStrike" kern="1200" cap="none" spc="0" baseline="0">
                <a:solidFill>
                  <a:srgbClr val="000000"/>
                </a:solidFill>
                <a:uFillTx/>
                <a:latin typeface="Calibri"/>
              </a:endParaRPr>
            </a:p>
            <a:p>
              <a:pPr marL="114300" marR="0" lvl="1"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alibri"/>
                </a:rPr>
                <a:t>Positionner les compétences en lien avec la spécialité et les attendus des épreuves de Terminale. (affine)</a:t>
              </a:r>
            </a:p>
            <a:p>
              <a:pPr marL="228600" marR="0" lvl="2" indent="-114300" algn="l" defTabSz="622304"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alibri"/>
                </a:rPr>
                <a:t>Ex : Accueil : Bloc 1 = Epreuve E31	</a:t>
              </a:r>
            </a:p>
          </p:txBody>
        </p:sp>
      </p:grpSp>
      <p:sp>
        <p:nvSpPr>
          <p:cNvPr id="14" name="Flèche : droite 14">
            <a:extLst>
              <a:ext uri="{FF2B5EF4-FFF2-40B4-BE49-F238E27FC236}">
                <a16:creationId xmlns:a16="http://schemas.microsoft.com/office/drawing/2014/main" id="{C658E192-3737-45DD-A1CA-CF00B61C5A8C}"/>
              </a:ext>
            </a:extLst>
          </p:cNvPr>
          <p:cNvSpPr/>
          <p:nvPr/>
        </p:nvSpPr>
        <p:spPr>
          <a:xfrm>
            <a:off x="415923" y="6316666"/>
            <a:ext cx="11406189" cy="541333"/>
          </a:xfrm>
          <a:custGeom>
            <a:avLst>
              <a:gd name="f0" fmla="val 21087"/>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ASSURER UNE TRACABILITE SUR 3 ANS</a:t>
            </a:r>
          </a:p>
        </p:txBody>
      </p:sp>
      <p:sp>
        <p:nvSpPr>
          <p:cNvPr id="15" name="Espace réservé du numéro de diapositive 15">
            <a:extLst>
              <a:ext uri="{FF2B5EF4-FFF2-40B4-BE49-F238E27FC236}">
                <a16:creationId xmlns:a16="http://schemas.microsoft.com/office/drawing/2014/main" id="{3D27169C-6F84-4B1B-A559-9797C98EF119}"/>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3EE3D4-1ABA-4201-9F5E-4668BE13DAA7}" type="slidenum">
              <a:rPr/>
              <a:t>35</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name="Slide24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27F3C8-66A8-475A-85D7-E37B4EE10A3A}"/>
              </a:ext>
            </a:extLst>
          </p:cNvPr>
          <p:cNvSpPr txBox="1">
            <a:spLocks noGrp="1"/>
          </p:cNvSpPr>
          <p:nvPr>
            <p:ph type="title"/>
          </p:nvPr>
        </p:nvSpPr>
        <p:spPr/>
        <p:txBody>
          <a:bodyPr/>
          <a:lstStyle/>
          <a:p>
            <a:pPr lvl="0"/>
            <a:r>
              <a:rPr lang="fr-FR"/>
              <a:t>Les outils d’évaluation mis à votre disposition</a:t>
            </a:r>
          </a:p>
        </p:txBody>
      </p:sp>
      <p:sp>
        <p:nvSpPr>
          <p:cNvPr id="3" name="Espace réservé du texte 4">
            <a:extLst>
              <a:ext uri="{FF2B5EF4-FFF2-40B4-BE49-F238E27FC236}">
                <a16:creationId xmlns:a16="http://schemas.microsoft.com/office/drawing/2014/main" id="{AD494F85-5E72-400D-8CD7-BB84FBFCA055}"/>
              </a:ext>
            </a:extLst>
          </p:cNvPr>
          <p:cNvSpPr txBox="1">
            <a:spLocks noGrp="1"/>
          </p:cNvSpPr>
          <p:nvPr>
            <p:ph type="body" idx="1"/>
          </p:nvPr>
        </p:nvSpPr>
        <p:spPr/>
        <p:txBody>
          <a:bodyPr>
            <a:normAutofit/>
          </a:bodyPr>
          <a:lstStyle/>
          <a:p>
            <a:pPr lvl="0"/>
            <a:r>
              <a:rPr lang="fr-FR" sz="2400" dirty="0"/>
              <a:t>La grille Académique</a:t>
            </a:r>
          </a:p>
        </p:txBody>
      </p:sp>
      <p:pic>
        <p:nvPicPr>
          <p:cNvPr id="4" name="Espace réservé du contenu 5">
            <a:extLst>
              <a:ext uri="{FF2B5EF4-FFF2-40B4-BE49-F238E27FC236}">
                <a16:creationId xmlns:a16="http://schemas.microsoft.com/office/drawing/2014/main" id="{E7C6FED9-045F-418F-8A33-39B8770E6DD7}"/>
              </a:ext>
            </a:extLst>
          </p:cNvPr>
          <p:cNvPicPr>
            <a:picLocks noGrp="1" noChangeAspect="1"/>
          </p:cNvPicPr>
          <p:nvPr>
            <p:ph sz="half" idx="2"/>
          </p:nvPr>
        </p:nvPicPr>
        <p:blipFill>
          <a:blip r:embed="rId2"/>
          <a:stretch>
            <a:fillRect/>
          </a:stretch>
        </p:blipFill>
        <p:spPr>
          <a:xfrm>
            <a:off x="3160749" y="2123768"/>
            <a:ext cx="4181439" cy="3111866"/>
          </a:xfrm>
        </p:spPr>
      </p:pic>
      <p:sp>
        <p:nvSpPr>
          <p:cNvPr id="5" name="Espace réservé du texte 6">
            <a:extLst>
              <a:ext uri="{FF2B5EF4-FFF2-40B4-BE49-F238E27FC236}">
                <a16:creationId xmlns:a16="http://schemas.microsoft.com/office/drawing/2014/main" id="{4F3568C9-FD87-4071-B70B-805366ACB95B}"/>
              </a:ext>
            </a:extLst>
          </p:cNvPr>
          <p:cNvSpPr txBox="1">
            <a:spLocks noGrp="1"/>
          </p:cNvSpPr>
          <p:nvPr>
            <p:ph type="body" sz="quarter" idx="3"/>
          </p:nvPr>
        </p:nvSpPr>
        <p:spPr/>
        <p:txBody>
          <a:bodyPr>
            <a:normAutofit/>
          </a:bodyPr>
          <a:lstStyle/>
          <a:p>
            <a:pPr lvl="0" algn="ctr"/>
            <a:r>
              <a:rPr lang="fr-FR" sz="2400" dirty="0"/>
              <a:t>Pronote- Eclat</a:t>
            </a:r>
          </a:p>
        </p:txBody>
      </p:sp>
      <p:pic>
        <p:nvPicPr>
          <p:cNvPr id="6" name="Espace réservé du contenu 2">
            <a:extLst>
              <a:ext uri="{FF2B5EF4-FFF2-40B4-BE49-F238E27FC236}">
                <a16:creationId xmlns:a16="http://schemas.microsoft.com/office/drawing/2014/main" id="{D3BC7BEE-E51F-4ABD-99C4-3AADEA4ACA1A}"/>
              </a:ext>
            </a:extLst>
          </p:cNvPr>
          <p:cNvPicPr>
            <a:picLocks noGrp="1" noChangeAspect="1"/>
          </p:cNvPicPr>
          <p:nvPr>
            <p:ph sz="quarter" idx="4"/>
          </p:nvPr>
        </p:nvPicPr>
        <p:blipFill>
          <a:blip r:embed="rId3"/>
          <a:stretch>
            <a:fillRect/>
          </a:stretch>
        </p:blipFill>
        <p:spPr>
          <a:xfrm>
            <a:off x="7862095" y="2159221"/>
            <a:ext cx="3475037" cy="1222374"/>
          </a:xfrm>
        </p:spPr>
      </p:pic>
      <p:sp>
        <p:nvSpPr>
          <p:cNvPr id="7" name="Espace réservé de la date 3">
            <a:extLst>
              <a:ext uri="{FF2B5EF4-FFF2-40B4-BE49-F238E27FC236}">
                <a16:creationId xmlns:a16="http://schemas.microsoft.com/office/drawing/2014/main" id="{4138F92F-6F43-4FB9-9104-495F0CECF2A5}"/>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078389-6860-47D3-8E61-21636D4621F3}"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pic>
        <p:nvPicPr>
          <p:cNvPr id="8" name="Image 7">
            <a:extLst>
              <a:ext uri="{FF2B5EF4-FFF2-40B4-BE49-F238E27FC236}">
                <a16:creationId xmlns:a16="http://schemas.microsoft.com/office/drawing/2014/main" id="{ABABBC7F-2484-4949-BC12-A6D5991F34BD}"/>
              </a:ext>
            </a:extLst>
          </p:cNvPr>
          <p:cNvPicPr>
            <a:picLocks noChangeAspect="1"/>
          </p:cNvPicPr>
          <p:nvPr/>
        </p:nvPicPr>
        <p:blipFill>
          <a:blip r:embed="rId4"/>
          <a:srcRect/>
          <a:stretch>
            <a:fillRect/>
          </a:stretch>
        </p:blipFill>
        <p:spPr>
          <a:xfrm>
            <a:off x="9423951" y="3772007"/>
            <a:ext cx="1693861" cy="984251"/>
          </a:xfrm>
          <a:prstGeom prst="rect">
            <a:avLst/>
          </a:prstGeom>
          <a:noFill/>
          <a:ln cap="flat">
            <a:noFill/>
          </a:ln>
        </p:spPr>
      </p:pic>
      <p:sp>
        <p:nvSpPr>
          <p:cNvPr id="9" name="Espace réservé du numéro de diapositive 8">
            <a:extLst>
              <a:ext uri="{FF2B5EF4-FFF2-40B4-BE49-F238E27FC236}">
                <a16:creationId xmlns:a16="http://schemas.microsoft.com/office/drawing/2014/main" id="{98A68851-86AB-4B8F-97D9-DBFFE3F7FB65}"/>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dirty="0">
              <a:solidFill>
                <a:srgbClr val="FEFFFF"/>
              </a:solidFill>
              <a:uFillTx/>
              <a:latin typeface="Calibri"/>
            </a:endParaRPr>
          </a:p>
        </p:txBody>
      </p:sp>
      <p:pic>
        <p:nvPicPr>
          <p:cNvPr id="10" name="Image 2">
            <a:extLst>
              <a:ext uri="{FF2B5EF4-FFF2-40B4-BE49-F238E27FC236}">
                <a16:creationId xmlns:a16="http://schemas.microsoft.com/office/drawing/2014/main" id="{537ED7EF-F91F-48C3-BFF7-093A8928CB45}"/>
              </a:ext>
            </a:extLst>
          </p:cNvPr>
          <p:cNvPicPr>
            <a:picLocks noChangeAspect="1"/>
          </p:cNvPicPr>
          <p:nvPr/>
        </p:nvPicPr>
        <p:blipFill>
          <a:blip r:embed="rId5"/>
          <a:srcRect/>
          <a:stretch>
            <a:fillRect/>
          </a:stretch>
        </p:blipFill>
        <p:spPr>
          <a:xfrm>
            <a:off x="7565509" y="4398945"/>
            <a:ext cx="1635120" cy="1244598"/>
          </a:xfrm>
          <a:prstGeom prst="rect">
            <a:avLst/>
          </a:prstGeom>
          <a:noFill/>
          <a:ln cap="flat">
            <a:noFill/>
          </a:ln>
        </p:spPr>
      </p:pic>
      <p:sp>
        <p:nvSpPr>
          <p:cNvPr id="11" name="Espace réservé du numéro de diapositive 11">
            <a:extLst>
              <a:ext uri="{FF2B5EF4-FFF2-40B4-BE49-F238E27FC236}">
                <a16:creationId xmlns:a16="http://schemas.microsoft.com/office/drawing/2014/main" id="{7C621174-577D-4446-B739-0EF978B4C09C}"/>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F38651-4D73-45AE-8271-D1903032D4B5}" type="slidenum">
              <a:rPr/>
              <a:t>36</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249">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3E6C0AAB-5FE3-410B-86F4-E72281D66A56}"/>
              </a:ext>
            </a:extLst>
          </p:cNvPr>
          <p:cNvPicPr>
            <a:picLocks noChangeAspect="1"/>
          </p:cNvPicPr>
          <p:nvPr/>
        </p:nvPicPr>
        <p:blipFill>
          <a:blip r:embed="rId2"/>
          <a:srcRect/>
          <a:stretch>
            <a:fillRect/>
          </a:stretch>
        </p:blipFill>
        <p:spPr>
          <a:xfrm>
            <a:off x="350836" y="952503"/>
            <a:ext cx="8459791" cy="5262564"/>
          </a:xfrm>
          <a:prstGeom prst="rect">
            <a:avLst/>
          </a:prstGeom>
          <a:noFill/>
          <a:ln cap="flat">
            <a:noFill/>
          </a:ln>
        </p:spPr>
      </p:pic>
      <p:sp>
        <p:nvSpPr>
          <p:cNvPr id="3" name="Titre 1">
            <a:extLst>
              <a:ext uri="{FF2B5EF4-FFF2-40B4-BE49-F238E27FC236}">
                <a16:creationId xmlns:a16="http://schemas.microsoft.com/office/drawing/2014/main" id="{CAF15DCA-295C-47F9-AD0C-4A2CFDF1ABDD}"/>
              </a:ext>
            </a:extLst>
          </p:cNvPr>
          <p:cNvSpPr txBox="1">
            <a:spLocks noGrp="1"/>
          </p:cNvSpPr>
          <p:nvPr>
            <p:ph type="title"/>
          </p:nvPr>
        </p:nvSpPr>
        <p:spPr>
          <a:xfrm>
            <a:off x="1770058" y="204789"/>
            <a:ext cx="10641009" cy="815973"/>
          </a:xfrm>
        </p:spPr>
        <p:txBody>
          <a:bodyPr/>
          <a:lstStyle/>
          <a:p>
            <a:pPr lvl="0"/>
            <a:r>
              <a:rPr lang="fr-FR" sz="2400"/>
              <a:t>L’outil de suivi des compétences en classe de SECONDE</a:t>
            </a:r>
            <a:endParaRPr lang="fr-FR" sz="2000"/>
          </a:p>
        </p:txBody>
      </p:sp>
      <p:sp>
        <p:nvSpPr>
          <p:cNvPr id="4" name="Espace réservé du contenu 2">
            <a:extLst>
              <a:ext uri="{FF2B5EF4-FFF2-40B4-BE49-F238E27FC236}">
                <a16:creationId xmlns:a16="http://schemas.microsoft.com/office/drawing/2014/main" id="{D6C01448-FFD8-45DD-82A0-6FDB63069F3F}"/>
              </a:ext>
            </a:extLst>
          </p:cNvPr>
          <p:cNvSpPr txBox="1">
            <a:spLocks noGrp="1"/>
          </p:cNvSpPr>
          <p:nvPr>
            <p:ph idx="1"/>
          </p:nvPr>
        </p:nvSpPr>
        <p:spPr>
          <a:xfrm>
            <a:off x="9009061" y="1762121"/>
            <a:ext cx="3100382" cy="4168777"/>
          </a:xfrm>
        </p:spPr>
        <p:txBody>
          <a:bodyPr/>
          <a:lstStyle/>
          <a:p>
            <a:pPr lvl="0">
              <a:lnSpc>
                <a:spcPct val="70000"/>
              </a:lnSpc>
              <a:spcAft>
                <a:spcPts val="0"/>
              </a:spcAft>
              <a:buFont typeface="Arial" pitchFamily="34"/>
              <a:buChar char="•"/>
            </a:pPr>
            <a:endParaRPr lang="fr-FR" sz="2200">
              <a:solidFill>
                <a:srgbClr val="262626"/>
              </a:solidFill>
            </a:endParaRPr>
          </a:p>
          <a:p>
            <a:pPr marL="0" lvl="0" indent="0" algn="ctr">
              <a:lnSpc>
                <a:spcPct val="70000"/>
              </a:lnSpc>
              <a:spcAft>
                <a:spcPts val="0"/>
              </a:spcAft>
              <a:buNone/>
            </a:pPr>
            <a:r>
              <a:rPr lang="fr-FR" sz="1700">
                <a:solidFill>
                  <a:srgbClr val="C00000"/>
                </a:solidFill>
              </a:rPr>
              <a:t>EN DEBUT D’ANNEE</a:t>
            </a:r>
            <a:endParaRPr lang="fr-FR" sz="1700">
              <a:solidFill>
                <a:srgbClr val="262626"/>
              </a:solidFill>
            </a:endParaRPr>
          </a:p>
          <a:p>
            <a:pPr lvl="0">
              <a:lnSpc>
                <a:spcPct val="70000"/>
              </a:lnSpc>
              <a:spcAft>
                <a:spcPts val="0"/>
              </a:spcAft>
              <a:buFont typeface="Arial" pitchFamily="34"/>
              <a:buChar char="•"/>
            </a:pPr>
            <a:r>
              <a:rPr lang="fr-FR" sz="1700">
                <a:solidFill>
                  <a:srgbClr val="262626"/>
                </a:solidFill>
              </a:rPr>
              <a:t>Un code couleur permet de repérer les enseignants (savoir qui a validé et quand)</a:t>
            </a:r>
          </a:p>
          <a:p>
            <a:pPr marL="0" lvl="0" indent="0">
              <a:lnSpc>
                <a:spcPct val="70000"/>
              </a:lnSpc>
              <a:spcAft>
                <a:spcPts val="0"/>
              </a:spcAft>
              <a:buNone/>
            </a:pPr>
            <a:endParaRPr lang="fr-FR" sz="1700">
              <a:solidFill>
                <a:srgbClr val="262626"/>
              </a:solidFill>
            </a:endParaRPr>
          </a:p>
          <a:p>
            <a:pPr lvl="0">
              <a:lnSpc>
                <a:spcPct val="70000"/>
              </a:lnSpc>
              <a:spcAft>
                <a:spcPts val="0"/>
              </a:spcAft>
              <a:buFont typeface="Arial" pitchFamily="34"/>
              <a:buChar char="•"/>
            </a:pPr>
            <a:r>
              <a:rPr lang="fr-FR" sz="1700">
                <a:solidFill>
                  <a:srgbClr val="262626"/>
                </a:solidFill>
              </a:rPr>
              <a:t>Validation des compétences : date, lieu, support</a:t>
            </a:r>
          </a:p>
          <a:p>
            <a:pPr lvl="0">
              <a:lnSpc>
                <a:spcPct val="70000"/>
              </a:lnSpc>
              <a:spcAft>
                <a:spcPts val="0"/>
              </a:spcAft>
              <a:buFont typeface="Arial" pitchFamily="34"/>
              <a:buChar char="•"/>
            </a:pPr>
            <a:endParaRPr lang="fr-FR" sz="1700">
              <a:solidFill>
                <a:srgbClr val="262626"/>
              </a:solidFill>
            </a:endParaRPr>
          </a:p>
          <a:p>
            <a:pPr lvl="0">
              <a:lnSpc>
                <a:spcPct val="70000"/>
              </a:lnSpc>
              <a:spcAft>
                <a:spcPts val="0"/>
              </a:spcAft>
              <a:buFont typeface="Arial" pitchFamily="34"/>
              <a:buChar char="•"/>
            </a:pPr>
            <a:endParaRPr lang="fr-FR" sz="1700">
              <a:solidFill>
                <a:srgbClr val="262626"/>
              </a:solidFill>
            </a:endParaRPr>
          </a:p>
          <a:p>
            <a:pPr lvl="0">
              <a:lnSpc>
                <a:spcPct val="70000"/>
              </a:lnSpc>
              <a:spcAft>
                <a:spcPts val="0"/>
              </a:spcAft>
              <a:buFont typeface="Arial" pitchFamily="34"/>
              <a:buChar char="•"/>
            </a:pPr>
            <a:r>
              <a:rPr lang="fr-FR" sz="1700">
                <a:solidFill>
                  <a:srgbClr val="262626"/>
                </a:solidFill>
              </a:rPr>
              <a:t>Une feuille Excel est créée par élèves </a:t>
            </a:r>
            <a:endParaRPr lang="fr-FR" sz="2200">
              <a:solidFill>
                <a:srgbClr val="262626"/>
              </a:solidFill>
            </a:endParaRPr>
          </a:p>
        </p:txBody>
      </p:sp>
      <p:cxnSp>
        <p:nvCxnSpPr>
          <p:cNvPr id="5" name="Connecteur droit avec flèche 7">
            <a:extLst>
              <a:ext uri="{FF2B5EF4-FFF2-40B4-BE49-F238E27FC236}">
                <a16:creationId xmlns:a16="http://schemas.microsoft.com/office/drawing/2014/main" id="{4EBAC468-46DA-4111-B63D-FF22151FC64F}"/>
              </a:ext>
            </a:extLst>
          </p:cNvPr>
          <p:cNvCxnSpPr/>
          <p:nvPr/>
        </p:nvCxnSpPr>
        <p:spPr>
          <a:xfrm flipH="1">
            <a:off x="3924303" y="5033964"/>
            <a:ext cx="5183185" cy="966785"/>
          </a:xfrm>
          <a:prstGeom prst="straightConnector1">
            <a:avLst/>
          </a:prstGeom>
          <a:noFill/>
          <a:ln w="19046" cap="flat">
            <a:solidFill>
              <a:srgbClr val="000000"/>
            </a:solidFill>
            <a:prstDash val="solid"/>
            <a:miter/>
            <a:tailEnd type="arrow"/>
          </a:ln>
        </p:spPr>
      </p:cxnSp>
      <p:cxnSp>
        <p:nvCxnSpPr>
          <p:cNvPr id="6" name="Connecteur droit avec flèche 5">
            <a:extLst>
              <a:ext uri="{FF2B5EF4-FFF2-40B4-BE49-F238E27FC236}">
                <a16:creationId xmlns:a16="http://schemas.microsoft.com/office/drawing/2014/main" id="{A8466516-A8DA-42E9-A09B-AE73F9BF625C}"/>
              </a:ext>
            </a:extLst>
          </p:cNvPr>
          <p:cNvCxnSpPr/>
          <p:nvPr/>
        </p:nvCxnSpPr>
        <p:spPr>
          <a:xfrm flipH="1" flipV="1">
            <a:off x="7146922" y="2338385"/>
            <a:ext cx="1970094" cy="204790"/>
          </a:xfrm>
          <a:prstGeom prst="straightConnector1">
            <a:avLst/>
          </a:prstGeom>
          <a:noFill/>
          <a:ln w="19046" cap="flat">
            <a:solidFill>
              <a:srgbClr val="000000"/>
            </a:solidFill>
            <a:prstDash val="solid"/>
            <a:miter/>
            <a:tailEnd type="arrow"/>
          </a:ln>
        </p:spPr>
      </p:cxnSp>
      <p:cxnSp>
        <p:nvCxnSpPr>
          <p:cNvPr id="7" name="Connecteur droit avec flèche 15">
            <a:extLst>
              <a:ext uri="{FF2B5EF4-FFF2-40B4-BE49-F238E27FC236}">
                <a16:creationId xmlns:a16="http://schemas.microsoft.com/office/drawing/2014/main" id="{9FFAC1E1-4B28-49C0-83AF-2ED21319DE1B}"/>
              </a:ext>
            </a:extLst>
          </p:cNvPr>
          <p:cNvCxnSpPr/>
          <p:nvPr/>
        </p:nvCxnSpPr>
        <p:spPr>
          <a:xfrm flipH="1" flipV="1">
            <a:off x="7146922" y="3514725"/>
            <a:ext cx="1960566" cy="204789"/>
          </a:xfrm>
          <a:prstGeom prst="straightConnector1">
            <a:avLst/>
          </a:prstGeom>
          <a:noFill/>
          <a:ln w="19046" cap="flat">
            <a:solidFill>
              <a:srgbClr val="000000"/>
            </a:solidFill>
            <a:prstDash val="solid"/>
            <a:miter/>
            <a:tailEnd type="arrow"/>
          </a:ln>
        </p:spPr>
      </p:cxnSp>
      <p:sp>
        <p:nvSpPr>
          <p:cNvPr id="8" name="Ellipse 13">
            <a:extLst>
              <a:ext uri="{FF2B5EF4-FFF2-40B4-BE49-F238E27FC236}">
                <a16:creationId xmlns:a16="http://schemas.microsoft.com/office/drawing/2014/main" id="{255D556C-6BD8-49A9-9A29-7B81F738C0C1}"/>
              </a:ext>
            </a:extLst>
          </p:cNvPr>
          <p:cNvSpPr/>
          <p:nvPr/>
        </p:nvSpPr>
        <p:spPr>
          <a:xfrm>
            <a:off x="612776" y="3340102"/>
            <a:ext cx="6534146" cy="43338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Espace réservé du numéro de diapositive 9">
            <a:extLst>
              <a:ext uri="{FF2B5EF4-FFF2-40B4-BE49-F238E27FC236}">
                <a16:creationId xmlns:a16="http://schemas.microsoft.com/office/drawing/2014/main" id="{C6E65856-F21F-4715-B03F-587643FABD26}"/>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993ADE-A504-4C29-9C26-6B4639CFC77D}" type="slidenum">
              <a:rPr/>
              <a:t>37</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name="Slide253">
    <p:spTree>
      <p:nvGrpSpPr>
        <p:cNvPr id="1" name=""/>
        <p:cNvGrpSpPr/>
        <p:nvPr/>
      </p:nvGrpSpPr>
      <p:grpSpPr>
        <a:xfrm>
          <a:off x="0" y="0"/>
          <a:ext cx="0" cy="0"/>
          <a:chOff x="0" y="0"/>
          <a:chExt cx="0" cy="0"/>
        </a:xfrm>
      </p:grpSpPr>
      <p:pic>
        <p:nvPicPr>
          <p:cNvPr id="2" name="Image 23">
            <a:extLst>
              <a:ext uri="{FF2B5EF4-FFF2-40B4-BE49-F238E27FC236}">
                <a16:creationId xmlns:a16="http://schemas.microsoft.com/office/drawing/2014/main" id="{CFAE78D5-01F7-4AC2-92C1-02FD29F1CA86}"/>
              </a:ext>
            </a:extLst>
          </p:cNvPr>
          <p:cNvPicPr>
            <a:picLocks noChangeAspect="1"/>
          </p:cNvPicPr>
          <p:nvPr/>
        </p:nvPicPr>
        <p:blipFill>
          <a:blip r:embed="rId2"/>
          <a:srcRect/>
          <a:stretch>
            <a:fillRect/>
          </a:stretch>
        </p:blipFill>
        <p:spPr>
          <a:xfrm>
            <a:off x="182559" y="1793879"/>
            <a:ext cx="8285158" cy="4195760"/>
          </a:xfrm>
          <a:prstGeom prst="rect">
            <a:avLst/>
          </a:prstGeom>
          <a:noFill/>
          <a:ln cap="flat">
            <a:noFill/>
          </a:ln>
        </p:spPr>
      </p:pic>
      <p:sp>
        <p:nvSpPr>
          <p:cNvPr id="3" name="Titre 1">
            <a:extLst>
              <a:ext uri="{FF2B5EF4-FFF2-40B4-BE49-F238E27FC236}">
                <a16:creationId xmlns:a16="http://schemas.microsoft.com/office/drawing/2014/main" id="{4FB9EFF3-A39C-4FB4-957E-771D488306BD}"/>
              </a:ext>
            </a:extLst>
          </p:cNvPr>
          <p:cNvSpPr txBox="1">
            <a:spLocks noGrp="1"/>
          </p:cNvSpPr>
          <p:nvPr>
            <p:ph type="title"/>
          </p:nvPr>
        </p:nvSpPr>
        <p:spPr>
          <a:xfrm>
            <a:off x="2166935" y="117472"/>
            <a:ext cx="9302748" cy="669926"/>
          </a:xfrm>
        </p:spPr>
        <p:txBody>
          <a:bodyPr/>
          <a:lstStyle/>
          <a:p>
            <a:pPr lvl="0"/>
            <a:r>
              <a:rPr lang="fr-FR" sz="2800">
                <a:solidFill>
                  <a:srgbClr val="262626"/>
                </a:solidFill>
              </a:rPr>
              <a:t>Comment suivre les compétences  sur cette </a:t>
            </a:r>
            <a:r>
              <a:rPr lang="fr-FR" sz="2800">
                <a:solidFill>
                  <a:srgbClr val="000000"/>
                </a:solidFill>
              </a:rPr>
              <a:t>Grille ?</a:t>
            </a:r>
          </a:p>
        </p:txBody>
      </p:sp>
      <p:sp>
        <p:nvSpPr>
          <p:cNvPr id="4" name="Espace réservé du contenu 5">
            <a:extLst>
              <a:ext uri="{FF2B5EF4-FFF2-40B4-BE49-F238E27FC236}">
                <a16:creationId xmlns:a16="http://schemas.microsoft.com/office/drawing/2014/main" id="{093AA334-C245-473B-9B6E-F69B3A640316}"/>
              </a:ext>
            </a:extLst>
          </p:cNvPr>
          <p:cNvSpPr txBox="1">
            <a:spLocks noGrp="1"/>
          </p:cNvSpPr>
          <p:nvPr>
            <p:ph idx="1"/>
          </p:nvPr>
        </p:nvSpPr>
        <p:spPr>
          <a:xfrm>
            <a:off x="8680454" y="1793879"/>
            <a:ext cx="3411534" cy="4946647"/>
          </a:xfrm>
        </p:spPr>
        <p:txBody>
          <a:bodyPr>
            <a:normAutofit/>
          </a:bodyPr>
          <a:lstStyle/>
          <a:p>
            <a:pPr marL="0" lvl="0" indent="0" algn="ctr">
              <a:spcAft>
                <a:spcPts val="0"/>
              </a:spcAft>
              <a:buNone/>
            </a:pPr>
            <a:r>
              <a:rPr lang="fr-FR" u="sng">
                <a:solidFill>
                  <a:srgbClr val="FF0000"/>
                </a:solidFill>
                <a:effectLst>
                  <a:outerShdw dist="38096" dir="2700000">
                    <a:srgbClr val="000000"/>
                  </a:outerShdw>
                </a:effectLst>
                <a:latin typeface="Trebuchet MS" pitchFamily="34"/>
              </a:rPr>
              <a:t>PENDANT L’ANNEE</a:t>
            </a:r>
          </a:p>
          <a:p>
            <a:pPr marL="0" lvl="0" indent="0">
              <a:spcAft>
                <a:spcPts val="0"/>
              </a:spcAft>
              <a:buNone/>
            </a:pPr>
            <a:r>
              <a:rPr lang="fr-FR">
                <a:solidFill>
                  <a:srgbClr val="262626"/>
                </a:solidFill>
                <a:latin typeface="Trebuchet MS" pitchFamily="34"/>
              </a:rPr>
              <a:t>1/Vous repérez </a:t>
            </a:r>
            <a:r>
              <a:rPr lang="fr-FR">
                <a:solidFill>
                  <a:srgbClr val="FF0000"/>
                </a:solidFill>
                <a:latin typeface="Trebuchet MS" pitchFamily="34"/>
              </a:rPr>
              <a:t>les compétences développées /enseignants</a:t>
            </a:r>
          </a:p>
          <a:p>
            <a:pPr marL="0" lvl="0" indent="0">
              <a:spcAft>
                <a:spcPts val="0"/>
              </a:spcAft>
              <a:buNone/>
            </a:pPr>
            <a:endParaRPr lang="fr-FR">
              <a:solidFill>
                <a:srgbClr val="262626"/>
              </a:solidFill>
              <a:latin typeface="Trebuchet MS" pitchFamily="34"/>
            </a:endParaRPr>
          </a:p>
          <a:p>
            <a:pPr marL="0" lvl="0" indent="0">
              <a:spcAft>
                <a:spcPts val="0"/>
              </a:spcAft>
              <a:buNone/>
            </a:pPr>
            <a:r>
              <a:rPr lang="fr-FR">
                <a:solidFill>
                  <a:srgbClr val="262626"/>
                </a:solidFill>
                <a:latin typeface="Trebuchet MS" pitchFamily="34"/>
              </a:rPr>
              <a:t> 2/ Vous sélectionnez </a:t>
            </a:r>
            <a:r>
              <a:rPr lang="fr-FR">
                <a:solidFill>
                  <a:srgbClr val="FF0000"/>
                </a:solidFill>
                <a:latin typeface="Trebuchet MS" pitchFamily="34"/>
              </a:rPr>
              <a:t>le lieu/situation de validation</a:t>
            </a:r>
          </a:p>
          <a:p>
            <a:pPr marL="0" lvl="0" indent="0">
              <a:spcAft>
                <a:spcPts val="0"/>
              </a:spcAft>
              <a:buNone/>
            </a:pPr>
            <a:endParaRPr lang="fr-FR">
              <a:solidFill>
                <a:srgbClr val="262626"/>
              </a:solidFill>
              <a:latin typeface="Trebuchet MS" pitchFamily="34"/>
            </a:endParaRPr>
          </a:p>
          <a:p>
            <a:pPr marL="0" lvl="0" indent="0">
              <a:spcAft>
                <a:spcPts val="0"/>
              </a:spcAft>
              <a:buNone/>
            </a:pPr>
            <a:r>
              <a:rPr lang="fr-FR">
                <a:solidFill>
                  <a:srgbClr val="262626"/>
                </a:solidFill>
                <a:latin typeface="Trebuchet MS" pitchFamily="34"/>
              </a:rPr>
              <a:t>3/ Vous </a:t>
            </a:r>
            <a:r>
              <a:rPr lang="fr-FR">
                <a:solidFill>
                  <a:srgbClr val="FF0000"/>
                </a:solidFill>
                <a:latin typeface="Trebuchet MS" pitchFamily="34"/>
              </a:rPr>
              <a:t>positionnez</a:t>
            </a:r>
            <a:r>
              <a:rPr lang="fr-FR">
                <a:solidFill>
                  <a:srgbClr val="262626"/>
                </a:solidFill>
                <a:latin typeface="Trebuchet MS" pitchFamily="34"/>
              </a:rPr>
              <a:t> les compétences en fonction du niveau et à partir de la date de validation</a:t>
            </a:r>
            <a:r>
              <a:rPr lang="fr-FR" sz="2800">
                <a:solidFill>
                  <a:srgbClr val="262626"/>
                </a:solidFill>
                <a:latin typeface="Trebuchet MS" pitchFamily="34"/>
              </a:rPr>
              <a:t>			</a:t>
            </a:r>
            <a:r>
              <a:rPr lang="fr-FR">
                <a:solidFill>
                  <a:srgbClr val="262626"/>
                </a:solidFill>
              </a:rPr>
              <a:t>	</a:t>
            </a:r>
            <a:endParaRPr lang="fr-FR" b="1">
              <a:solidFill>
                <a:srgbClr val="0070C0"/>
              </a:solidFill>
              <a:effectLst>
                <a:outerShdw dist="38096" dir="2700000">
                  <a:srgbClr val="000000"/>
                </a:outerShdw>
              </a:effectLst>
            </a:endParaRPr>
          </a:p>
        </p:txBody>
      </p:sp>
      <p:sp>
        <p:nvSpPr>
          <p:cNvPr id="5" name="Espace réservé du numéro de diapositive 4">
            <a:extLst>
              <a:ext uri="{FF2B5EF4-FFF2-40B4-BE49-F238E27FC236}">
                <a16:creationId xmlns:a16="http://schemas.microsoft.com/office/drawing/2014/main" id="{CEFAC1F0-6379-4CAD-9AD7-6A1488F587B5}"/>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3BF34C7-B421-457D-9425-768DE219BF36}" type="slidenum">
              <a:t>38</a:t>
            </a:fld>
            <a:endParaRPr lang="fr-FR" sz="2800" b="0" i="0" u="none" strike="noStrike" kern="1200" cap="none" spc="0" baseline="0">
              <a:solidFill>
                <a:srgbClr val="B71E42"/>
              </a:solidFill>
              <a:uFillTx/>
              <a:latin typeface="Gill Sans MT" pitchFamily="34"/>
            </a:endParaRPr>
          </a:p>
        </p:txBody>
      </p:sp>
      <p:cxnSp>
        <p:nvCxnSpPr>
          <p:cNvPr id="6" name="Connecteur droit avec flèche 12">
            <a:extLst>
              <a:ext uri="{FF2B5EF4-FFF2-40B4-BE49-F238E27FC236}">
                <a16:creationId xmlns:a16="http://schemas.microsoft.com/office/drawing/2014/main" id="{094648EE-CDDB-4C81-8E85-C787A7B1674E}"/>
              </a:ext>
            </a:extLst>
          </p:cNvPr>
          <p:cNvCxnSpPr/>
          <p:nvPr/>
        </p:nvCxnSpPr>
        <p:spPr>
          <a:xfrm flipV="1">
            <a:off x="3619496" y="5241926"/>
            <a:ext cx="0" cy="15874"/>
          </a:xfrm>
          <a:prstGeom prst="straightConnector1">
            <a:avLst/>
          </a:prstGeom>
          <a:noFill/>
          <a:ln w="6345" cap="flat">
            <a:solidFill>
              <a:srgbClr val="4472C4"/>
            </a:solidFill>
            <a:prstDash val="solid"/>
            <a:miter/>
            <a:tailEnd type="arrow"/>
          </a:ln>
        </p:spPr>
      </p:cxnSp>
      <p:sp>
        <p:nvSpPr>
          <p:cNvPr id="7" name="ZoneTexte 15">
            <a:extLst>
              <a:ext uri="{FF2B5EF4-FFF2-40B4-BE49-F238E27FC236}">
                <a16:creationId xmlns:a16="http://schemas.microsoft.com/office/drawing/2014/main" id="{2575A422-F921-43B1-975B-D682EF23A234}"/>
              </a:ext>
            </a:extLst>
          </p:cNvPr>
          <p:cNvSpPr txBox="1"/>
          <p:nvPr/>
        </p:nvSpPr>
        <p:spPr>
          <a:xfrm>
            <a:off x="1600200" y="709610"/>
            <a:ext cx="10059991" cy="6461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Century Gothic" pitchFamily="34"/>
              </a:rPr>
              <a:t>Sans les reporter en classe de première, les compétences de la classe de seconde doivent permettre d’amorcer la professionnalisation du jeune dans la spécialités choisi.</a:t>
            </a:r>
          </a:p>
        </p:txBody>
      </p:sp>
      <p:cxnSp>
        <p:nvCxnSpPr>
          <p:cNvPr id="8" name="Connecteur droit avec flèche 25">
            <a:extLst>
              <a:ext uri="{FF2B5EF4-FFF2-40B4-BE49-F238E27FC236}">
                <a16:creationId xmlns:a16="http://schemas.microsoft.com/office/drawing/2014/main" id="{26CB04C9-F8FB-4CF2-9246-403C253A2EA8}"/>
              </a:ext>
            </a:extLst>
          </p:cNvPr>
          <p:cNvCxnSpPr/>
          <p:nvPr/>
        </p:nvCxnSpPr>
        <p:spPr>
          <a:xfrm flipH="1">
            <a:off x="6435720" y="2439984"/>
            <a:ext cx="2344741" cy="347664"/>
          </a:xfrm>
          <a:prstGeom prst="straightConnector1">
            <a:avLst/>
          </a:prstGeom>
          <a:noFill/>
          <a:ln w="12701" cap="flat">
            <a:solidFill>
              <a:srgbClr val="000000"/>
            </a:solidFill>
            <a:prstDash val="solid"/>
            <a:miter/>
            <a:tailEnd type="arrow"/>
          </a:ln>
        </p:spPr>
      </p:cxnSp>
      <p:cxnSp>
        <p:nvCxnSpPr>
          <p:cNvPr id="9" name="Connecteur droit avec flèche 28">
            <a:extLst>
              <a:ext uri="{FF2B5EF4-FFF2-40B4-BE49-F238E27FC236}">
                <a16:creationId xmlns:a16="http://schemas.microsoft.com/office/drawing/2014/main" id="{6B99BE2B-3FC3-497C-A360-7371591F4BFE}"/>
              </a:ext>
            </a:extLst>
          </p:cNvPr>
          <p:cNvCxnSpPr/>
          <p:nvPr/>
        </p:nvCxnSpPr>
        <p:spPr>
          <a:xfrm flipH="1">
            <a:off x="2547939" y="2439984"/>
            <a:ext cx="6232522" cy="2087567"/>
          </a:xfrm>
          <a:prstGeom prst="straightConnector1">
            <a:avLst/>
          </a:prstGeom>
          <a:noFill/>
          <a:ln w="12701" cap="flat">
            <a:solidFill>
              <a:srgbClr val="000000"/>
            </a:solidFill>
            <a:prstDash val="solid"/>
            <a:miter/>
            <a:tailEnd type="arrow"/>
          </a:ln>
        </p:spPr>
      </p:cxnSp>
      <p:cxnSp>
        <p:nvCxnSpPr>
          <p:cNvPr id="10" name="Connecteur droit avec flèche 31">
            <a:extLst>
              <a:ext uri="{FF2B5EF4-FFF2-40B4-BE49-F238E27FC236}">
                <a16:creationId xmlns:a16="http://schemas.microsoft.com/office/drawing/2014/main" id="{F577E943-184C-461C-9F89-32C4AF8FABB0}"/>
              </a:ext>
            </a:extLst>
          </p:cNvPr>
          <p:cNvCxnSpPr/>
          <p:nvPr/>
        </p:nvCxnSpPr>
        <p:spPr>
          <a:xfrm flipH="1">
            <a:off x="5930898" y="3763963"/>
            <a:ext cx="2738436" cy="306388"/>
          </a:xfrm>
          <a:prstGeom prst="straightConnector1">
            <a:avLst/>
          </a:prstGeom>
          <a:noFill/>
          <a:ln w="12701" cap="flat">
            <a:solidFill>
              <a:srgbClr val="4472C4"/>
            </a:solidFill>
            <a:prstDash val="solid"/>
            <a:miter/>
            <a:tailEnd type="arrow"/>
          </a:ln>
        </p:spPr>
      </p:cxnSp>
      <p:cxnSp>
        <p:nvCxnSpPr>
          <p:cNvPr id="11" name="Connecteur droit avec flèche 33">
            <a:extLst>
              <a:ext uri="{FF2B5EF4-FFF2-40B4-BE49-F238E27FC236}">
                <a16:creationId xmlns:a16="http://schemas.microsoft.com/office/drawing/2014/main" id="{B2BEBC0F-842E-42B8-A043-EA58478E5E76}"/>
              </a:ext>
            </a:extLst>
          </p:cNvPr>
          <p:cNvCxnSpPr/>
          <p:nvPr/>
        </p:nvCxnSpPr>
        <p:spPr>
          <a:xfrm flipH="1">
            <a:off x="7821613" y="4894261"/>
            <a:ext cx="808037" cy="274641"/>
          </a:xfrm>
          <a:prstGeom prst="straightConnector1">
            <a:avLst/>
          </a:prstGeom>
          <a:noFill/>
          <a:ln w="12701" cap="flat">
            <a:solidFill>
              <a:srgbClr val="4472C4"/>
            </a:solidFill>
            <a:prstDash val="solid"/>
            <a:miter/>
            <a:tailEnd type="arrow"/>
          </a:ln>
        </p:spPr>
      </p:cxnSp>
      <p:sp>
        <p:nvSpPr>
          <p:cNvPr id="12" name="Ellipse 35">
            <a:extLst>
              <a:ext uri="{FF2B5EF4-FFF2-40B4-BE49-F238E27FC236}">
                <a16:creationId xmlns:a16="http://schemas.microsoft.com/office/drawing/2014/main" id="{8D349B3D-1552-4A63-B13E-ED7E5DB84788}"/>
              </a:ext>
            </a:extLst>
          </p:cNvPr>
          <p:cNvSpPr/>
          <p:nvPr/>
        </p:nvSpPr>
        <p:spPr>
          <a:xfrm>
            <a:off x="1600200" y="5146672"/>
            <a:ext cx="6532565" cy="43179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Espace réservé du numéro de diapositive 13">
            <a:extLst>
              <a:ext uri="{FF2B5EF4-FFF2-40B4-BE49-F238E27FC236}">
                <a16:creationId xmlns:a16="http://schemas.microsoft.com/office/drawing/2014/main" id="{DBD3DF92-6C6D-4CA7-AC41-D0BC082DBF4E}"/>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7CC276-897C-44D7-B046-1AF84E44F080}" type="slidenum">
              <a:rPr/>
              <a:t>38</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Effect">
                      <p:stCondLst>
                        <p:cond delay="indefinite"/>
                      </p:stCondLst>
                      <p:childTnLst>
                        <p:par>
                          <p:cTn id="10" fill="hold" nodeType="withEffect">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name="Slide25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82867-8026-4C72-A4A0-93B834670969}"/>
              </a:ext>
            </a:extLst>
          </p:cNvPr>
          <p:cNvSpPr txBox="1">
            <a:spLocks noGrp="1"/>
          </p:cNvSpPr>
          <p:nvPr>
            <p:ph type="title"/>
          </p:nvPr>
        </p:nvSpPr>
        <p:spPr/>
        <p:txBody>
          <a:bodyPr/>
          <a:lstStyle/>
          <a:p>
            <a:pPr lvl="0"/>
            <a:r>
              <a:rPr lang="fr-FR" sz="3200"/>
              <a:t>Où trouver les Grilles ?</a:t>
            </a:r>
          </a:p>
        </p:txBody>
      </p:sp>
      <p:sp>
        <p:nvSpPr>
          <p:cNvPr id="4" name="Espace réservé de la date 4">
            <a:extLst>
              <a:ext uri="{FF2B5EF4-FFF2-40B4-BE49-F238E27FC236}">
                <a16:creationId xmlns:a16="http://schemas.microsoft.com/office/drawing/2014/main" id="{E63B5638-46CB-47F1-AE89-A06953D790D3}"/>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2A86191-8D0D-46CF-9022-6296700CC4EF}"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5" name="Espace réservé du numéro de diapositive 5">
            <a:extLst>
              <a:ext uri="{FF2B5EF4-FFF2-40B4-BE49-F238E27FC236}">
                <a16:creationId xmlns:a16="http://schemas.microsoft.com/office/drawing/2014/main" id="{6641F988-B4C6-41A1-85EE-80B559BC179C}"/>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AF045D-B0D2-46D8-8FAA-8B3981F79C99}" type="slidenum">
              <a:rPr/>
              <a:t>39</a:t>
            </a:fld>
            <a:endParaRPr lang="en-US" sz="2000" b="0" i="0" u="none" strike="noStrike" kern="1200" cap="none" spc="0" baseline="0">
              <a:solidFill>
                <a:srgbClr val="FEFFFF"/>
              </a:solidFill>
              <a:uFillTx/>
              <a:latin typeface="Calibri"/>
            </a:endParaRPr>
          </a:p>
        </p:txBody>
      </p:sp>
      <p:pic>
        <p:nvPicPr>
          <p:cNvPr id="6" name="Image 9">
            <a:extLst>
              <a:ext uri="{FF2B5EF4-FFF2-40B4-BE49-F238E27FC236}">
                <a16:creationId xmlns:a16="http://schemas.microsoft.com/office/drawing/2014/main" id="{043BD52C-E31C-4815-B1E9-D8DDDBCFFF81}"/>
              </a:ext>
            </a:extLst>
          </p:cNvPr>
          <p:cNvPicPr>
            <a:picLocks noChangeAspect="1"/>
          </p:cNvPicPr>
          <p:nvPr/>
        </p:nvPicPr>
        <p:blipFill>
          <a:blip r:embed="rId3"/>
          <a:srcRect/>
          <a:stretch>
            <a:fillRect/>
          </a:stretch>
        </p:blipFill>
        <p:spPr>
          <a:xfrm>
            <a:off x="1151732" y="1100132"/>
            <a:ext cx="10050463" cy="1535113"/>
          </a:xfrm>
          <a:prstGeom prst="rect">
            <a:avLst/>
          </a:prstGeom>
          <a:noFill/>
          <a:ln cap="flat">
            <a:noFill/>
          </a:ln>
        </p:spPr>
      </p:pic>
      <p:pic>
        <p:nvPicPr>
          <p:cNvPr id="7" name="Image 11">
            <a:extLst>
              <a:ext uri="{FF2B5EF4-FFF2-40B4-BE49-F238E27FC236}">
                <a16:creationId xmlns:a16="http://schemas.microsoft.com/office/drawing/2014/main" id="{81F5CC0B-3819-4F45-8D89-EC262712A0D8}"/>
              </a:ext>
            </a:extLst>
          </p:cNvPr>
          <p:cNvPicPr>
            <a:picLocks noChangeAspect="1"/>
          </p:cNvPicPr>
          <p:nvPr/>
        </p:nvPicPr>
        <p:blipFill>
          <a:blip r:embed="rId4"/>
          <a:srcRect l="6845" t="27200" r="9055" b="29466"/>
          <a:stretch>
            <a:fillRect/>
          </a:stretch>
        </p:blipFill>
        <p:spPr>
          <a:xfrm>
            <a:off x="2752728" y="2635245"/>
            <a:ext cx="9169402" cy="2581278"/>
          </a:xfrm>
          <a:prstGeom prst="rect">
            <a:avLst/>
          </a:prstGeom>
          <a:noFill/>
          <a:ln cap="flat">
            <a:noFill/>
          </a:ln>
        </p:spPr>
      </p:pic>
      <p:pic>
        <p:nvPicPr>
          <p:cNvPr id="8" name="Graphique 13" descr="Pincer pour faire un zoom arrière contour">
            <a:extLst>
              <a:ext uri="{FF2B5EF4-FFF2-40B4-BE49-F238E27FC236}">
                <a16:creationId xmlns:a16="http://schemas.microsoft.com/office/drawing/2014/main" id="{2E02A58C-508F-4958-B52D-0FF80A5F875C}"/>
              </a:ext>
            </a:extLst>
          </p:cNvPr>
          <p:cNvPicPr>
            <a:picLocks noChangeAspect="1"/>
          </p:cNvPicPr>
          <p:nvPr/>
        </p:nvPicPr>
        <p:blipFill>
          <a:blip r:embed="rId5"/>
          <a:srcRect/>
          <a:stretch>
            <a:fillRect/>
          </a:stretch>
        </p:blipFill>
        <p:spPr>
          <a:xfrm>
            <a:off x="4049713" y="2178045"/>
            <a:ext cx="914400" cy="914400"/>
          </a:xfrm>
          <a:prstGeom prst="rect">
            <a:avLst/>
          </a:prstGeom>
          <a:noFill/>
          <a:ln cap="flat">
            <a:noFill/>
          </a:ln>
        </p:spPr>
      </p:pic>
      <p:pic>
        <p:nvPicPr>
          <p:cNvPr id="9" name="Graphique 14" descr="Pincer pour faire un zoom arrière contour">
            <a:extLst>
              <a:ext uri="{FF2B5EF4-FFF2-40B4-BE49-F238E27FC236}">
                <a16:creationId xmlns:a16="http://schemas.microsoft.com/office/drawing/2014/main" id="{F21EEAB8-9FC4-49EB-B19E-6089ED6E842D}"/>
              </a:ext>
            </a:extLst>
          </p:cNvPr>
          <p:cNvPicPr>
            <a:picLocks noChangeAspect="1"/>
          </p:cNvPicPr>
          <p:nvPr/>
        </p:nvPicPr>
        <p:blipFill>
          <a:blip r:embed="rId5"/>
          <a:srcRect/>
          <a:stretch>
            <a:fillRect/>
          </a:stretch>
        </p:blipFill>
        <p:spPr>
          <a:xfrm>
            <a:off x="6176964" y="3925884"/>
            <a:ext cx="914400" cy="914400"/>
          </a:xfrm>
          <a:prstGeom prst="rect">
            <a:avLst/>
          </a:prstGeom>
          <a:noFill/>
          <a:ln cap="flat">
            <a:noFill/>
          </a:ln>
        </p:spPr>
      </p:pic>
      <p:pic>
        <p:nvPicPr>
          <p:cNvPr id="10" name="Image 16">
            <a:extLst>
              <a:ext uri="{FF2B5EF4-FFF2-40B4-BE49-F238E27FC236}">
                <a16:creationId xmlns:a16="http://schemas.microsoft.com/office/drawing/2014/main" id="{C6624E9D-A43B-4C9A-9940-7A71D9B34867}"/>
              </a:ext>
            </a:extLst>
          </p:cNvPr>
          <p:cNvPicPr>
            <a:picLocks noChangeAspect="1"/>
          </p:cNvPicPr>
          <p:nvPr/>
        </p:nvPicPr>
        <p:blipFill>
          <a:blip r:embed="rId6"/>
          <a:srcRect b="14198"/>
          <a:stretch>
            <a:fillRect/>
          </a:stretch>
        </p:blipFill>
        <p:spPr>
          <a:xfrm>
            <a:off x="5945191" y="5097560"/>
            <a:ext cx="5662614" cy="1474790"/>
          </a:xfrm>
          <a:prstGeom prst="rect">
            <a:avLst/>
          </a:prstGeom>
          <a:noFill/>
          <a:ln cap="flat">
            <a:noFill/>
          </a:ln>
        </p:spPr>
      </p:pic>
      <p:pic>
        <p:nvPicPr>
          <p:cNvPr id="11" name="Graphique 17" descr="Pincer pour faire un zoom arrière contour">
            <a:extLst>
              <a:ext uri="{FF2B5EF4-FFF2-40B4-BE49-F238E27FC236}">
                <a16:creationId xmlns:a16="http://schemas.microsoft.com/office/drawing/2014/main" id="{4BF2DB70-2C61-4841-A498-0F459E5B8446}"/>
              </a:ext>
            </a:extLst>
          </p:cNvPr>
          <p:cNvPicPr>
            <a:picLocks noChangeAspect="1"/>
          </p:cNvPicPr>
          <p:nvPr/>
        </p:nvPicPr>
        <p:blipFill>
          <a:blip r:embed="rId5"/>
          <a:srcRect/>
          <a:stretch>
            <a:fillRect/>
          </a:stretch>
        </p:blipFill>
        <p:spPr>
          <a:xfrm>
            <a:off x="8129103" y="5741293"/>
            <a:ext cx="914400" cy="914400"/>
          </a:xfrm>
          <a:prstGeom prst="rect">
            <a:avLst/>
          </a:prstGeom>
          <a:noFill/>
          <a:ln cap="flat">
            <a:noFill/>
          </a:ln>
        </p:spPr>
      </p:pic>
      <p:pic>
        <p:nvPicPr>
          <p:cNvPr id="12" name="Image 19">
            <a:extLst>
              <a:ext uri="{FF2B5EF4-FFF2-40B4-BE49-F238E27FC236}">
                <a16:creationId xmlns:a16="http://schemas.microsoft.com/office/drawing/2014/main" id="{0288C1F0-1B46-4170-B51B-62AC3DD3169A}"/>
              </a:ext>
            </a:extLst>
          </p:cNvPr>
          <p:cNvPicPr>
            <a:picLocks noChangeAspect="1"/>
          </p:cNvPicPr>
          <p:nvPr/>
        </p:nvPicPr>
        <p:blipFill>
          <a:blip r:embed="rId7"/>
          <a:srcRect/>
          <a:stretch>
            <a:fillRect/>
          </a:stretch>
        </p:blipFill>
        <p:spPr>
          <a:xfrm>
            <a:off x="5311777" y="73023"/>
            <a:ext cx="5837236" cy="815973"/>
          </a:xfrm>
          <a:prstGeom prst="rect">
            <a:avLst/>
          </a:prstGeom>
          <a:noFill/>
          <a:ln cap="flat">
            <a:noFill/>
          </a:ln>
        </p:spPr>
      </p:pic>
      <p:pic>
        <p:nvPicPr>
          <p:cNvPr id="13" name="Graphique 20" descr="Pincer pour faire un zoom arrière contour">
            <a:extLst>
              <a:ext uri="{FF2B5EF4-FFF2-40B4-BE49-F238E27FC236}">
                <a16:creationId xmlns:a16="http://schemas.microsoft.com/office/drawing/2014/main" id="{BA127D9B-8D8A-4F9E-B0AA-B9B633E29714}"/>
              </a:ext>
            </a:extLst>
          </p:cNvPr>
          <p:cNvPicPr>
            <a:picLocks noChangeAspect="1"/>
          </p:cNvPicPr>
          <p:nvPr/>
        </p:nvPicPr>
        <p:blipFill>
          <a:blip r:embed="rId5"/>
          <a:srcRect/>
          <a:stretch>
            <a:fillRect/>
          </a:stretch>
        </p:blipFill>
        <p:spPr>
          <a:xfrm>
            <a:off x="9447215" y="549270"/>
            <a:ext cx="914400" cy="914400"/>
          </a:xfrm>
          <a:prstGeom prst="rect">
            <a:avLst/>
          </a:prstGeom>
          <a:noFill/>
          <a:ln cap="flat">
            <a:noFill/>
          </a:ln>
        </p:spPr>
      </p:pic>
      <p:sp>
        <p:nvSpPr>
          <p:cNvPr id="14" name="Espace réservé du numéro de diapositive 14">
            <a:extLst>
              <a:ext uri="{FF2B5EF4-FFF2-40B4-BE49-F238E27FC236}">
                <a16:creationId xmlns:a16="http://schemas.microsoft.com/office/drawing/2014/main" id="{032694CC-08FE-4A58-B869-06FD37D92B8B}"/>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8DC571-C16B-4667-8DD9-BCAF6320DEDB}" type="slidenum">
              <a:rPr/>
              <a:t>39</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1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945AD2-9B82-4ACB-AE8C-A8E169F8D24E}"/>
              </a:ext>
            </a:extLst>
          </p:cNvPr>
          <p:cNvSpPr txBox="1">
            <a:spLocks noGrp="1"/>
          </p:cNvSpPr>
          <p:nvPr>
            <p:ph type="title"/>
          </p:nvPr>
        </p:nvSpPr>
        <p:spPr>
          <a:xfrm>
            <a:off x="91440" y="1123837"/>
            <a:ext cx="4765040" cy="1439865"/>
          </a:xfrm>
        </p:spPr>
        <p:txBody>
          <a:bodyPr>
            <a:normAutofit/>
          </a:bodyPr>
          <a:lstStyle/>
          <a:p>
            <a:pPr lvl="0"/>
            <a:r>
              <a:rPr lang="fr-FR" sz="4400" dirty="0">
                <a:solidFill>
                  <a:schemeClr val="tx1"/>
                </a:solidFill>
              </a:rPr>
              <a:t>La </a:t>
            </a:r>
            <a:r>
              <a:rPr lang="fr-FR" sz="4400" dirty="0" err="1">
                <a:solidFill>
                  <a:schemeClr val="tx1"/>
                </a:solidFill>
              </a:rPr>
              <a:t>co</a:t>
            </a:r>
            <a:r>
              <a:rPr lang="fr-FR" sz="4400" dirty="0">
                <a:solidFill>
                  <a:schemeClr val="tx1"/>
                </a:solidFill>
              </a:rPr>
              <a:t>-intervention</a:t>
            </a:r>
          </a:p>
        </p:txBody>
      </p:sp>
      <p:sp>
        <p:nvSpPr>
          <p:cNvPr id="3" name="Espace réservé du contenu 2">
            <a:extLst>
              <a:ext uri="{FF2B5EF4-FFF2-40B4-BE49-F238E27FC236}">
                <a16:creationId xmlns:a16="http://schemas.microsoft.com/office/drawing/2014/main" id="{2F104FF9-F85D-479D-A333-1653E9CD9162}"/>
              </a:ext>
            </a:extLst>
          </p:cNvPr>
          <p:cNvSpPr txBox="1">
            <a:spLocks noGrp="1"/>
          </p:cNvSpPr>
          <p:nvPr>
            <p:ph idx="1"/>
          </p:nvPr>
        </p:nvSpPr>
        <p:spPr/>
        <p:txBody>
          <a:bodyPr/>
          <a:lstStyle/>
          <a:p>
            <a:pPr marL="0" lvl="0" indent="0">
              <a:spcAft>
                <a:spcPts val="0"/>
              </a:spcAft>
              <a:buNone/>
            </a:pPr>
            <a:endParaRPr lang="fr-FR" dirty="0">
              <a:solidFill>
                <a:srgbClr val="262626"/>
              </a:solidFill>
            </a:endParaRPr>
          </a:p>
          <a:p>
            <a:pPr lvl="0">
              <a:spcAft>
                <a:spcPts val="0"/>
              </a:spcAft>
              <a:buFont typeface="Arial"/>
              <a:buChar char="•"/>
            </a:pPr>
            <a:endParaRPr lang="fr-FR" dirty="0">
              <a:solidFill>
                <a:srgbClr val="262626"/>
              </a:solidFill>
            </a:endParaRPr>
          </a:p>
        </p:txBody>
      </p:sp>
      <p:pic>
        <p:nvPicPr>
          <p:cNvPr id="4" name="Image 6">
            <a:extLst>
              <a:ext uri="{FF2B5EF4-FFF2-40B4-BE49-F238E27FC236}">
                <a16:creationId xmlns:a16="http://schemas.microsoft.com/office/drawing/2014/main" id="{76F74EEC-63B1-47DC-BE4A-700A03846AA7}"/>
              </a:ext>
            </a:extLst>
          </p:cNvPr>
          <p:cNvPicPr>
            <a:picLocks noChangeAspect="1"/>
          </p:cNvPicPr>
          <p:nvPr/>
        </p:nvPicPr>
        <p:blipFill>
          <a:blip r:embed="rId2"/>
          <a:srcRect/>
          <a:stretch>
            <a:fillRect/>
          </a:stretch>
        </p:blipFill>
        <p:spPr>
          <a:xfrm>
            <a:off x="9721845" y="4730748"/>
            <a:ext cx="1804989" cy="1563688"/>
          </a:xfrm>
          <a:prstGeom prst="rect">
            <a:avLst/>
          </a:prstGeom>
          <a:noFill/>
          <a:ln cap="flat">
            <a:noFill/>
          </a:ln>
        </p:spPr>
      </p:pic>
      <p:grpSp>
        <p:nvGrpSpPr>
          <p:cNvPr id="6" name="Diagramme 5">
            <a:extLst>
              <a:ext uri="{FF2B5EF4-FFF2-40B4-BE49-F238E27FC236}">
                <a16:creationId xmlns:a16="http://schemas.microsoft.com/office/drawing/2014/main" id="{AD68ED91-B16C-4F31-B7DE-B92DEFFFCF2D}"/>
              </a:ext>
            </a:extLst>
          </p:cNvPr>
          <p:cNvGrpSpPr/>
          <p:nvPr/>
        </p:nvGrpSpPr>
        <p:grpSpPr>
          <a:xfrm>
            <a:off x="2610081" y="1219196"/>
            <a:ext cx="7549917" cy="4919133"/>
            <a:chOff x="2610081" y="1219196"/>
            <a:chExt cx="7549917" cy="4919133"/>
          </a:xfrm>
        </p:grpSpPr>
        <p:sp>
          <p:nvSpPr>
            <p:cNvPr id="7" name="Forme libre : forme 7">
              <a:extLst>
                <a:ext uri="{FF2B5EF4-FFF2-40B4-BE49-F238E27FC236}">
                  <a16:creationId xmlns:a16="http://schemas.microsoft.com/office/drawing/2014/main" id="{37F87BFF-B115-44E9-A53C-5D06875F4877}"/>
                </a:ext>
              </a:extLst>
            </p:cNvPr>
            <p:cNvSpPr/>
            <p:nvPr/>
          </p:nvSpPr>
          <p:spPr>
            <a:xfrm>
              <a:off x="3517477" y="1219196"/>
              <a:ext cx="6642521" cy="4919133"/>
            </a:xfrm>
            <a:custGeom>
              <a:avLst>
                <a:gd name="f0" fmla="val 1360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F8D7CD"/>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 name="Forme libre : forme 8">
              <a:extLst>
                <a:ext uri="{FF2B5EF4-FFF2-40B4-BE49-F238E27FC236}">
                  <a16:creationId xmlns:a16="http://schemas.microsoft.com/office/drawing/2014/main" id="{B59893D8-0707-4785-B26F-D0C52AF516E8}"/>
                </a:ext>
              </a:extLst>
            </p:cNvPr>
            <p:cNvSpPr/>
            <p:nvPr/>
          </p:nvSpPr>
          <p:spPr>
            <a:xfrm>
              <a:off x="2610081" y="2694937"/>
              <a:ext cx="2344421" cy="1967651"/>
            </a:xfrm>
            <a:custGeom>
              <a:avLst/>
              <a:gdLst>
                <a:gd name="f0" fmla="val 10800000"/>
                <a:gd name="f1" fmla="val 5400000"/>
                <a:gd name="f2" fmla="val 180"/>
                <a:gd name="f3" fmla="val w"/>
                <a:gd name="f4" fmla="val h"/>
                <a:gd name="f5" fmla="val 0"/>
                <a:gd name="f6" fmla="val 2344419"/>
                <a:gd name="f7" fmla="val 1967653"/>
                <a:gd name="f8" fmla="val 327949"/>
                <a:gd name="f9" fmla="val 146828"/>
                <a:gd name="f10" fmla="val 2016470"/>
                <a:gd name="f11" fmla="val 2197591"/>
                <a:gd name="f12" fmla="val 1639704"/>
                <a:gd name="f13" fmla="val 1820825"/>
                <a:gd name="f14" fmla="+- 0 0 -90"/>
                <a:gd name="f15" fmla="*/ f3 1 2344419"/>
                <a:gd name="f16" fmla="*/ f4 1 1967653"/>
                <a:gd name="f17" fmla="+- f7 0 f5"/>
                <a:gd name="f18" fmla="+- f6 0 f5"/>
                <a:gd name="f19" fmla="*/ f14 f0 1"/>
                <a:gd name="f20" fmla="*/ f18 1 2344419"/>
                <a:gd name="f21" fmla="*/ f17 1 1967653"/>
                <a:gd name="f22" fmla="*/ 0 f18 1"/>
                <a:gd name="f23" fmla="*/ 327949 f17 1"/>
                <a:gd name="f24" fmla="*/ 327949 f18 1"/>
                <a:gd name="f25" fmla="*/ 0 f17 1"/>
                <a:gd name="f26" fmla="*/ 2016470 f18 1"/>
                <a:gd name="f27" fmla="*/ 2344419 f18 1"/>
                <a:gd name="f28" fmla="*/ 1639704 f17 1"/>
                <a:gd name="f29" fmla="*/ 1967653 f17 1"/>
                <a:gd name="f30" fmla="*/ f19 1 f2"/>
                <a:gd name="f31" fmla="*/ f22 1 2344419"/>
                <a:gd name="f32" fmla="*/ f23 1 1967653"/>
                <a:gd name="f33" fmla="*/ f24 1 2344419"/>
                <a:gd name="f34" fmla="*/ f25 1 1967653"/>
                <a:gd name="f35" fmla="*/ f26 1 2344419"/>
                <a:gd name="f36" fmla="*/ f27 1 2344419"/>
                <a:gd name="f37" fmla="*/ f28 1 1967653"/>
                <a:gd name="f38" fmla="*/ f29 1 19676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44419" h="19676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D7D31"/>
            </a:solidFill>
            <a:ln w="12701" cap="flat">
              <a:solidFill>
                <a:srgbClr val="FFFFFF"/>
              </a:solidFill>
              <a:prstDash val="solid"/>
              <a:miter/>
            </a:ln>
          </p:spPr>
          <p:txBody>
            <a:bodyPr vert="horz" wrap="square" lIns="160824" tIns="160824" rIns="160824" bIns="160824"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700" b="1" i="0" u="none" strike="noStrike" kern="1200" cap="none" spc="0" baseline="0">
                  <a:solidFill>
                    <a:srgbClr val="FFFFFF"/>
                  </a:solidFill>
                  <a:uFillTx/>
                  <a:latin typeface="Calibri"/>
                </a:rPr>
                <a:t>Réflexion concertée des 2 professeurs :</a:t>
              </a:r>
            </a:p>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700" b="0" i="0" u="none" strike="noStrike" kern="1200" cap="none" spc="0" baseline="0">
                  <a:solidFill>
                    <a:srgbClr val="FFFFFF"/>
                  </a:solidFill>
                  <a:uFillTx/>
                  <a:latin typeface="Calibri"/>
                </a:rPr>
                <a:t>- Analyse des référentiels</a:t>
              </a:r>
            </a:p>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700" b="0" i="0" u="none" strike="noStrike" kern="1200" cap="none" spc="0" baseline="0">
                  <a:solidFill>
                    <a:srgbClr val="FFFFFF"/>
                  </a:solidFill>
                  <a:uFillTx/>
                  <a:latin typeface="Calibri"/>
                </a:rPr>
                <a:t>- Identification des situations pertinentes </a:t>
              </a:r>
            </a:p>
          </p:txBody>
        </p:sp>
        <p:sp>
          <p:nvSpPr>
            <p:cNvPr id="9" name="Forme libre : forme 9">
              <a:extLst>
                <a:ext uri="{FF2B5EF4-FFF2-40B4-BE49-F238E27FC236}">
                  <a16:creationId xmlns:a16="http://schemas.microsoft.com/office/drawing/2014/main" id="{9F7C913B-3EC9-49C4-AF92-14D929E04ADD}"/>
                </a:ext>
              </a:extLst>
            </p:cNvPr>
            <p:cNvSpPr/>
            <p:nvPr/>
          </p:nvSpPr>
          <p:spPr>
            <a:xfrm>
              <a:off x="5080424" y="2694937"/>
              <a:ext cx="2344421" cy="1967651"/>
            </a:xfrm>
            <a:custGeom>
              <a:avLst/>
              <a:gdLst>
                <a:gd name="f0" fmla="val 10800000"/>
                <a:gd name="f1" fmla="val 5400000"/>
                <a:gd name="f2" fmla="val 180"/>
                <a:gd name="f3" fmla="val w"/>
                <a:gd name="f4" fmla="val h"/>
                <a:gd name="f5" fmla="val 0"/>
                <a:gd name="f6" fmla="val 2344419"/>
                <a:gd name="f7" fmla="val 1967653"/>
                <a:gd name="f8" fmla="val 327949"/>
                <a:gd name="f9" fmla="val 146828"/>
                <a:gd name="f10" fmla="val 2016470"/>
                <a:gd name="f11" fmla="val 2197591"/>
                <a:gd name="f12" fmla="val 1639704"/>
                <a:gd name="f13" fmla="val 1820825"/>
                <a:gd name="f14" fmla="+- 0 0 -90"/>
                <a:gd name="f15" fmla="*/ f3 1 2344419"/>
                <a:gd name="f16" fmla="*/ f4 1 1967653"/>
                <a:gd name="f17" fmla="+- f7 0 f5"/>
                <a:gd name="f18" fmla="+- f6 0 f5"/>
                <a:gd name="f19" fmla="*/ f14 f0 1"/>
                <a:gd name="f20" fmla="*/ f18 1 2344419"/>
                <a:gd name="f21" fmla="*/ f17 1 1967653"/>
                <a:gd name="f22" fmla="*/ 0 f18 1"/>
                <a:gd name="f23" fmla="*/ 327949 f17 1"/>
                <a:gd name="f24" fmla="*/ 327949 f18 1"/>
                <a:gd name="f25" fmla="*/ 0 f17 1"/>
                <a:gd name="f26" fmla="*/ 2016470 f18 1"/>
                <a:gd name="f27" fmla="*/ 2344419 f18 1"/>
                <a:gd name="f28" fmla="*/ 1639704 f17 1"/>
                <a:gd name="f29" fmla="*/ 1967653 f17 1"/>
                <a:gd name="f30" fmla="*/ f19 1 f2"/>
                <a:gd name="f31" fmla="*/ f22 1 2344419"/>
                <a:gd name="f32" fmla="*/ f23 1 1967653"/>
                <a:gd name="f33" fmla="*/ f24 1 2344419"/>
                <a:gd name="f34" fmla="*/ f25 1 1967653"/>
                <a:gd name="f35" fmla="*/ f26 1 2344419"/>
                <a:gd name="f36" fmla="*/ f27 1 2344419"/>
                <a:gd name="f37" fmla="*/ f28 1 1967653"/>
                <a:gd name="f38" fmla="*/ f29 1 19676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44419" h="19676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48170"/>
            </a:solidFill>
            <a:ln w="12701" cap="flat">
              <a:solidFill>
                <a:srgbClr val="FFFFFF"/>
              </a:solidFill>
              <a:prstDash val="solid"/>
              <a:miter/>
            </a:ln>
          </p:spPr>
          <p:txBody>
            <a:bodyPr vert="horz" wrap="square" lIns="160824" tIns="160824" rIns="160824" bIns="160824"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700" b="1" i="0" u="none" strike="noStrike" kern="1200" cap="none" spc="0" baseline="0">
                  <a:solidFill>
                    <a:srgbClr val="FFFFFF"/>
                  </a:solidFill>
                  <a:uFillTx/>
                  <a:latin typeface="Calibri"/>
                </a:rPr>
                <a:t>Organisation :</a:t>
              </a:r>
            </a:p>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700" b="0" i="0" u="none" strike="noStrike" kern="1200" cap="none" spc="0" baseline="0">
                  <a:solidFill>
                    <a:srgbClr val="FFFFFF"/>
                  </a:solidFill>
                  <a:uFillTx/>
                  <a:latin typeface="Calibri"/>
                </a:rPr>
                <a:t>Construction d’un plan de co-intervention en tenant compte des besoins </a:t>
              </a:r>
            </a:p>
          </p:txBody>
        </p:sp>
        <p:sp>
          <p:nvSpPr>
            <p:cNvPr id="10" name="Forme libre : forme 10">
              <a:extLst>
                <a:ext uri="{FF2B5EF4-FFF2-40B4-BE49-F238E27FC236}">
                  <a16:creationId xmlns:a16="http://schemas.microsoft.com/office/drawing/2014/main" id="{85DDB811-FA80-4525-9029-D07250C5A879}"/>
                </a:ext>
              </a:extLst>
            </p:cNvPr>
            <p:cNvSpPr/>
            <p:nvPr/>
          </p:nvSpPr>
          <p:spPr>
            <a:xfrm>
              <a:off x="7550758" y="2694937"/>
              <a:ext cx="2344421" cy="1967651"/>
            </a:xfrm>
            <a:custGeom>
              <a:avLst/>
              <a:gdLst>
                <a:gd name="f0" fmla="val 10800000"/>
                <a:gd name="f1" fmla="val 5400000"/>
                <a:gd name="f2" fmla="val 180"/>
                <a:gd name="f3" fmla="val w"/>
                <a:gd name="f4" fmla="val h"/>
                <a:gd name="f5" fmla="val 0"/>
                <a:gd name="f6" fmla="val 2344419"/>
                <a:gd name="f7" fmla="val 1967653"/>
                <a:gd name="f8" fmla="val 327949"/>
                <a:gd name="f9" fmla="val 146828"/>
                <a:gd name="f10" fmla="val 2016470"/>
                <a:gd name="f11" fmla="val 2197591"/>
                <a:gd name="f12" fmla="val 1639704"/>
                <a:gd name="f13" fmla="val 1820825"/>
                <a:gd name="f14" fmla="+- 0 0 -90"/>
                <a:gd name="f15" fmla="*/ f3 1 2344419"/>
                <a:gd name="f16" fmla="*/ f4 1 1967653"/>
                <a:gd name="f17" fmla="+- f7 0 f5"/>
                <a:gd name="f18" fmla="+- f6 0 f5"/>
                <a:gd name="f19" fmla="*/ f14 f0 1"/>
                <a:gd name="f20" fmla="*/ f18 1 2344419"/>
                <a:gd name="f21" fmla="*/ f17 1 1967653"/>
                <a:gd name="f22" fmla="*/ 0 f18 1"/>
                <a:gd name="f23" fmla="*/ 327949 f17 1"/>
                <a:gd name="f24" fmla="*/ 327949 f18 1"/>
                <a:gd name="f25" fmla="*/ 0 f17 1"/>
                <a:gd name="f26" fmla="*/ 2016470 f18 1"/>
                <a:gd name="f27" fmla="*/ 2344419 f18 1"/>
                <a:gd name="f28" fmla="*/ 1639704 f17 1"/>
                <a:gd name="f29" fmla="*/ 1967653 f17 1"/>
                <a:gd name="f30" fmla="*/ f19 1 f2"/>
                <a:gd name="f31" fmla="*/ f22 1 2344419"/>
                <a:gd name="f32" fmla="*/ f23 1 1967653"/>
                <a:gd name="f33" fmla="*/ f24 1 2344419"/>
                <a:gd name="f34" fmla="*/ f25 1 1967653"/>
                <a:gd name="f35" fmla="*/ f26 1 2344419"/>
                <a:gd name="f36" fmla="*/ f27 1 2344419"/>
                <a:gd name="f37" fmla="*/ f28 1 1967653"/>
                <a:gd name="f38" fmla="*/ f29 1 196765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44419" h="196765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A5A5"/>
            </a:solidFill>
            <a:ln w="12701" cap="flat">
              <a:solidFill>
                <a:srgbClr val="FFFFFF"/>
              </a:solidFill>
              <a:prstDash val="solid"/>
              <a:miter/>
            </a:ln>
          </p:spPr>
          <p:txBody>
            <a:bodyPr vert="horz" wrap="square" lIns="160824" tIns="160824" rIns="160824" bIns="160824" anchor="ctr" anchorCtr="1" compatLnSpc="1">
              <a:noAutofit/>
            </a:bodyPr>
            <a:lstStyle/>
            <a:p>
              <a:pPr marL="0" marR="0" lvl="0" indent="0" algn="ctr"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r-FR" sz="1700" b="0" i="0" u="none" strike="noStrike" kern="1200" cap="none" spc="0" baseline="0">
                  <a:solidFill>
                    <a:srgbClr val="FFFFFF"/>
                  </a:solidFill>
                  <a:uFillTx/>
                  <a:latin typeface="Calibri"/>
                </a:rPr>
                <a:t>Elaboration des séquences</a:t>
              </a:r>
            </a:p>
          </p:txBody>
        </p:sp>
      </p:grpSp>
      <p:pic>
        <p:nvPicPr>
          <p:cNvPr id="11" name="Image 6">
            <a:extLst>
              <a:ext uri="{FF2B5EF4-FFF2-40B4-BE49-F238E27FC236}">
                <a16:creationId xmlns:a16="http://schemas.microsoft.com/office/drawing/2014/main" id="{57152D45-D715-42BA-BC36-C28F6A73D022}"/>
              </a:ext>
            </a:extLst>
          </p:cNvPr>
          <p:cNvPicPr>
            <a:picLocks noChangeAspect="1"/>
          </p:cNvPicPr>
          <p:nvPr/>
        </p:nvPicPr>
        <p:blipFill>
          <a:blip r:embed="rId3"/>
          <a:srcRect/>
          <a:stretch>
            <a:fillRect/>
          </a:stretch>
        </p:blipFill>
        <p:spPr>
          <a:xfrm>
            <a:off x="1084258" y="5253035"/>
            <a:ext cx="5870576" cy="754059"/>
          </a:xfrm>
          <a:prstGeom prst="rect">
            <a:avLst/>
          </a:prstGeom>
          <a:noFill/>
          <a:ln cap="flat">
            <a:noFill/>
          </a:ln>
        </p:spPr>
      </p:pic>
      <p:sp>
        <p:nvSpPr>
          <p:cNvPr id="12" name="Espace réservé du numéro de diapositive 13">
            <a:extLst>
              <a:ext uri="{FF2B5EF4-FFF2-40B4-BE49-F238E27FC236}">
                <a16:creationId xmlns:a16="http://schemas.microsoft.com/office/drawing/2014/main" id="{76C18D8C-D001-46E8-9895-F58FA9692847}"/>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418F1E4-7434-4160-A793-0E664B77020B}" type="slidenum">
              <a:rPr lang="en-US" sz="1200" b="0" i="0" u="none" strike="noStrike" kern="1200" cap="none" spc="0" baseline="0">
                <a:solidFill>
                  <a:srgbClr val="1A2E40"/>
                </a:solidFill>
                <a:uFillTx/>
                <a:latin typeface="Franklin Gothic Book"/>
              </a:rPr>
              <a:t>4</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Picture 2" descr="Résultat de recherche d'images pour &quot;bilan&quot;">
            <a:hlinkClick r:id="rId2"/>
            <a:extLst>
              <a:ext uri="{FF2B5EF4-FFF2-40B4-BE49-F238E27FC236}">
                <a16:creationId xmlns:a16="http://schemas.microsoft.com/office/drawing/2014/main" id="{65B3AC45-D965-4940-9181-A36022AD57B5}"/>
              </a:ext>
            </a:extLst>
          </p:cNvPr>
          <p:cNvPicPr>
            <a:picLocks noChangeAspect="1"/>
          </p:cNvPicPr>
          <p:nvPr/>
        </p:nvPicPr>
        <p:blipFill>
          <a:blip r:embed="rId3"/>
          <a:srcRect/>
          <a:stretch>
            <a:fillRect/>
          </a:stretch>
        </p:blipFill>
        <p:spPr>
          <a:xfrm rot="194851">
            <a:off x="6624636" y="2470151"/>
            <a:ext cx="5843582" cy="4381503"/>
          </a:xfrm>
          <a:prstGeom prst="rect">
            <a:avLst/>
          </a:prstGeom>
          <a:noFill/>
          <a:ln cap="flat">
            <a:noFill/>
          </a:ln>
        </p:spPr>
      </p:pic>
      <p:sp>
        <p:nvSpPr>
          <p:cNvPr id="3" name="Titre 1">
            <a:extLst>
              <a:ext uri="{FF2B5EF4-FFF2-40B4-BE49-F238E27FC236}">
                <a16:creationId xmlns:a16="http://schemas.microsoft.com/office/drawing/2014/main" id="{77879CFA-9EFF-456E-915F-5F9F16C383D4}"/>
              </a:ext>
            </a:extLst>
          </p:cNvPr>
          <p:cNvSpPr txBox="1">
            <a:spLocks noGrp="1"/>
          </p:cNvSpPr>
          <p:nvPr>
            <p:ph type="title" idx="4294967295"/>
          </p:nvPr>
        </p:nvSpPr>
        <p:spPr>
          <a:xfrm>
            <a:off x="2786063" y="-533400"/>
            <a:ext cx="9405937" cy="976313"/>
          </a:xfrm>
        </p:spPr>
        <p:txBody>
          <a:bodyPr/>
          <a:lstStyle/>
          <a:p>
            <a:pPr lvl="0"/>
            <a:r>
              <a:rPr lang="fr-FR" sz="2400"/>
              <a:t>A quel moment Positionner les compétences </a:t>
            </a:r>
            <a:r>
              <a:rPr lang="fr-FR" sz="3200"/>
              <a:t>?</a:t>
            </a:r>
          </a:p>
        </p:txBody>
      </p:sp>
      <p:sp>
        <p:nvSpPr>
          <p:cNvPr id="4" name="Espace réservé du numéro de diapositive 5">
            <a:extLst>
              <a:ext uri="{FF2B5EF4-FFF2-40B4-BE49-F238E27FC236}">
                <a16:creationId xmlns:a16="http://schemas.microsoft.com/office/drawing/2014/main" id="{770C814C-04E8-441A-A308-5A154EBD8559}"/>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EAEB5D-1CC4-4413-BA6C-F708DAD1CA31}" type="slidenum">
              <a:rPr/>
              <a:t>40</a:t>
            </a:fld>
            <a:endParaRPr lang="en-US" sz="2000" b="0" i="0" u="none" strike="noStrike" kern="1200" cap="none" spc="0" baseline="0">
              <a:solidFill>
                <a:srgbClr val="FEFFFF"/>
              </a:solidFill>
              <a:uFillTx/>
              <a:latin typeface="Calibri"/>
            </a:endParaRPr>
          </a:p>
        </p:txBody>
      </p:sp>
      <p:cxnSp>
        <p:nvCxnSpPr>
          <p:cNvPr id="5" name="Google Shape;1311;p30">
            <a:extLst>
              <a:ext uri="{FF2B5EF4-FFF2-40B4-BE49-F238E27FC236}">
                <a16:creationId xmlns:a16="http://schemas.microsoft.com/office/drawing/2014/main" id="{7D7F2762-1DEE-4801-89DE-4ADB4C9DA4F0}"/>
              </a:ext>
            </a:extLst>
          </p:cNvPr>
          <p:cNvCxnSpPr/>
          <p:nvPr/>
        </p:nvCxnSpPr>
        <p:spPr>
          <a:xfrm>
            <a:off x="598483" y="3625852"/>
            <a:ext cx="11145842" cy="0"/>
          </a:xfrm>
          <a:prstGeom prst="straightConnector1">
            <a:avLst/>
          </a:prstGeom>
          <a:noFill/>
          <a:ln w="38103" cap="flat">
            <a:solidFill>
              <a:srgbClr val="A5A5A5"/>
            </a:solidFill>
            <a:prstDash val="solid"/>
            <a:round/>
          </a:ln>
        </p:spPr>
      </p:cxnSp>
      <p:grpSp>
        <p:nvGrpSpPr>
          <p:cNvPr id="6" name="Google Shape;1312;p30">
            <a:extLst>
              <a:ext uri="{FF2B5EF4-FFF2-40B4-BE49-F238E27FC236}">
                <a16:creationId xmlns:a16="http://schemas.microsoft.com/office/drawing/2014/main" id="{A9197C73-BFF4-454A-A2BF-5AC4EAA5B896}"/>
              </a:ext>
            </a:extLst>
          </p:cNvPr>
          <p:cNvGrpSpPr/>
          <p:nvPr/>
        </p:nvGrpSpPr>
        <p:grpSpPr>
          <a:xfrm>
            <a:off x="1597027" y="342900"/>
            <a:ext cx="2263770" cy="3375032"/>
            <a:chOff x="1597027" y="342900"/>
            <a:chExt cx="2263770" cy="3375032"/>
          </a:xfrm>
        </p:grpSpPr>
        <p:sp>
          <p:nvSpPr>
            <p:cNvPr id="7" name="Google Shape;1313;p30">
              <a:extLst>
                <a:ext uri="{FF2B5EF4-FFF2-40B4-BE49-F238E27FC236}">
                  <a16:creationId xmlns:a16="http://schemas.microsoft.com/office/drawing/2014/main" id="{5584FA38-93CA-43EB-88A9-4326E19C0004}"/>
                </a:ext>
              </a:extLst>
            </p:cNvPr>
            <p:cNvSpPr/>
            <p:nvPr/>
          </p:nvSpPr>
          <p:spPr>
            <a:xfrm>
              <a:off x="2606780" y="582381"/>
              <a:ext cx="244272" cy="181855"/>
            </a:xfrm>
            <a:custGeom>
              <a:avLst/>
              <a:gdLst>
                <a:gd name="f0" fmla="val 10800000"/>
                <a:gd name="f1" fmla="val 5400000"/>
                <a:gd name="f2" fmla="val 180"/>
                <a:gd name="f3" fmla="val w"/>
                <a:gd name="f4" fmla="val h"/>
                <a:gd name="f5" fmla="val 0"/>
                <a:gd name="f6" fmla="val 4656"/>
                <a:gd name="f7" fmla="val 4430"/>
                <a:gd name="f8" fmla="val 2429"/>
                <a:gd name="f9" fmla="val 477"/>
                <a:gd name="f10" fmla="val 2881"/>
                <a:gd name="f11" fmla="val 3322"/>
                <a:gd name="f12" fmla="val 644"/>
                <a:gd name="f13" fmla="val 3667"/>
                <a:gd name="f14" fmla="val 977"/>
                <a:gd name="f15" fmla="val 4001"/>
                <a:gd name="f16" fmla="val 1310"/>
                <a:gd name="f17" fmla="val 4179"/>
                <a:gd name="f18" fmla="val 1751"/>
                <a:gd name="f19" fmla="val 2215"/>
                <a:gd name="f20" fmla="val 2680"/>
                <a:gd name="f21" fmla="val 3120"/>
                <a:gd name="f22" fmla="val 3453"/>
                <a:gd name="f23" fmla="val 3334"/>
                <a:gd name="f24" fmla="val 3775"/>
                <a:gd name="f25" fmla="val 2893"/>
                <a:gd name="f26" fmla="val 3965"/>
                <a:gd name="f27" fmla="val 1965"/>
                <a:gd name="f28" fmla="val 1524"/>
                <a:gd name="f29" fmla="val 1203"/>
                <a:gd name="f30" fmla="val 512"/>
                <a:gd name="f31" fmla="val 2775"/>
                <a:gd name="f32" fmla="val 1668"/>
                <a:gd name="f33" fmla="val 1536"/>
                <a:gd name="f34" fmla="val 1988"/>
                <a:gd name="f35" fmla="val 1"/>
                <a:gd name="f36" fmla="val 1860"/>
                <a:gd name="f37" fmla="val 1292"/>
                <a:gd name="f38" fmla="val 215"/>
                <a:gd name="f39" fmla="val 857"/>
                <a:gd name="f40" fmla="val 1513"/>
                <a:gd name="f41" fmla="val 2918"/>
                <a:gd name="f42" fmla="val 3787"/>
                <a:gd name="f43" fmla="val 1286"/>
                <a:gd name="f44" fmla="val 4204"/>
                <a:gd name="f45" fmla="val 1834"/>
                <a:gd name="f46" fmla="val 3024"/>
                <a:gd name="f47" fmla="val 3584"/>
                <a:gd name="f48" fmla="val 4417"/>
                <a:gd name="f49" fmla="val 3370"/>
                <a:gd name="f50" fmla="val 4655"/>
                <a:gd name="f51" fmla="val 2811"/>
                <a:gd name="f52" fmla="val 1620"/>
                <a:gd name="f53" fmla="val 1060"/>
                <a:gd name="f54" fmla="val 3566"/>
                <a:gd name="f55" fmla="val 2997"/>
                <a:gd name="f56" fmla="+- 0 0 -90"/>
                <a:gd name="f57" fmla="*/ f3 1 4656"/>
                <a:gd name="f58" fmla="*/ f4 1 4430"/>
                <a:gd name="f59" fmla="+- f7 0 f5"/>
                <a:gd name="f60" fmla="+- f6 0 f5"/>
                <a:gd name="f61" fmla="*/ f56 f0 1"/>
                <a:gd name="f62" fmla="*/ f60 1 4656"/>
                <a:gd name="f63" fmla="*/ f59 1 4430"/>
                <a:gd name="f64" fmla="*/ 53478808 f60 1"/>
                <a:gd name="f65" fmla="*/ 10501919 f59 1"/>
                <a:gd name="f66" fmla="*/ 80735459 f60 1"/>
                <a:gd name="f67" fmla="*/ 21510520 f59 1"/>
                <a:gd name="f68" fmla="*/ 92007976 f60 1"/>
                <a:gd name="f69" fmla="*/ 48767302 f59 1"/>
                <a:gd name="f70" fmla="*/ 76024056 f59 1"/>
                <a:gd name="f71" fmla="*/ 87296593 f59 1"/>
                <a:gd name="f72" fmla="*/ 26486063 f60 1"/>
                <a:gd name="f73" fmla="*/ 22002 f59 1"/>
                <a:gd name="f74" fmla="*/ 18868668 f60 1"/>
                <a:gd name="f75" fmla="*/ 14179048 f59 1"/>
                <a:gd name="f76" fmla="*/ 83377530 f59 1"/>
                <a:gd name="f77" fmla="*/ 97534576 f59 1"/>
                <a:gd name="f78" fmla="*/ 88088920 f60 1"/>
                <a:gd name="f79" fmla="*/ 102487876 f60 1"/>
                <a:gd name="f80" fmla="*/ f61 1 f2"/>
                <a:gd name="f81" fmla="*/ f64 1 4656"/>
                <a:gd name="f82" fmla="*/ f65 1 4430"/>
                <a:gd name="f83" fmla="*/ f66 1 4656"/>
                <a:gd name="f84" fmla="*/ f67 1 4430"/>
                <a:gd name="f85" fmla="*/ f68 1 4656"/>
                <a:gd name="f86" fmla="*/ f69 1 4430"/>
                <a:gd name="f87" fmla="*/ f70 1 4430"/>
                <a:gd name="f88" fmla="*/ f71 1 4430"/>
                <a:gd name="f89" fmla="*/ f72 1 4656"/>
                <a:gd name="f90" fmla="*/ f73 1 4430"/>
                <a:gd name="f91" fmla="*/ f74 1 4656"/>
                <a:gd name="f92" fmla="*/ f75 1 4430"/>
                <a:gd name="f93" fmla="*/ f76 1 4430"/>
                <a:gd name="f94" fmla="*/ f77 1 4430"/>
                <a:gd name="f95" fmla="*/ f78 1 4656"/>
                <a:gd name="f96" fmla="*/ f79 1 4656"/>
                <a:gd name="f97" fmla="*/ 0 1 f62"/>
                <a:gd name="f98" fmla="*/ f6 1 f62"/>
                <a:gd name="f99" fmla="*/ 0 1 f63"/>
                <a:gd name="f100" fmla="*/ f7 1 f63"/>
                <a:gd name="f101" fmla="+- f80 0 f1"/>
                <a:gd name="f102" fmla="*/ f81 1 f62"/>
                <a:gd name="f103" fmla="*/ f82 1 f63"/>
                <a:gd name="f104" fmla="*/ f83 1 f62"/>
                <a:gd name="f105" fmla="*/ f84 1 f63"/>
                <a:gd name="f106" fmla="*/ f85 1 f62"/>
                <a:gd name="f107" fmla="*/ f86 1 f63"/>
                <a:gd name="f108" fmla="*/ f87 1 f63"/>
                <a:gd name="f109" fmla="*/ f88 1 f63"/>
                <a:gd name="f110" fmla="*/ f89 1 f62"/>
                <a:gd name="f111" fmla="*/ f90 1 f63"/>
                <a:gd name="f112" fmla="*/ f91 1 f62"/>
                <a:gd name="f113" fmla="*/ f92 1 f63"/>
                <a:gd name="f114" fmla="*/ f93 1 f63"/>
                <a:gd name="f115" fmla="*/ f94 1 f63"/>
                <a:gd name="f116" fmla="*/ f95 1 f62"/>
                <a:gd name="f117" fmla="*/ f96 1 f62"/>
                <a:gd name="f118" fmla="*/ f97 f57 1"/>
                <a:gd name="f119" fmla="*/ f98 f57 1"/>
                <a:gd name="f120" fmla="*/ f100 f58 1"/>
                <a:gd name="f121" fmla="*/ f99 f58 1"/>
                <a:gd name="f122" fmla="*/ f102 f57 1"/>
                <a:gd name="f123" fmla="*/ f103 f58 1"/>
                <a:gd name="f124" fmla="*/ f104 f57 1"/>
                <a:gd name="f125" fmla="*/ f105 f58 1"/>
                <a:gd name="f126" fmla="*/ f106 f57 1"/>
                <a:gd name="f127" fmla="*/ f107 f58 1"/>
                <a:gd name="f128" fmla="*/ f108 f58 1"/>
                <a:gd name="f129" fmla="*/ f109 f58 1"/>
                <a:gd name="f130" fmla="*/ f110 f57 1"/>
                <a:gd name="f131" fmla="*/ f111 f58 1"/>
                <a:gd name="f132" fmla="*/ f112 f57 1"/>
                <a:gd name="f133" fmla="*/ f113 f58 1"/>
                <a:gd name="f134" fmla="*/ f114 f58 1"/>
                <a:gd name="f135" fmla="*/ f115 f58 1"/>
                <a:gd name="f136" fmla="*/ f116 f57 1"/>
                <a:gd name="f137" fmla="*/ f117 f57 1"/>
              </a:gdLst>
              <a:ahLst/>
              <a:cxnLst>
                <a:cxn ang="3cd4">
                  <a:pos x="hc" y="t"/>
                </a:cxn>
                <a:cxn ang="0">
                  <a:pos x="r" y="vc"/>
                </a:cxn>
                <a:cxn ang="cd4">
                  <a:pos x="hc" y="b"/>
                </a:cxn>
                <a:cxn ang="cd2">
                  <a:pos x="l" y="vc"/>
                </a:cxn>
                <a:cxn ang="f101">
                  <a:pos x="f122" y="f123"/>
                </a:cxn>
                <a:cxn ang="f101">
                  <a:pos x="f124" y="f125"/>
                </a:cxn>
                <a:cxn ang="f101">
                  <a:pos x="f126" y="f127"/>
                </a:cxn>
                <a:cxn ang="f101">
                  <a:pos x="f124" y="f128"/>
                </a:cxn>
                <a:cxn ang="f101">
                  <a:pos x="f122" y="f129"/>
                </a:cxn>
                <a:cxn ang="f101">
                  <a:pos x="f130" y="f128"/>
                </a:cxn>
                <a:cxn ang="f101">
                  <a:pos x="f130" y="f125"/>
                </a:cxn>
                <a:cxn ang="f101">
                  <a:pos x="f122" y="f123"/>
                </a:cxn>
                <a:cxn ang="f101">
                  <a:pos x="f122" y="f131"/>
                </a:cxn>
                <a:cxn ang="f101">
                  <a:pos x="f132" y="f133"/>
                </a:cxn>
                <a:cxn ang="f101">
                  <a:pos x="f132" y="f134"/>
                </a:cxn>
                <a:cxn ang="f101">
                  <a:pos x="f122" y="f135"/>
                </a:cxn>
                <a:cxn ang="f101">
                  <a:pos x="f136" y="f134"/>
                </a:cxn>
                <a:cxn ang="f101">
                  <a:pos x="f137" y="f127"/>
                </a:cxn>
                <a:cxn ang="f101">
                  <a:pos x="f136" y="f133"/>
                </a:cxn>
                <a:cxn ang="f101">
                  <a:pos x="f122" y="f131"/>
                </a:cxn>
              </a:cxnLst>
              <a:rect l="f118" t="f121" r="f119" b="f120"/>
              <a:pathLst>
                <a:path w="4656" h="4430">
                  <a:moveTo>
                    <a:pt x="f8" y="f9"/>
                  </a:moveTo>
                  <a:cubicBezTo>
                    <a:pt x="f10" y="f9"/>
                    <a:pt x="f11" y="f12"/>
                    <a:pt x="f13" y="f14"/>
                  </a:cubicBezTo>
                  <a:cubicBezTo>
                    <a:pt x="f15" y="f16"/>
                    <a:pt x="f17" y="f18"/>
                    <a:pt x="f17" y="f19"/>
                  </a:cubicBezTo>
                  <a:cubicBezTo>
                    <a:pt x="f17" y="f20"/>
                    <a:pt x="f15" y="f21"/>
                    <a:pt x="f13" y="f22"/>
                  </a:cubicBezTo>
                  <a:cubicBezTo>
                    <a:pt x="f23" y="f24"/>
                    <a:pt x="f25" y="f26"/>
                    <a:pt x="f8" y="f26"/>
                  </a:cubicBezTo>
                  <a:cubicBezTo>
                    <a:pt x="f27" y="f26"/>
                    <a:pt x="f28" y="f24"/>
                    <a:pt x="f29" y="f22"/>
                  </a:cubicBezTo>
                  <a:cubicBezTo>
                    <a:pt x="f30" y="f31"/>
                    <a:pt x="f30" y="f32"/>
                    <a:pt x="f29" y="f14"/>
                  </a:cubicBezTo>
                  <a:cubicBezTo>
                    <a:pt x="f33" y="f12"/>
                    <a:pt x="f34" y="f9"/>
                    <a:pt x="f8" y="f9"/>
                  </a:cubicBezTo>
                  <a:close/>
                  <a:moveTo>
                    <a:pt x="f8" y="f35"/>
                  </a:moveTo>
                  <a:cubicBezTo>
                    <a:pt x="f36" y="f35"/>
                    <a:pt x="f37" y="f38"/>
                    <a:pt x="f39" y="f12"/>
                  </a:cubicBezTo>
                  <a:cubicBezTo>
                    <a:pt x="f5" y="f40"/>
                    <a:pt x="f5" y="f41"/>
                    <a:pt x="f39" y="f42"/>
                  </a:cubicBezTo>
                  <a:cubicBezTo>
                    <a:pt x="f43" y="f44"/>
                    <a:pt x="f45" y="f7"/>
                    <a:pt x="f8" y="f7"/>
                  </a:cubicBezTo>
                  <a:cubicBezTo>
                    <a:pt x="f46" y="f7"/>
                    <a:pt x="f47" y="f44"/>
                    <a:pt x="f15" y="f42"/>
                  </a:cubicBezTo>
                  <a:cubicBezTo>
                    <a:pt x="f48" y="f49"/>
                    <a:pt x="f50" y="f51"/>
                    <a:pt x="f50" y="f19"/>
                  </a:cubicBezTo>
                  <a:cubicBezTo>
                    <a:pt x="f50" y="f52"/>
                    <a:pt x="f48" y="f53"/>
                    <a:pt x="f15" y="f12"/>
                  </a:cubicBezTo>
                  <a:cubicBezTo>
                    <a:pt x="f54" y="f38"/>
                    <a:pt x="f55" y="f35"/>
                    <a:pt x="f8" y="f3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 name="Google Shape;1314;p30">
              <a:extLst>
                <a:ext uri="{FF2B5EF4-FFF2-40B4-BE49-F238E27FC236}">
                  <a16:creationId xmlns:a16="http://schemas.microsoft.com/office/drawing/2014/main" id="{35E84AEE-6DF7-4AAE-A7D7-94F1E65B1EF2}"/>
                </a:ext>
              </a:extLst>
            </p:cNvPr>
            <p:cNvSpPr/>
            <p:nvPr/>
          </p:nvSpPr>
          <p:spPr>
            <a:xfrm>
              <a:off x="1764124" y="780294"/>
              <a:ext cx="1929576" cy="2937638"/>
            </a:xfrm>
            <a:custGeom>
              <a:avLst/>
              <a:gdLst>
                <a:gd name="f0" fmla="val 10800000"/>
                <a:gd name="f1" fmla="val 5400000"/>
                <a:gd name="f2" fmla="val 180"/>
                <a:gd name="f3" fmla="val w"/>
                <a:gd name="f4" fmla="val h"/>
                <a:gd name="f5" fmla="val 0"/>
                <a:gd name="f6" fmla="val 36779"/>
                <a:gd name="f7" fmla="val 71561"/>
                <a:gd name="f8" fmla="val 8287"/>
                <a:gd name="f9" fmla="val 1"/>
                <a:gd name="f10" fmla="val 3727"/>
                <a:gd name="f11" fmla="val 3728"/>
                <a:gd name="f12" fmla="val 8288"/>
                <a:gd name="f13" fmla="val 32124"/>
                <a:gd name="f14" fmla="val 39280"/>
                <a:gd name="f15" fmla="val 4132"/>
                <a:gd name="f16" fmla="val 45507"/>
                <a:gd name="f17" fmla="val 10133"/>
                <a:gd name="f18" fmla="val 48543"/>
                <a:gd name="f19" fmla="val 14098"/>
                <a:gd name="f20" fmla="val 50555"/>
                <a:gd name="f21" fmla="val 16657"/>
                <a:gd name="f22" fmla="val 54567"/>
                <a:gd name="f23" fmla="val 59020"/>
                <a:gd name="f24" fmla="val 59449"/>
                <a:gd name="f25" fmla="val 61628"/>
                <a:gd name="f26" fmla="val 16003"/>
                <a:gd name="f27" fmla="val 63723"/>
                <a:gd name="f28" fmla="val 14919"/>
                <a:gd name="f29" fmla="val 65616"/>
                <a:gd name="f30" fmla="val 14526"/>
                <a:gd name="f31" fmla="val 66319"/>
                <a:gd name="f32" fmla="val 14324"/>
                <a:gd name="f33" fmla="val 67140"/>
                <a:gd name="f34" fmla="val 14419"/>
                <a:gd name="f35" fmla="val 68033"/>
                <a:gd name="f36" fmla="val 14621"/>
                <a:gd name="f37" fmla="val 69855"/>
                <a:gd name="f38" fmla="val 16098"/>
                <a:gd name="f39" fmla="val 71331"/>
                <a:gd name="f40" fmla="val 17919"/>
                <a:gd name="f41" fmla="val 71534"/>
                <a:gd name="f42" fmla="val 18077"/>
                <a:gd name="f43" fmla="val 71552"/>
                <a:gd name="f44" fmla="val 18233"/>
                <a:gd name="f45" fmla="val 71560"/>
                <a:gd name="f46" fmla="val 18387"/>
                <a:gd name="f47" fmla="val 20583"/>
                <a:gd name="f48" fmla="val 22360"/>
                <a:gd name="f49" fmla="val 69784"/>
                <a:gd name="f50" fmla="val 67581"/>
                <a:gd name="f51" fmla="val 66854"/>
                <a:gd name="f52" fmla="val 22158"/>
                <a:gd name="f53" fmla="val 66164"/>
                <a:gd name="f54" fmla="val 21813"/>
                <a:gd name="f55" fmla="val 65580"/>
                <a:gd name="f56" fmla="val 20717"/>
                <a:gd name="f57" fmla="val 20110"/>
                <a:gd name="f58" fmla="val 59484"/>
                <a:gd name="f59" fmla="val 22670"/>
                <a:gd name="f60" fmla="val 26647"/>
                <a:gd name="f61" fmla="val 32636"/>
                <a:gd name="f62" fmla="val 33040"/>
                <a:gd name="f63" fmla="val 28480"/>
                <a:gd name="f64" fmla="+- 0 0 -90"/>
                <a:gd name="f65" fmla="*/ f3 1 36779"/>
                <a:gd name="f66" fmla="*/ f4 1 71561"/>
                <a:gd name="f67" fmla="+- f7 0 f5"/>
                <a:gd name="f68" fmla="+- f6 0 f5"/>
                <a:gd name="f69" fmla="*/ f64 f0 1"/>
                <a:gd name="f70" fmla="*/ f68 1 36779"/>
                <a:gd name="f71" fmla="*/ f67 1 71561"/>
                <a:gd name="f72" fmla="*/ 182452700 f68 1"/>
                <a:gd name="f73" fmla="*/ 22002 f67 1"/>
                <a:gd name="f74" fmla="*/ 22002 f68 1"/>
                <a:gd name="f75" fmla="*/ 182474839 f67 1"/>
                <a:gd name="f76" fmla="*/ 707265608 f67 1"/>
                <a:gd name="f77" fmla="*/ 223095754 f68 1"/>
                <a:gd name="f78" fmla="*/ 1068758907 f67 1"/>
                <a:gd name="f79" fmla="*/ 366732540 f68 1"/>
                <a:gd name="f80" fmla="*/ 1299428267 f67 1"/>
                <a:gd name="f81" fmla="*/ 1308873591 f67 1"/>
                <a:gd name="f82" fmla="*/ 328467311 f68 1"/>
                <a:gd name="f83" fmla="*/ 1444651194 f67 1"/>
                <a:gd name="f84" fmla="*/ 317458758 f68 1"/>
                <a:gd name="f85" fmla="*/ 1497865300 f67 1"/>
                <a:gd name="f86" fmla="*/ 394517871 f68 1"/>
                <a:gd name="f87" fmla="*/ 1574945693 f67 1"/>
                <a:gd name="f88" fmla="*/ 404821028 f68 1"/>
                <a:gd name="f89" fmla="*/ 1575518351 f67 1"/>
                <a:gd name="f90" fmla="*/ 492294063 f68 1"/>
                <a:gd name="f91" fmla="*/ 1487914052 f67 1"/>
                <a:gd name="f92" fmla="*/ 480250932 f68 1"/>
                <a:gd name="f93" fmla="*/ 1443858576 f67 1"/>
                <a:gd name="f94" fmla="*/ 442756318 f68 1"/>
                <a:gd name="f95" fmla="*/ 1309644207 f67 1"/>
                <a:gd name="f96" fmla="*/ 586679069 f68 1"/>
                <a:gd name="f97" fmla="*/ 809752821 f68 1"/>
                <a:gd name="f98" fmla="*/ 627036186 f68 1"/>
                <a:gd name="f99" fmla="*/ f69 1 f2"/>
                <a:gd name="f100" fmla="*/ f72 1 36779"/>
                <a:gd name="f101" fmla="*/ f73 1 71561"/>
                <a:gd name="f102" fmla="*/ f74 1 36779"/>
                <a:gd name="f103" fmla="*/ f75 1 71561"/>
                <a:gd name="f104" fmla="*/ f76 1 71561"/>
                <a:gd name="f105" fmla="*/ f77 1 36779"/>
                <a:gd name="f106" fmla="*/ f78 1 71561"/>
                <a:gd name="f107" fmla="*/ f79 1 36779"/>
                <a:gd name="f108" fmla="*/ f80 1 71561"/>
                <a:gd name="f109" fmla="*/ f81 1 71561"/>
                <a:gd name="f110" fmla="*/ f82 1 36779"/>
                <a:gd name="f111" fmla="*/ f83 1 71561"/>
                <a:gd name="f112" fmla="*/ f84 1 36779"/>
                <a:gd name="f113" fmla="*/ f85 1 71561"/>
                <a:gd name="f114" fmla="*/ f86 1 36779"/>
                <a:gd name="f115" fmla="*/ f87 1 71561"/>
                <a:gd name="f116" fmla="*/ f88 1 36779"/>
                <a:gd name="f117" fmla="*/ f89 1 71561"/>
                <a:gd name="f118" fmla="*/ f90 1 36779"/>
                <a:gd name="f119" fmla="*/ f91 1 71561"/>
                <a:gd name="f120" fmla="*/ f92 1 36779"/>
                <a:gd name="f121" fmla="*/ f93 1 71561"/>
                <a:gd name="f122" fmla="*/ f94 1 36779"/>
                <a:gd name="f123" fmla="*/ f95 1 71561"/>
                <a:gd name="f124" fmla="*/ f96 1 36779"/>
                <a:gd name="f125" fmla="*/ f97 1 36779"/>
                <a:gd name="f126" fmla="*/ f98 1 36779"/>
                <a:gd name="f127" fmla="*/ 0 1 f70"/>
                <a:gd name="f128" fmla="*/ f6 1 f70"/>
                <a:gd name="f129" fmla="*/ 0 1 f71"/>
                <a:gd name="f130" fmla="*/ f7 1 f71"/>
                <a:gd name="f131" fmla="+- f99 0 f1"/>
                <a:gd name="f132" fmla="*/ f100 1 f70"/>
                <a:gd name="f133" fmla="*/ f101 1 f71"/>
                <a:gd name="f134" fmla="*/ f102 1 f70"/>
                <a:gd name="f135" fmla="*/ f103 1 f71"/>
                <a:gd name="f136" fmla="*/ f104 1 f71"/>
                <a:gd name="f137" fmla="*/ f105 1 f70"/>
                <a:gd name="f138" fmla="*/ f106 1 f71"/>
                <a:gd name="f139" fmla="*/ f107 1 f70"/>
                <a:gd name="f140" fmla="*/ f108 1 f71"/>
                <a:gd name="f141" fmla="*/ f109 1 f71"/>
                <a:gd name="f142" fmla="*/ f110 1 f70"/>
                <a:gd name="f143" fmla="*/ f111 1 f71"/>
                <a:gd name="f144" fmla="*/ f112 1 f70"/>
                <a:gd name="f145" fmla="*/ f113 1 f71"/>
                <a:gd name="f146" fmla="*/ f114 1 f70"/>
                <a:gd name="f147" fmla="*/ f115 1 f71"/>
                <a:gd name="f148" fmla="*/ f116 1 f70"/>
                <a:gd name="f149" fmla="*/ f117 1 f71"/>
                <a:gd name="f150" fmla="*/ f118 1 f70"/>
                <a:gd name="f151" fmla="*/ f119 1 f71"/>
                <a:gd name="f152" fmla="*/ f120 1 f70"/>
                <a:gd name="f153" fmla="*/ f121 1 f71"/>
                <a:gd name="f154" fmla="*/ f122 1 f70"/>
                <a:gd name="f155" fmla="*/ f123 1 f71"/>
                <a:gd name="f156" fmla="*/ f124 1 f70"/>
                <a:gd name="f157" fmla="*/ f125 1 f70"/>
                <a:gd name="f158" fmla="*/ f126 1 f70"/>
                <a:gd name="f159" fmla="*/ f127 f65 1"/>
                <a:gd name="f160" fmla="*/ f128 f65 1"/>
                <a:gd name="f161" fmla="*/ f130 f66 1"/>
                <a:gd name="f162" fmla="*/ f129 f66 1"/>
                <a:gd name="f163" fmla="*/ f132 f65 1"/>
                <a:gd name="f164" fmla="*/ f133 f66 1"/>
                <a:gd name="f165" fmla="*/ f134 f65 1"/>
                <a:gd name="f166" fmla="*/ f135 f66 1"/>
                <a:gd name="f167" fmla="*/ f136 f66 1"/>
                <a:gd name="f168" fmla="*/ f137 f65 1"/>
                <a:gd name="f169" fmla="*/ f138 f66 1"/>
                <a:gd name="f170" fmla="*/ f139 f65 1"/>
                <a:gd name="f171" fmla="*/ f140 f66 1"/>
                <a:gd name="f172" fmla="*/ f141 f66 1"/>
                <a:gd name="f173" fmla="*/ f142 f65 1"/>
                <a:gd name="f174" fmla="*/ f143 f66 1"/>
                <a:gd name="f175" fmla="*/ f144 f65 1"/>
                <a:gd name="f176" fmla="*/ f145 f66 1"/>
                <a:gd name="f177" fmla="*/ f146 f65 1"/>
                <a:gd name="f178" fmla="*/ f147 f66 1"/>
                <a:gd name="f179" fmla="*/ f148 f65 1"/>
                <a:gd name="f180" fmla="*/ f149 f66 1"/>
                <a:gd name="f181" fmla="*/ f150 f65 1"/>
                <a:gd name="f182" fmla="*/ f151 f66 1"/>
                <a:gd name="f183" fmla="*/ f152 f65 1"/>
                <a:gd name="f184" fmla="*/ f153 f66 1"/>
                <a:gd name="f185" fmla="*/ f154 f65 1"/>
                <a:gd name="f186" fmla="*/ f155 f66 1"/>
                <a:gd name="f187" fmla="*/ f156 f65 1"/>
                <a:gd name="f188" fmla="*/ f157 f65 1"/>
                <a:gd name="f189" fmla="*/ f158 f65 1"/>
              </a:gdLst>
              <a:ahLst/>
              <a:cxnLst>
                <a:cxn ang="3cd4">
                  <a:pos x="hc" y="t"/>
                </a:cxn>
                <a:cxn ang="0">
                  <a:pos x="r" y="vc"/>
                </a:cxn>
                <a:cxn ang="cd4">
                  <a:pos x="hc" y="b"/>
                </a:cxn>
                <a:cxn ang="cd2">
                  <a:pos x="l" y="vc"/>
                </a:cxn>
                <a:cxn ang="f131">
                  <a:pos x="f163" y="f164"/>
                </a:cxn>
                <a:cxn ang="f131">
                  <a:pos x="f165" y="f166"/>
                </a:cxn>
                <a:cxn ang="f131">
                  <a:pos x="f165" y="f167"/>
                </a:cxn>
                <a:cxn ang="f131">
                  <a:pos x="f168" y="f169"/>
                </a:cxn>
                <a:cxn ang="f131">
                  <a:pos x="f170" y="f171"/>
                </a:cxn>
                <a:cxn ang="f131">
                  <a:pos x="f170" y="f172"/>
                </a:cxn>
                <a:cxn ang="f131">
                  <a:pos x="f173" y="f174"/>
                </a:cxn>
                <a:cxn ang="f131">
                  <a:pos x="f175" y="f176"/>
                </a:cxn>
                <a:cxn ang="f131">
                  <a:pos x="f177" y="f178"/>
                </a:cxn>
                <a:cxn ang="f131">
                  <a:pos x="f179" y="f180"/>
                </a:cxn>
                <a:cxn ang="f131">
                  <a:pos x="f181" y="f182"/>
                </a:cxn>
                <a:cxn ang="f131">
                  <a:pos x="f183" y="f184"/>
                </a:cxn>
                <a:cxn ang="f131">
                  <a:pos x="f185" y="f186"/>
                </a:cxn>
                <a:cxn ang="f131">
                  <a:pos x="f185" y="f171"/>
                </a:cxn>
                <a:cxn ang="f131">
                  <a:pos x="f187" y="f169"/>
                </a:cxn>
                <a:cxn ang="f131">
                  <a:pos x="f188" y="f167"/>
                </a:cxn>
                <a:cxn ang="f131">
                  <a:pos x="f188" y="f166"/>
                </a:cxn>
                <a:cxn ang="f131">
                  <a:pos x="f189" y="f164"/>
                </a:cxn>
                <a:cxn ang="f131">
                  <a:pos x="f163" y="f164"/>
                </a:cxn>
              </a:cxnLst>
              <a:rect l="f159" t="f162" r="f160" b="f161"/>
              <a:pathLst>
                <a:path w="36779" h="71561">
                  <a:moveTo>
                    <a:pt x="f8" y="f9"/>
                  </a:moveTo>
                  <a:cubicBezTo>
                    <a:pt x="f10" y="f9"/>
                    <a:pt x="f9" y="f11"/>
                    <a:pt x="f9" y="f12"/>
                  </a:cubicBezTo>
                  <a:lnTo>
                    <a:pt x="f9" y="f13"/>
                  </a:lnTo>
                  <a:cubicBezTo>
                    <a:pt x="f9" y="f14"/>
                    <a:pt x="f15" y="f16"/>
                    <a:pt x="f17" y="f18"/>
                  </a:cubicBezTo>
                  <a:cubicBezTo>
                    <a:pt x="f19" y="f20"/>
                    <a:pt x="f21" y="f22"/>
                    <a:pt x="f21" y="f23"/>
                  </a:cubicBezTo>
                  <a:lnTo>
                    <a:pt x="f21" y="f24"/>
                  </a:lnTo>
                  <a:cubicBezTo>
                    <a:pt x="f21" y="f25"/>
                    <a:pt x="f26" y="f27"/>
                    <a:pt x="f28" y="f29"/>
                  </a:cubicBezTo>
                  <a:cubicBezTo>
                    <a:pt x="f30" y="f31"/>
                    <a:pt x="f32" y="f33"/>
                    <a:pt x="f34" y="f35"/>
                  </a:cubicBezTo>
                  <a:cubicBezTo>
                    <a:pt x="f36" y="f37"/>
                    <a:pt x="f38" y="f39"/>
                    <a:pt x="f40" y="f41"/>
                  </a:cubicBezTo>
                  <a:cubicBezTo>
                    <a:pt x="f42" y="f43"/>
                    <a:pt x="f44" y="f45"/>
                    <a:pt x="f46" y="f45"/>
                  </a:cubicBezTo>
                  <a:cubicBezTo>
                    <a:pt x="f47" y="f45"/>
                    <a:pt x="f48" y="f49"/>
                    <a:pt x="f48" y="f50"/>
                  </a:cubicBezTo>
                  <a:cubicBezTo>
                    <a:pt x="f48" y="f51"/>
                    <a:pt x="f52" y="f53"/>
                    <a:pt x="f54" y="f55"/>
                  </a:cubicBezTo>
                  <a:cubicBezTo>
                    <a:pt x="f56" y="f27"/>
                    <a:pt x="f57" y="f25"/>
                    <a:pt x="f57" y="f58"/>
                  </a:cubicBezTo>
                  <a:lnTo>
                    <a:pt x="f57" y="f23"/>
                  </a:lnTo>
                  <a:cubicBezTo>
                    <a:pt x="f57" y="f22"/>
                    <a:pt x="f59" y="f20"/>
                    <a:pt x="f60" y="f18"/>
                  </a:cubicBezTo>
                  <a:cubicBezTo>
                    <a:pt x="f61" y="f16"/>
                    <a:pt x="f6" y="f14"/>
                    <a:pt x="f6" y="f13"/>
                  </a:cubicBezTo>
                  <a:lnTo>
                    <a:pt x="f6" y="f12"/>
                  </a:lnTo>
                  <a:cubicBezTo>
                    <a:pt x="f6" y="f11"/>
                    <a:pt x="f62" y="f9"/>
                    <a:pt x="f63" y="f9"/>
                  </a:cubicBezTo>
                  <a:lnTo>
                    <a:pt x="f8" y="f9"/>
                  </a:lnTo>
                  <a:close/>
                </a:path>
              </a:pathLst>
            </a:custGeom>
            <a:solidFill>
              <a:srgbClr val="F2F2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9" name="Google Shape;1315;p30">
              <a:extLst>
                <a:ext uri="{FF2B5EF4-FFF2-40B4-BE49-F238E27FC236}">
                  <a16:creationId xmlns:a16="http://schemas.microsoft.com/office/drawing/2014/main" id="{81AD3090-316E-4227-999C-5DDBA88DA0B4}"/>
                </a:ext>
              </a:extLst>
            </p:cNvPr>
            <p:cNvSpPr/>
            <p:nvPr/>
          </p:nvSpPr>
          <p:spPr>
            <a:xfrm>
              <a:off x="1597027" y="1083317"/>
              <a:ext cx="2263770" cy="454593"/>
            </a:xfrm>
            <a:custGeom>
              <a:avLst/>
              <a:gdLst>
                <a:gd name="f0" fmla="val w"/>
                <a:gd name="f1" fmla="val h"/>
                <a:gd name="f2" fmla="val 0"/>
                <a:gd name="f3" fmla="val 43149"/>
                <a:gd name="f4" fmla="val 11074"/>
                <a:gd name="f5" fmla="val 3084"/>
                <a:gd name="f6" fmla="val 1"/>
                <a:gd name="f7" fmla="val 1393"/>
                <a:gd name="f8" fmla="val 1382"/>
                <a:gd name="f9" fmla="val 3085"/>
                <a:gd name="f10" fmla="val 7990"/>
                <a:gd name="f11" fmla="val 9692"/>
                <a:gd name="f12" fmla="val 40065"/>
                <a:gd name="f13" fmla="val 41767"/>
                <a:gd name="f14" fmla="val 43148"/>
                <a:gd name="f15" fmla="*/ f0 1 43149"/>
                <a:gd name="f16" fmla="*/ f1 1 11074"/>
                <a:gd name="f17" fmla="+- f4 0 f2"/>
                <a:gd name="f18" fmla="+- f3 0 f2"/>
                <a:gd name="f19" fmla="*/ f18 1 43149"/>
                <a:gd name="f20" fmla="*/ f17 1 11074"/>
                <a:gd name="f21" fmla="*/ 0 f18 1"/>
                <a:gd name="f22" fmla="*/ 0 f17 1"/>
                <a:gd name="f23" fmla="*/ 43149 f18 1"/>
                <a:gd name="f24" fmla="*/ 11074 f17 1"/>
                <a:gd name="f25" fmla="*/ f21 1 43149"/>
                <a:gd name="f26" fmla="*/ f22 1 11074"/>
                <a:gd name="f27" fmla="*/ f23 1 43149"/>
                <a:gd name="f28" fmla="*/ f24 1 11074"/>
                <a:gd name="f29" fmla="*/ f25 1 f19"/>
                <a:gd name="f30" fmla="*/ f27 1 f19"/>
                <a:gd name="f31" fmla="*/ f26 1 f20"/>
                <a:gd name="f32" fmla="*/ f28 1 f20"/>
                <a:gd name="f33" fmla="*/ f29 f15 1"/>
                <a:gd name="f34" fmla="*/ f30 f15 1"/>
                <a:gd name="f35" fmla="*/ f32 f16 1"/>
                <a:gd name="f36" fmla="*/ f31 f16 1"/>
              </a:gdLst>
              <a:ahLst/>
              <a:cxnLst>
                <a:cxn ang="3cd4">
                  <a:pos x="hc" y="t"/>
                </a:cxn>
                <a:cxn ang="0">
                  <a:pos x="r" y="vc"/>
                </a:cxn>
                <a:cxn ang="cd4">
                  <a:pos x="hc" y="b"/>
                </a:cxn>
                <a:cxn ang="cd2">
                  <a:pos x="l" y="vc"/>
                </a:cxn>
              </a:cxnLst>
              <a:rect l="f33" t="f36" r="f34" b="f35"/>
              <a:pathLst>
                <a:path w="43149" h="11074">
                  <a:moveTo>
                    <a:pt x="f5" y="f6"/>
                  </a:moveTo>
                  <a:cubicBezTo>
                    <a:pt x="f7" y="f6"/>
                    <a:pt x="f2" y="f8"/>
                    <a:pt x="f2" y="f9"/>
                  </a:cubicBezTo>
                  <a:lnTo>
                    <a:pt x="f2" y="f10"/>
                  </a:lnTo>
                  <a:cubicBezTo>
                    <a:pt x="f2" y="f11"/>
                    <a:pt x="f7" y="f4"/>
                    <a:pt x="f5" y="f4"/>
                  </a:cubicBezTo>
                  <a:lnTo>
                    <a:pt x="f12" y="f4"/>
                  </a:lnTo>
                  <a:cubicBezTo>
                    <a:pt x="f13" y="f4"/>
                    <a:pt x="f14" y="f11"/>
                    <a:pt x="f14" y="f10"/>
                  </a:cubicBezTo>
                  <a:lnTo>
                    <a:pt x="f14" y="f9"/>
                  </a:lnTo>
                  <a:cubicBezTo>
                    <a:pt x="f14" y="f8"/>
                    <a:pt x="f13" y="f6"/>
                    <a:pt x="f12" y="f6"/>
                  </a:cubicBezTo>
                  <a:lnTo>
                    <a:pt x="f5" y="f6"/>
                  </a:lnTo>
                  <a:close/>
                </a:path>
              </a:pathLst>
            </a:custGeom>
            <a:solidFill>
              <a:srgbClr val="EC3A3B"/>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Fira Sans Extra Condensed Mediu"/>
                  <a:ea typeface="Fira Sans Extra Condensed Mediu"/>
                  <a:cs typeface="Fira Sans Extra Condensed Mediu"/>
                </a:rPr>
                <a:t>DEBUT SECONDE</a:t>
              </a:r>
            </a:p>
          </p:txBody>
        </p:sp>
        <p:sp>
          <p:nvSpPr>
            <p:cNvPr id="10" name="Google Shape;1316;p30">
              <a:extLst>
                <a:ext uri="{FF2B5EF4-FFF2-40B4-BE49-F238E27FC236}">
                  <a16:creationId xmlns:a16="http://schemas.microsoft.com/office/drawing/2014/main" id="{43CDA8B2-8B56-4C00-ADB0-70151D04669D}"/>
                </a:ext>
              </a:extLst>
            </p:cNvPr>
            <p:cNvSpPr/>
            <p:nvPr/>
          </p:nvSpPr>
          <p:spPr>
            <a:xfrm>
              <a:off x="2603653" y="3459083"/>
              <a:ext cx="250518" cy="196056"/>
            </a:xfrm>
            <a:custGeom>
              <a:avLst/>
              <a:gdLst>
                <a:gd name="f0" fmla="val 10800000"/>
                <a:gd name="f1" fmla="val 5400000"/>
                <a:gd name="f2" fmla="val 180"/>
                <a:gd name="f3" fmla="val w"/>
                <a:gd name="f4" fmla="val h"/>
                <a:gd name="f5" fmla="val 0"/>
                <a:gd name="f6" fmla="val 4775"/>
                <a:gd name="f7" fmla="val 4776"/>
                <a:gd name="f8" fmla="val 2381"/>
                <a:gd name="f9" fmla="val 1"/>
                <a:gd name="f10" fmla="val 1060"/>
                <a:gd name="f11" fmla="val 1073"/>
                <a:gd name="f12" fmla="val 2394"/>
                <a:gd name="f13" fmla="val 3716"/>
                <a:gd name="f14" fmla="val 3703"/>
                <a:gd name="f15" fmla="val 4774"/>
                <a:gd name="f16" fmla="+- 0 0 -90"/>
                <a:gd name="f17" fmla="*/ f3 1 4775"/>
                <a:gd name="f18" fmla="*/ f4 1 4776"/>
                <a:gd name="f19" fmla="+- f7 0 f5"/>
                <a:gd name="f20" fmla="+- f6 0 f5"/>
                <a:gd name="f21" fmla="*/ f16 f0 1"/>
                <a:gd name="f22" fmla="*/ f20 1 4775"/>
                <a:gd name="f23" fmla="*/ f19 1 4776"/>
                <a:gd name="f24" fmla="*/ 52421252 f20 1"/>
                <a:gd name="f25" fmla="*/ 22002 f19 1"/>
                <a:gd name="f26" fmla="*/ 0 f20 1"/>
                <a:gd name="f27" fmla="*/ 52707934 f19 1"/>
                <a:gd name="f28" fmla="*/ 105129176 f19 1"/>
                <a:gd name="f29" fmla="*/ 105107224 f20 1"/>
                <a:gd name="f30" fmla="*/ f21 1 f2"/>
                <a:gd name="f31" fmla="*/ f24 1 4775"/>
                <a:gd name="f32" fmla="*/ f25 1 4776"/>
                <a:gd name="f33" fmla="*/ f26 1 4775"/>
                <a:gd name="f34" fmla="*/ f27 1 4776"/>
                <a:gd name="f35" fmla="*/ f28 1 4776"/>
                <a:gd name="f36" fmla="*/ f29 1 4775"/>
                <a:gd name="f37" fmla="*/ 0 1 f22"/>
                <a:gd name="f38" fmla="*/ f6 1 f22"/>
                <a:gd name="f39" fmla="*/ 0 1 f23"/>
                <a:gd name="f40" fmla="*/ f7 1 f23"/>
                <a:gd name="f41" fmla="+- f30 0 f1"/>
                <a:gd name="f42" fmla="*/ f31 1 f22"/>
                <a:gd name="f43" fmla="*/ f32 1 f23"/>
                <a:gd name="f44" fmla="*/ f33 1 f22"/>
                <a:gd name="f45" fmla="*/ f34 1 f23"/>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8 1"/>
                <a:gd name="f57" fmla="*/ f47 f17 1"/>
              </a:gdLst>
              <a:ahLst/>
              <a:cxnLst>
                <a:cxn ang="3cd4">
                  <a:pos x="hc" y="t"/>
                </a:cxn>
                <a:cxn ang="0">
                  <a:pos x="r" y="vc"/>
                </a:cxn>
                <a:cxn ang="cd4">
                  <a:pos x="hc" y="b"/>
                </a:cxn>
                <a:cxn ang="cd2">
                  <a:pos x="l" y="vc"/>
                </a:cxn>
                <a:cxn ang="f41">
                  <a:pos x="f52" y="f53"/>
                </a:cxn>
                <a:cxn ang="f41">
                  <a:pos x="f54" y="f55"/>
                </a:cxn>
                <a:cxn ang="f41">
                  <a:pos x="f52" y="f56"/>
                </a:cxn>
                <a:cxn ang="f41">
                  <a:pos x="f57" y="f55"/>
                </a:cxn>
                <a:cxn ang="f41">
                  <a:pos x="f52" y="f53"/>
                </a:cxn>
              </a:cxnLst>
              <a:rect l="f48" t="f51" r="f49" b="f50"/>
              <a:pathLst>
                <a:path w="4775" h="4776">
                  <a:moveTo>
                    <a:pt x="f8" y="f9"/>
                  </a:moveTo>
                  <a:cubicBezTo>
                    <a:pt x="f10" y="f9"/>
                    <a:pt x="f5" y="f11"/>
                    <a:pt x="f5" y="f12"/>
                  </a:cubicBezTo>
                  <a:cubicBezTo>
                    <a:pt x="f5" y="f13"/>
                    <a:pt x="f10" y="f6"/>
                    <a:pt x="f8" y="f6"/>
                  </a:cubicBezTo>
                  <a:cubicBezTo>
                    <a:pt x="f14" y="f6"/>
                    <a:pt x="f15" y="f13"/>
                    <a:pt x="f15" y="f12"/>
                  </a:cubicBezTo>
                  <a:cubicBezTo>
                    <a:pt x="f15" y="f11"/>
                    <a:pt x="f14" y="f9"/>
                    <a:pt x="f8" y="f9"/>
                  </a:cubicBezTo>
                  <a:close/>
                </a:path>
              </a:pathLst>
            </a:custGeom>
            <a:solidFill>
              <a:srgbClr val="EC3A3B"/>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1" name="Google Shape;1317;p30">
              <a:extLst>
                <a:ext uri="{FF2B5EF4-FFF2-40B4-BE49-F238E27FC236}">
                  <a16:creationId xmlns:a16="http://schemas.microsoft.com/office/drawing/2014/main" id="{EDCDE94A-33B6-4255-8377-0AFD2C0F5D7A}"/>
                </a:ext>
              </a:extLst>
            </p:cNvPr>
            <p:cNvSpPr/>
            <p:nvPr/>
          </p:nvSpPr>
          <p:spPr>
            <a:xfrm>
              <a:off x="2226042" y="342900"/>
              <a:ext cx="1005739" cy="786941"/>
            </a:xfrm>
            <a:custGeom>
              <a:avLst/>
              <a:gdLst>
                <a:gd name="f0" fmla="val 10800000"/>
                <a:gd name="f1" fmla="val 5400000"/>
                <a:gd name="f2" fmla="val 180"/>
                <a:gd name="f3" fmla="val w"/>
                <a:gd name="f4" fmla="val h"/>
                <a:gd name="f5" fmla="val 0"/>
                <a:gd name="f6" fmla="val 19170"/>
                <a:gd name="f7" fmla="val 9586"/>
                <a:gd name="f8" fmla="val 1"/>
                <a:gd name="f9" fmla="val 4287"/>
                <a:gd name="f10" fmla="val 9585"/>
                <a:gd name="f11" fmla="val 14872"/>
                <a:gd name="f12" fmla="+- 0 0 -90"/>
                <a:gd name="f13" fmla="*/ f3 1 19170"/>
                <a:gd name="f14" fmla="*/ f4 1 19170"/>
                <a:gd name="f15" fmla="+- f6 0 f5"/>
                <a:gd name="f16" fmla="*/ f12 f0 1"/>
                <a:gd name="f17" fmla="*/ f15 1 19170"/>
                <a:gd name="f18" fmla="*/ 211052668 f15 1"/>
                <a:gd name="f19" fmla="*/ 22002 f15 1"/>
                <a:gd name="f20" fmla="*/ 211030666 f15 1"/>
                <a:gd name="f21" fmla="*/ 422060548 f15 1"/>
                <a:gd name="f22" fmla="*/ f16 1 f2"/>
                <a:gd name="f23" fmla="*/ f18 1 19170"/>
                <a:gd name="f24" fmla="*/ f19 1 19170"/>
                <a:gd name="f25" fmla="*/ f20 1 19170"/>
                <a:gd name="f26" fmla="*/ f21 1 19170"/>
                <a:gd name="f27" fmla="*/ 0 1 f17"/>
                <a:gd name="f28" fmla="*/ f6 1 f17"/>
                <a:gd name="f29" fmla="+- f22 0 f1"/>
                <a:gd name="f30" fmla="*/ f23 1 f17"/>
                <a:gd name="f31" fmla="*/ f24 1 f17"/>
                <a:gd name="f32" fmla="*/ f25 1 f17"/>
                <a:gd name="f33" fmla="*/ f26 1 f17"/>
                <a:gd name="f34" fmla="*/ f27 f13 1"/>
                <a:gd name="f35" fmla="*/ f28 f13 1"/>
                <a:gd name="f36" fmla="*/ f28 f14 1"/>
                <a:gd name="f37" fmla="*/ f27 f14 1"/>
                <a:gd name="f38" fmla="*/ f30 f13 1"/>
                <a:gd name="f39" fmla="*/ f31 f14 1"/>
                <a:gd name="f40" fmla="*/ f31 f13 1"/>
                <a:gd name="f41" fmla="*/ f32 f14 1"/>
                <a:gd name="f42" fmla="*/ f33 f14 1"/>
                <a:gd name="f43" fmla="*/ f33 f13 1"/>
              </a:gdLst>
              <a:ahLst/>
              <a:cxnLst>
                <a:cxn ang="3cd4">
                  <a:pos x="hc" y="t"/>
                </a:cxn>
                <a:cxn ang="0">
                  <a:pos x="r" y="vc"/>
                </a:cxn>
                <a:cxn ang="cd4">
                  <a:pos x="hc" y="b"/>
                </a:cxn>
                <a:cxn ang="cd2">
                  <a:pos x="l" y="vc"/>
                </a:cxn>
                <a:cxn ang="f29">
                  <a:pos x="f38" y="f39"/>
                </a:cxn>
                <a:cxn ang="f29">
                  <a:pos x="f40" y="f41"/>
                </a:cxn>
                <a:cxn ang="f29">
                  <a:pos x="f38" y="f42"/>
                </a:cxn>
                <a:cxn ang="f29">
                  <a:pos x="f43" y="f41"/>
                </a:cxn>
                <a:cxn ang="f29">
                  <a:pos x="f38" y="f39"/>
                </a:cxn>
              </a:cxnLst>
              <a:rect l="f34" t="f37" r="f35" b="f36"/>
              <a:pathLst>
                <a:path w="19170" h="19170">
                  <a:moveTo>
                    <a:pt x="f7" y="f8"/>
                  </a:moveTo>
                  <a:cubicBezTo>
                    <a:pt x="f9" y="f8"/>
                    <a:pt x="f8" y="f9"/>
                    <a:pt x="f8" y="f10"/>
                  </a:cubicBezTo>
                  <a:cubicBezTo>
                    <a:pt x="f8" y="f11"/>
                    <a:pt x="f9" y="f6"/>
                    <a:pt x="f7" y="f6"/>
                  </a:cubicBezTo>
                  <a:cubicBezTo>
                    <a:pt x="f11" y="f6"/>
                    <a:pt x="f6" y="f11"/>
                    <a:pt x="f6" y="f10"/>
                  </a:cubicBezTo>
                  <a:cubicBezTo>
                    <a:pt x="f6" y="f9"/>
                    <a:pt x="f11" y="f8"/>
                    <a:pt x="f7" y="f8"/>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2" name="Google Shape;1318;p30">
              <a:extLst>
                <a:ext uri="{FF2B5EF4-FFF2-40B4-BE49-F238E27FC236}">
                  <a16:creationId xmlns:a16="http://schemas.microsoft.com/office/drawing/2014/main" id="{0B412AFA-D1B6-4530-BA7F-B8934736E5DD}"/>
                </a:ext>
              </a:extLst>
            </p:cNvPr>
            <p:cNvSpPr/>
            <p:nvPr/>
          </p:nvSpPr>
          <p:spPr>
            <a:xfrm>
              <a:off x="2344119" y="435263"/>
              <a:ext cx="769595" cy="601720"/>
            </a:xfrm>
            <a:custGeom>
              <a:avLst/>
              <a:gdLst>
                <a:gd name="f0" fmla="val 10800000"/>
                <a:gd name="f1" fmla="val 5400000"/>
                <a:gd name="f2" fmla="val 180"/>
                <a:gd name="f3" fmla="val w"/>
                <a:gd name="f4" fmla="val h"/>
                <a:gd name="f5" fmla="val 0"/>
                <a:gd name="f6" fmla="val 14669"/>
                <a:gd name="f7" fmla="val 14658"/>
                <a:gd name="f8" fmla="val 7335"/>
                <a:gd name="f9" fmla="val 1"/>
                <a:gd name="f10" fmla="val 3286"/>
                <a:gd name="f11" fmla="val 3275"/>
                <a:gd name="f12" fmla="val 11383"/>
                <a:gd name="f13" fmla="val 14657"/>
                <a:gd name="f14" fmla="+- 0 0 -90"/>
                <a:gd name="f15" fmla="*/ f3 1 14669"/>
                <a:gd name="f16" fmla="*/ f4 1 14658"/>
                <a:gd name="f17" fmla="+- f7 0 f5"/>
                <a:gd name="f18" fmla="+- f6 0 f5"/>
                <a:gd name="f19" fmla="*/ f14 f0 1"/>
                <a:gd name="f20" fmla="*/ f18 1 14669"/>
                <a:gd name="f21" fmla="*/ f17 1 14658"/>
                <a:gd name="f22" fmla="*/ 161492729 f18 1"/>
                <a:gd name="f23" fmla="*/ 22002 f17 1"/>
                <a:gd name="f24" fmla="*/ 0 f18 1"/>
                <a:gd name="f25" fmla="*/ 161492960 f17 1"/>
                <a:gd name="f26" fmla="*/ 322699199 f17 1"/>
                <a:gd name="f27" fmla="*/ 322962672 f18 1"/>
                <a:gd name="f28" fmla="*/ f19 1 f2"/>
                <a:gd name="f29" fmla="*/ f22 1 14669"/>
                <a:gd name="f30" fmla="*/ f23 1 14658"/>
                <a:gd name="f31" fmla="*/ f24 1 14669"/>
                <a:gd name="f32" fmla="*/ f25 1 14658"/>
                <a:gd name="f33" fmla="*/ f26 1 14658"/>
                <a:gd name="f34" fmla="*/ f27 1 14669"/>
                <a:gd name="f35" fmla="*/ 0 1 f20"/>
                <a:gd name="f36" fmla="*/ f6 1 f20"/>
                <a:gd name="f37" fmla="*/ 0 1 f21"/>
                <a:gd name="f38" fmla="*/ f7 1 f21"/>
                <a:gd name="f39" fmla="+- f28 0 f1"/>
                <a:gd name="f40" fmla="*/ f29 1 f20"/>
                <a:gd name="f41" fmla="*/ f30 1 f21"/>
                <a:gd name="f42" fmla="*/ f31 1 f20"/>
                <a:gd name="f43" fmla="*/ f32 1 f21"/>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6 1"/>
                <a:gd name="f55" fmla="*/ f45 f15 1"/>
              </a:gdLst>
              <a:ahLst/>
              <a:cxnLst>
                <a:cxn ang="3cd4">
                  <a:pos x="hc" y="t"/>
                </a:cxn>
                <a:cxn ang="0">
                  <a:pos x="r" y="vc"/>
                </a:cxn>
                <a:cxn ang="cd4">
                  <a:pos x="hc" y="b"/>
                </a:cxn>
                <a:cxn ang="cd2">
                  <a:pos x="l" y="vc"/>
                </a:cxn>
                <a:cxn ang="f39">
                  <a:pos x="f50" y="f51"/>
                </a:cxn>
                <a:cxn ang="f39">
                  <a:pos x="f52" y="f53"/>
                </a:cxn>
                <a:cxn ang="f39">
                  <a:pos x="f50" y="f54"/>
                </a:cxn>
                <a:cxn ang="f39">
                  <a:pos x="f55" y="f53"/>
                </a:cxn>
                <a:cxn ang="f39">
                  <a:pos x="f50" y="f51"/>
                </a:cxn>
              </a:cxnLst>
              <a:rect l="f46" t="f49" r="f47" b="f48"/>
              <a:pathLst>
                <a:path w="14669" h="14658">
                  <a:moveTo>
                    <a:pt x="f8" y="f9"/>
                  </a:moveTo>
                  <a:cubicBezTo>
                    <a:pt x="f10" y="f9"/>
                    <a:pt x="f5" y="f11"/>
                    <a:pt x="f5" y="f8"/>
                  </a:cubicBezTo>
                  <a:cubicBezTo>
                    <a:pt x="f5" y="f12"/>
                    <a:pt x="f10" y="f13"/>
                    <a:pt x="f8" y="f13"/>
                  </a:cubicBezTo>
                  <a:cubicBezTo>
                    <a:pt x="f12" y="f13"/>
                    <a:pt x="f6" y="f12"/>
                    <a:pt x="f6" y="f8"/>
                  </a:cubicBezTo>
                  <a:cubicBezTo>
                    <a:pt x="f6" y="f11"/>
                    <a:pt x="f12" y="f9"/>
                    <a:pt x="f8" y="f9"/>
                  </a:cubicBezTo>
                  <a:close/>
                </a:path>
              </a:pathLst>
            </a:custGeom>
            <a:solidFill>
              <a:srgbClr val="EC3A3B"/>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3" name="Google Shape;1319;p30">
              <a:extLst>
                <a:ext uri="{FF2B5EF4-FFF2-40B4-BE49-F238E27FC236}">
                  <a16:creationId xmlns:a16="http://schemas.microsoft.com/office/drawing/2014/main" id="{66075100-ABA3-4510-8378-5B8AF2528BDC}"/>
                </a:ext>
              </a:extLst>
            </p:cNvPr>
            <p:cNvSpPr/>
            <p:nvPr/>
          </p:nvSpPr>
          <p:spPr>
            <a:xfrm>
              <a:off x="2486217" y="529593"/>
              <a:ext cx="485400" cy="378360"/>
            </a:xfrm>
            <a:custGeom>
              <a:avLst/>
              <a:gdLst>
                <a:gd name="f0" fmla="val 10800000"/>
                <a:gd name="f1" fmla="val 5400000"/>
                <a:gd name="f2" fmla="val 180"/>
                <a:gd name="f3" fmla="val w"/>
                <a:gd name="f4" fmla="val h"/>
                <a:gd name="f5" fmla="val 0"/>
                <a:gd name="f6" fmla="val 9252"/>
                <a:gd name="f7" fmla="val 9217"/>
                <a:gd name="f8" fmla="val 3501"/>
                <a:gd name="f9" fmla="val 477"/>
                <a:gd name="f10" fmla="val 4311"/>
                <a:gd name="f11" fmla="val 5073"/>
                <a:gd name="f12" fmla="val 799"/>
                <a:gd name="f13" fmla="val 5644"/>
                <a:gd name="f14" fmla="val 1370"/>
                <a:gd name="f15" fmla="val 6216"/>
                <a:gd name="f16" fmla="val 1930"/>
                <a:gd name="f17" fmla="val 6525"/>
                <a:gd name="f18" fmla="val 2692"/>
                <a:gd name="f19" fmla="val 2691"/>
                <a:gd name="f20" fmla="val 1941"/>
                <a:gd name="f21" fmla="val 798"/>
                <a:gd name="f22" fmla="val 6549"/>
                <a:gd name="f23" fmla="val 5537"/>
                <a:gd name="f24" fmla="val 6597"/>
                <a:gd name="f25" fmla="val 6656"/>
                <a:gd name="f26" fmla="val 5549"/>
                <a:gd name="f27" fmla="val 6692"/>
                <a:gd name="f28" fmla="val 5597"/>
                <a:gd name="f29" fmla="val 6763"/>
                <a:gd name="f30" fmla="val 5668"/>
                <a:gd name="f31" fmla="val 5787"/>
                <a:gd name="f32" fmla="val 5871"/>
                <a:gd name="f33" fmla="val 5870"/>
                <a:gd name="f34" fmla="val 5835"/>
                <a:gd name="f35" fmla="val 6728"/>
                <a:gd name="f36" fmla="val 5784"/>
                <a:gd name="f37" fmla="val 6746"/>
                <a:gd name="f38" fmla="val 5733"/>
                <a:gd name="f39" fmla="val 5683"/>
                <a:gd name="f40" fmla="val 5632"/>
                <a:gd name="f41" fmla="val 5596"/>
                <a:gd name="f42" fmla="val 5513"/>
                <a:gd name="f43" fmla="val 6609"/>
                <a:gd name="f44" fmla="val 6490"/>
                <a:gd name="f45" fmla="val 6406"/>
                <a:gd name="f46" fmla="val 6418"/>
                <a:gd name="f47" fmla="val 6454"/>
                <a:gd name="f48" fmla="val 6501"/>
                <a:gd name="f49" fmla="val 6882"/>
                <a:gd name="f50" fmla="val 8728"/>
                <a:gd name="f51" fmla="val 8288"/>
                <a:gd name="f52" fmla="val 8299"/>
                <a:gd name="f53" fmla="val 6883"/>
                <a:gd name="f54" fmla="val 1"/>
                <a:gd name="f55" fmla="val 2572"/>
                <a:gd name="f56" fmla="val 1691"/>
                <a:gd name="f57" fmla="val 370"/>
                <a:gd name="f58" fmla="val 1024"/>
                <a:gd name="f59" fmla="val 1025"/>
                <a:gd name="f60" fmla="val 2573"/>
                <a:gd name="f61" fmla="val 4442"/>
                <a:gd name="f62" fmla="val 5311"/>
                <a:gd name="f63" fmla="val 5978"/>
                <a:gd name="f64" fmla="val 6633"/>
                <a:gd name="f65" fmla="val 7002"/>
                <a:gd name="f66" fmla="val 4061"/>
                <a:gd name="f67" fmla="val 4584"/>
                <a:gd name="f68" fmla="val 6871"/>
                <a:gd name="f69" fmla="val 5084"/>
                <a:gd name="f70" fmla="val 6775"/>
                <a:gd name="f71" fmla="val 5144"/>
                <a:gd name="f72" fmla="val 6918"/>
                <a:gd name="f73" fmla="val 5251"/>
                <a:gd name="f74" fmla="val 7025"/>
                <a:gd name="f75" fmla="val 5382"/>
                <a:gd name="f76" fmla="val 7156"/>
                <a:gd name="f77" fmla="val 7216"/>
                <a:gd name="f78" fmla="val 5727"/>
                <a:gd name="f79" fmla="val 5846"/>
                <a:gd name="f80" fmla="val 5954"/>
                <a:gd name="f81" fmla="val 7192"/>
                <a:gd name="f82" fmla="val 6049"/>
                <a:gd name="f83" fmla="val 7145"/>
                <a:gd name="f84" fmla="val 6061"/>
                <a:gd name="f85" fmla="val 6073"/>
                <a:gd name="f86" fmla="val 7180"/>
                <a:gd name="f87" fmla="val 6096"/>
                <a:gd name="f88" fmla="val 7204"/>
                <a:gd name="f89" fmla="val 7978"/>
                <a:gd name="f90" fmla="val 9085"/>
                <a:gd name="f91" fmla="val 8061"/>
                <a:gd name="f92" fmla="val 9169"/>
                <a:gd name="f93" fmla="val 8180"/>
                <a:gd name="f94" fmla="val 9216"/>
                <a:gd name="f95" fmla="val 8406"/>
                <a:gd name="f96" fmla="val 8525"/>
                <a:gd name="f97" fmla="val 8609"/>
                <a:gd name="f98" fmla="val 8430"/>
                <a:gd name="f99" fmla="val 8157"/>
                <a:gd name="f100" fmla="val 6097"/>
                <a:gd name="f101" fmla="val 7144"/>
                <a:gd name="f102" fmla="val 7275"/>
                <a:gd name="f103" fmla="val 7239"/>
                <a:gd name="f104" fmla="val 5466"/>
                <a:gd name="f105" fmla="val 5085"/>
                <a:gd name="f106" fmla="val 6632"/>
                <a:gd name="f107" fmla="val 5061"/>
                <a:gd name="f108" fmla="val 6870"/>
                <a:gd name="f109" fmla="val 4585"/>
                <a:gd name="f110" fmla="val 7001"/>
                <a:gd name="f111" fmla="val 4049"/>
                <a:gd name="f112" fmla="val 5977"/>
                <a:gd name="f113" fmla="+- 0 0 -90"/>
                <a:gd name="f114" fmla="*/ f3 1 9252"/>
                <a:gd name="f115" fmla="*/ f4 1 9217"/>
                <a:gd name="f116" fmla="+- f7 0 f5"/>
                <a:gd name="f117" fmla="+- f6 0 f5"/>
                <a:gd name="f118" fmla="*/ f113 f0 1"/>
                <a:gd name="f119" fmla="*/ f117 1 9252"/>
                <a:gd name="f120" fmla="*/ f116 1 9217"/>
                <a:gd name="f121" fmla="*/ 77080150 f117 1"/>
                <a:gd name="f122" fmla="*/ 10501857 f116 1"/>
                <a:gd name="f123" fmla="*/ 124261929 f117 1"/>
                <a:gd name="f124" fmla="*/ 30163085 f116 1"/>
                <a:gd name="f125" fmla="*/ 143658441 f117 1"/>
                <a:gd name="f126" fmla="*/ 77080110 f116 1"/>
                <a:gd name="f127" fmla="*/ 124261883 f116 1"/>
                <a:gd name="f128" fmla="*/ 143658391 f116 1"/>
                <a:gd name="f129" fmla="*/ 30163089 f117 1"/>
                <a:gd name="f130" fmla="*/ 10501859 f117 1"/>
                <a:gd name="f131" fmla="*/ 144187095 f117 1"/>
                <a:gd name="f132" fmla="*/ 121906063 f116 1"/>
                <a:gd name="f133" fmla="*/ 147335530 f117 1"/>
                <a:gd name="f134" fmla="*/ 123227333 f116 1"/>
                <a:gd name="f135" fmla="*/ 129259485 f116 1"/>
                <a:gd name="f136" fmla="*/ 129237531 f117 1"/>
                <a:gd name="f137" fmla="*/ 147335480 f116 1"/>
                <a:gd name="f138" fmla="*/ 126221048 f117 1"/>
                <a:gd name="f139" fmla="*/ 148524012 f116 1"/>
                <a:gd name="f140" fmla="*/ 123205378 f117 1"/>
                <a:gd name="f141" fmla="*/ 141038609 f116 1"/>
                <a:gd name="f142" fmla="*/ 141302593 f117 1"/>
                <a:gd name="f143" fmla="*/ 151518516 f117 1"/>
                <a:gd name="f144" fmla="*/ 142095160 f116 1"/>
                <a:gd name="f145" fmla="*/ 192161491 f117 1"/>
                <a:gd name="f146" fmla="*/ 182473381 f116 1"/>
                <a:gd name="f147" fmla="*/ 182716183 f117 1"/>
                <a:gd name="f148" fmla="*/ 192161433 f116 1"/>
                <a:gd name="f149" fmla="*/ 142095209 f117 1"/>
                <a:gd name="f150" fmla="*/ 151540466 f116 1"/>
                <a:gd name="f151" fmla="*/ 22002 f116 1"/>
                <a:gd name="f152" fmla="*/ 22544947 f117 1"/>
                <a:gd name="f153" fmla="*/ 22566945 f116 1"/>
                <a:gd name="f154" fmla="*/ 0 f117 1"/>
                <a:gd name="f155" fmla="*/ 131615304 f116 1"/>
                <a:gd name="f156" fmla="*/ 154160248 f116 1"/>
                <a:gd name="f157" fmla="*/ 111690159 f117 1"/>
                <a:gd name="f158" fmla="*/ 146036212 f116 1"/>
                <a:gd name="f159" fmla="*/ 115609210 f117 1"/>
                <a:gd name="f160" fmla="*/ 154666928 f116 1"/>
                <a:gd name="f161" fmla="*/ 126089095 f117 1"/>
                <a:gd name="f162" fmla="*/ 158871915 f116 1"/>
                <a:gd name="f163" fmla="*/ 133178555 f117 1"/>
                <a:gd name="f164" fmla="*/ 157308684 f116 1"/>
                <a:gd name="f165" fmla="*/ 134213133 f117 1"/>
                <a:gd name="f166" fmla="*/ 158607952 f116 1"/>
                <a:gd name="f167" fmla="*/ 175648696 f117 1"/>
                <a:gd name="f168" fmla="*/ 200020723 f116 1"/>
                <a:gd name="f169" fmla="*/ 202905224 f116 1"/>
                <a:gd name="f170" fmla="*/ 189540924 f117 1"/>
                <a:gd name="f171" fmla="*/ 200020781 f117 1"/>
                <a:gd name="f172" fmla="*/ 189540867 f116 1"/>
                <a:gd name="f173" fmla="*/ 175648641 f116 1"/>
                <a:gd name="f174" fmla="*/ 158608004 f117 1"/>
                <a:gd name="f175" fmla="*/ 134235086 f116 1"/>
                <a:gd name="f176" fmla="*/ 157286734 f117 1"/>
                <a:gd name="f177" fmla="*/ 133178535 f116 1"/>
                <a:gd name="f178" fmla="*/ 154666952 f117 1"/>
                <a:gd name="f179" fmla="*/ 115609192 f116 1"/>
                <a:gd name="f180" fmla="*/ 146014260 f117 1"/>
                <a:gd name="f181" fmla="*/ 111426208 f116 1"/>
                <a:gd name="f182" fmla="*/ 154138298 f117 1"/>
                <a:gd name="f183" fmla="*/ 131593351 f117 1"/>
                <a:gd name="f184" fmla="*/ f118 1 f2"/>
                <a:gd name="f185" fmla="*/ f121 1 9252"/>
                <a:gd name="f186" fmla="*/ f122 1 9217"/>
                <a:gd name="f187" fmla="*/ f123 1 9252"/>
                <a:gd name="f188" fmla="*/ f124 1 9217"/>
                <a:gd name="f189" fmla="*/ f125 1 9252"/>
                <a:gd name="f190" fmla="*/ f126 1 9217"/>
                <a:gd name="f191" fmla="*/ f127 1 9217"/>
                <a:gd name="f192" fmla="*/ f128 1 9217"/>
                <a:gd name="f193" fmla="*/ f129 1 9252"/>
                <a:gd name="f194" fmla="*/ f130 1 9252"/>
                <a:gd name="f195" fmla="*/ f131 1 9252"/>
                <a:gd name="f196" fmla="*/ f132 1 9217"/>
                <a:gd name="f197" fmla="*/ f133 1 9252"/>
                <a:gd name="f198" fmla="*/ f134 1 9217"/>
                <a:gd name="f199" fmla="*/ f135 1 9217"/>
                <a:gd name="f200" fmla="*/ f136 1 9252"/>
                <a:gd name="f201" fmla="*/ f137 1 9217"/>
                <a:gd name="f202" fmla="*/ f138 1 9252"/>
                <a:gd name="f203" fmla="*/ f139 1 9217"/>
                <a:gd name="f204" fmla="*/ f140 1 9252"/>
                <a:gd name="f205" fmla="*/ f141 1 9217"/>
                <a:gd name="f206" fmla="*/ f142 1 9252"/>
                <a:gd name="f207" fmla="*/ f143 1 9252"/>
                <a:gd name="f208" fmla="*/ f144 1 9217"/>
                <a:gd name="f209" fmla="*/ f145 1 9252"/>
                <a:gd name="f210" fmla="*/ f146 1 9217"/>
                <a:gd name="f211" fmla="*/ f147 1 9252"/>
                <a:gd name="f212" fmla="*/ f148 1 9217"/>
                <a:gd name="f213" fmla="*/ f149 1 9252"/>
                <a:gd name="f214" fmla="*/ f150 1 9217"/>
                <a:gd name="f215" fmla="*/ f151 1 9217"/>
                <a:gd name="f216" fmla="*/ f152 1 9252"/>
                <a:gd name="f217" fmla="*/ f153 1 9217"/>
                <a:gd name="f218" fmla="*/ f154 1 9252"/>
                <a:gd name="f219" fmla="*/ f155 1 9217"/>
                <a:gd name="f220" fmla="*/ f156 1 9217"/>
                <a:gd name="f221" fmla="*/ f157 1 9252"/>
                <a:gd name="f222" fmla="*/ f158 1 9217"/>
                <a:gd name="f223" fmla="*/ f159 1 9252"/>
                <a:gd name="f224" fmla="*/ f160 1 9217"/>
                <a:gd name="f225" fmla="*/ f161 1 9252"/>
                <a:gd name="f226" fmla="*/ f162 1 9217"/>
                <a:gd name="f227" fmla="*/ f163 1 9252"/>
                <a:gd name="f228" fmla="*/ f164 1 9217"/>
                <a:gd name="f229" fmla="*/ f165 1 9252"/>
                <a:gd name="f230" fmla="*/ f166 1 9217"/>
                <a:gd name="f231" fmla="*/ f167 1 9252"/>
                <a:gd name="f232" fmla="*/ f168 1 9217"/>
                <a:gd name="f233" fmla="*/ f169 1 9217"/>
                <a:gd name="f234" fmla="*/ f170 1 9252"/>
                <a:gd name="f235" fmla="*/ f171 1 9252"/>
                <a:gd name="f236" fmla="*/ f172 1 9217"/>
                <a:gd name="f237" fmla="*/ f173 1 9217"/>
                <a:gd name="f238" fmla="*/ f174 1 9252"/>
                <a:gd name="f239" fmla="*/ f175 1 9217"/>
                <a:gd name="f240" fmla="*/ f176 1 9252"/>
                <a:gd name="f241" fmla="*/ f177 1 9217"/>
                <a:gd name="f242" fmla="*/ f178 1 9252"/>
                <a:gd name="f243" fmla="*/ f179 1 9217"/>
                <a:gd name="f244" fmla="*/ f180 1 9252"/>
                <a:gd name="f245" fmla="*/ f181 1 9217"/>
                <a:gd name="f246" fmla="*/ f182 1 9252"/>
                <a:gd name="f247" fmla="*/ f183 1 9252"/>
                <a:gd name="f248" fmla="*/ 0 1 f119"/>
                <a:gd name="f249" fmla="*/ f6 1 f119"/>
                <a:gd name="f250" fmla="*/ 0 1 f120"/>
                <a:gd name="f251" fmla="*/ f7 1 f120"/>
                <a:gd name="f252" fmla="+- f184 0 f1"/>
                <a:gd name="f253" fmla="*/ f185 1 f119"/>
                <a:gd name="f254" fmla="*/ f186 1 f120"/>
                <a:gd name="f255" fmla="*/ f187 1 f119"/>
                <a:gd name="f256" fmla="*/ f188 1 f120"/>
                <a:gd name="f257" fmla="*/ f189 1 f119"/>
                <a:gd name="f258" fmla="*/ f190 1 f120"/>
                <a:gd name="f259" fmla="*/ f191 1 f120"/>
                <a:gd name="f260" fmla="*/ f192 1 f120"/>
                <a:gd name="f261" fmla="*/ f193 1 f119"/>
                <a:gd name="f262" fmla="*/ f194 1 f119"/>
                <a:gd name="f263" fmla="*/ f195 1 f119"/>
                <a:gd name="f264" fmla="*/ f196 1 f120"/>
                <a:gd name="f265" fmla="*/ f197 1 f119"/>
                <a:gd name="f266" fmla="*/ f198 1 f120"/>
                <a:gd name="f267" fmla="*/ f199 1 f120"/>
                <a:gd name="f268" fmla="*/ f200 1 f119"/>
                <a:gd name="f269" fmla="*/ f201 1 f120"/>
                <a:gd name="f270" fmla="*/ f202 1 f119"/>
                <a:gd name="f271" fmla="*/ f203 1 f120"/>
                <a:gd name="f272" fmla="*/ f204 1 f119"/>
                <a:gd name="f273" fmla="*/ f205 1 f120"/>
                <a:gd name="f274" fmla="*/ f206 1 f119"/>
                <a:gd name="f275" fmla="*/ f207 1 f119"/>
                <a:gd name="f276" fmla="*/ f208 1 f120"/>
                <a:gd name="f277" fmla="*/ f209 1 f119"/>
                <a:gd name="f278" fmla="*/ f210 1 f120"/>
                <a:gd name="f279" fmla="*/ f211 1 f119"/>
                <a:gd name="f280" fmla="*/ f212 1 f120"/>
                <a:gd name="f281" fmla="*/ f213 1 f119"/>
                <a:gd name="f282" fmla="*/ f214 1 f120"/>
                <a:gd name="f283" fmla="*/ f215 1 f120"/>
                <a:gd name="f284" fmla="*/ f216 1 f119"/>
                <a:gd name="f285" fmla="*/ f217 1 f120"/>
                <a:gd name="f286" fmla="*/ f218 1 f119"/>
                <a:gd name="f287" fmla="*/ f219 1 f120"/>
                <a:gd name="f288" fmla="*/ f220 1 f120"/>
                <a:gd name="f289" fmla="*/ f221 1 f119"/>
                <a:gd name="f290" fmla="*/ f222 1 f120"/>
                <a:gd name="f291" fmla="*/ f223 1 f119"/>
                <a:gd name="f292" fmla="*/ f224 1 f120"/>
                <a:gd name="f293" fmla="*/ f225 1 f119"/>
                <a:gd name="f294" fmla="*/ f226 1 f120"/>
                <a:gd name="f295" fmla="*/ f227 1 f119"/>
                <a:gd name="f296" fmla="*/ f228 1 f120"/>
                <a:gd name="f297" fmla="*/ f229 1 f119"/>
                <a:gd name="f298" fmla="*/ f230 1 f120"/>
                <a:gd name="f299" fmla="*/ f231 1 f119"/>
                <a:gd name="f300" fmla="*/ f232 1 f120"/>
                <a:gd name="f301" fmla="*/ f233 1 f120"/>
                <a:gd name="f302" fmla="*/ f234 1 f119"/>
                <a:gd name="f303" fmla="*/ f235 1 f119"/>
                <a:gd name="f304" fmla="*/ f236 1 f120"/>
                <a:gd name="f305" fmla="*/ f237 1 f120"/>
                <a:gd name="f306" fmla="*/ f238 1 f119"/>
                <a:gd name="f307" fmla="*/ f239 1 f120"/>
                <a:gd name="f308" fmla="*/ f240 1 f119"/>
                <a:gd name="f309" fmla="*/ f241 1 f120"/>
                <a:gd name="f310" fmla="*/ f242 1 f119"/>
                <a:gd name="f311" fmla="*/ f243 1 f120"/>
                <a:gd name="f312" fmla="*/ f244 1 f119"/>
                <a:gd name="f313" fmla="*/ f245 1 f120"/>
                <a:gd name="f314" fmla="*/ f246 1 f119"/>
                <a:gd name="f315" fmla="*/ f247 1 f119"/>
                <a:gd name="f316" fmla="*/ f248 f114 1"/>
                <a:gd name="f317" fmla="*/ f249 f114 1"/>
                <a:gd name="f318" fmla="*/ f251 f115 1"/>
                <a:gd name="f319" fmla="*/ f250 f115 1"/>
                <a:gd name="f320" fmla="*/ f253 f114 1"/>
                <a:gd name="f321" fmla="*/ f254 f115 1"/>
                <a:gd name="f322" fmla="*/ f255 f114 1"/>
                <a:gd name="f323" fmla="*/ f256 f115 1"/>
                <a:gd name="f324" fmla="*/ f257 f114 1"/>
                <a:gd name="f325" fmla="*/ f258 f115 1"/>
                <a:gd name="f326" fmla="*/ f259 f115 1"/>
                <a:gd name="f327" fmla="*/ f260 f115 1"/>
                <a:gd name="f328" fmla="*/ f261 f114 1"/>
                <a:gd name="f329" fmla="*/ f262 f114 1"/>
                <a:gd name="f330" fmla="*/ f263 f114 1"/>
                <a:gd name="f331" fmla="*/ f264 f115 1"/>
                <a:gd name="f332" fmla="*/ f265 f114 1"/>
                <a:gd name="f333" fmla="*/ f266 f115 1"/>
                <a:gd name="f334" fmla="*/ f267 f115 1"/>
                <a:gd name="f335" fmla="*/ f268 f114 1"/>
                <a:gd name="f336" fmla="*/ f269 f115 1"/>
                <a:gd name="f337" fmla="*/ f270 f114 1"/>
                <a:gd name="f338" fmla="*/ f271 f115 1"/>
                <a:gd name="f339" fmla="*/ f272 f114 1"/>
                <a:gd name="f340" fmla="*/ f273 f115 1"/>
                <a:gd name="f341" fmla="*/ f274 f114 1"/>
                <a:gd name="f342" fmla="*/ f275 f114 1"/>
                <a:gd name="f343" fmla="*/ f276 f115 1"/>
                <a:gd name="f344" fmla="*/ f277 f114 1"/>
                <a:gd name="f345" fmla="*/ f278 f115 1"/>
                <a:gd name="f346" fmla="*/ f279 f114 1"/>
                <a:gd name="f347" fmla="*/ f280 f115 1"/>
                <a:gd name="f348" fmla="*/ f281 f114 1"/>
                <a:gd name="f349" fmla="*/ f282 f115 1"/>
                <a:gd name="f350" fmla="*/ f283 f115 1"/>
                <a:gd name="f351" fmla="*/ f284 f114 1"/>
                <a:gd name="f352" fmla="*/ f285 f115 1"/>
                <a:gd name="f353" fmla="*/ f286 f114 1"/>
                <a:gd name="f354" fmla="*/ f287 f115 1"/>
                <a:gd name="f355" fmla="*/ f288 f115 1"/>
                <a:gd name="f356" fmla="*/ f289 f114 1"/>
                <a:gd name="f357" fmla="*/ f290 f115 1"/>
                <a:gd name="f358" fmla="*/ f291 f114 1"/>
                <a:gd name="f359" fmla="*/ f292 f115 1"/>
                <a:gd name="f360" fmla="*/ f293 f114 1"/>
                <a:gd name="f361" fmla="*/ f294 f115 1"/>
                <a:gd name="f362" fmla="*/ f295 f114 1"/>
                <a:gd name="f363" fmla="*/ f296 f115 1"/>
                <a:gd name="f364" fmla="*/ f297 f114 1"/>
                <a:gd name="f365" fmla="*/ f298 f115 1"/>
                <a:gd name="f366" fmla="*/ f299 f114 1"/>
                <a:gd name="f367" fmla="*/ f300 f115 1"/>
                <a:gd name="f368" fmla="*/ f301 f115 1"/>
                <a:gd name="f369" fmla="*/ f302 f114 1"/>
                <a:gd name="f370" fmla="*/ f303 f114 1"/>
                <a:gd name="f371" fmla="*/ f304 f115 1"/>
                <a:gd name="f372" fmla="*/ f305 f115 1"/>
                <a:gd name="f373" fmla="*/ f306 f114 1"/>
                <a:gd name="f374" fmla="*/ f307 f115 1"/>
                <a:gd name="f375" fmla="*/ f308 f114 1"/>
                <a:gd name="f376" fmla="*/ f309 f115 1"/>
                <a:gd name="f377" fmla="*/ f310 f114 1"/>
                <a:gd name="f378" fmla="*/ f311 f115 1"/>
                <a:gd name="f379" fmla="*/ f312 f114 1"/>
                <a:gd name="f380" fmla="*/ f313 f115 1"/>
                <a:gd name="f381" fmla="*/ f314 f114 1"/>
                <a:gd name="f382" fmla="*/ f315 f114 1"/>
              </a:gdLst>
              <a:ahLst/>
              <a:cxnLst>
                <a:cxn ang="3cd4">
                  <a:pos x="hc" y="t"/>
                </a:cxn>
                <a:cxn ang="0">
                  <a:pos x="r" y="vc"/>
                </a:cxn>
                <a:cxn ang="cd4">
                  <a:pos x="hc" y="b"/>
                </a:cxn>
                <a:cxn ang="cd2">
                  <a:pos x="l" y="vc"/>
                </a:cxn>
                <a:cxn ang="f252">
                  <a:pos x="f320" y="f321"/>
                </a:cxn>
                <a:cxn ang="f252">
                  <a:pos x="f322" y="f323"/>
                </a:cxn>
                <a:cxn ang="f252">
                  <a:pos x="f324" y="f325"/>
                </a:cxn>
                <a:cxn ang="f252">
                  <a:pos x="f322" y="f326"/>
                </a:cxn>
                <a:cxn ang="f252">
                  <a:pos x="f320" y="f327"/>
                </a:cxn>
                <a:cxn ang="f252">
                  <a:pos x="f328" y="f326"/>
                </a:cxn>
                <a:cxn ang="f252">
                  <a:pos x="f329" y="f325"/>
                </a:cxn>
                <a:cxn ang="f252">
                  <a:pos x="f328" y="f323"/>
                </a:cxn>
                <a:cxn ang="f252">
                  <a:pos x="f320" y="f321"/>
                </a:cxn>
                <a:cxn ang="f252">
                  <a:pos x="f330" y="f331"/>
                </a:cxn>
                <a:cxn ang="f252">
                  <a:pos x="f332" y="f333"/>
                </a:cxn>
                <a:cxn ang="f252">
                  <a:pos x="f332" y="f334"/>
                </a:cxn>
                <a:cxn ang="f252">
                  <a:pos x="f335" y="f336"/>
                </a:cxn>
                <a:cxn ang="f252">
                  <a:pos x="f337" y="f338"/>
                </a:cxn>
                <a:cxn ang="f252">
                  <a:pos x="f339" y="f336"/>
                </a:cxn>
                <a:cxn ang="f252">
                  <a:pos x="f339" y="f340"/>
                </a:cxn>
                <a:cxn ang="f252">
                  <a:pos x="f341" y="f333"/>
                </a:cxn>
                <a:cxn ang="f252">
                  <a:pos x="f330" y="f331"/>
                </a:cxn>
                <a:cxn ang="f252">
                  <a:pos x="f342" y="f343"/>
                </a:cxn>
                <a:cxn ang="f252">
                  <a:pos x="f344" y="f345"/>
                </a:cxn>
                <a:cxn ang="f252">
                  <a:pos x="f346" y="f347"/>
                </a:cxn>
                <a:cxn ang="f252">
                  <a:pos x="f348" y="f349"/>
                </a:cxn>
                <a:cxn ang="f252">
                  <a:pos x="f342" y="f343"/>
                </a:cxn>
                <a:cxn ang="f252">
                  <a:pos x="f320" y="f350"/>
                </a:cxn>
                <a:cxn ang="f252">
                  <a:pos x="f351" y="f352"/>
                </a:cxn>
                <a:cxn ang="f252">
                  <a:pos x="f353" y="f325"/>
                </a:cxn>
                <a:cxn ang="f252">
                  <a:pos x="f351" y="f354"/>
                </a:cxn>
                <a:cxn ang="f252">
                  <a:pos x="f320" y="f355"/>
                </a:cxn>
                <a:cxn ang="f252">
                  <a:pos x="f356" y="f357"/>
                </a:cxn>
                <a:cxn ang="f252">
                  <a:pos x="f358" y="f359"/>
                </a:cxn>
                <a:cxn ang="f252">
                  <a:pos x="f360" y="f361"/>
                </a:cxn>
                <a:cxn ang="f252">
                  <a:pos x="f362" y="f363"/>
                </a:cxn>
                <a:cxn ang="f252">
                  <a:pos x="f364" y="f365"/>
                </a:cxn>
                <a:cxn ang="f252">
                  <a:pos x="f366" y="f367"/>
                </a:cxn>
                <a:cxn ang="f252">
                  <a:pos x="f346" y="f368"/>
                </a:cxn>
                <a:cxn ang="f252">
                  <a:pos x="f369" y="f367"/>
                </a:cxn>
                <a:cxn ang="f252">
                  <a:pos x="f370" y="f371"/>
                </a:cxn>
                <a:cxn ang="f252">
                  <a:pos x="f370" y="f372"/>
                </a:cxn>
                <a:cxn ang="f252">
                  <a:pos x="f373" y="f374"/>
                </a:cxn>
                <a:cxn ang="f252">
                  <a:pos x="f375" y="f376"/>
                </a:cxn>
                <a:cxn ang="f252">
                  <a:pos x="f377" y="f378"/>
                </a:cxn>
                <a:cxn ang="f252">
                  <a:pos x="f379" y="f380"/>
                </a:cxn>
                <a:cxn ang="f252">
                  <a:pos x="f381" y="f325"/>
                </a:cxn>
                <a:cxn ang="f252">
                  <a:pos x="f382" y="f352"/>
                </a:cxn>
                <a:cxn ang="f252">
                  <a:pos x="f320" y="f350"/>
                </a:cxn>
              </a:cxnLst>
              <a:rect l="f316" t="f319" r="f317" b="f318"/>
              <a:pathLst>
                <a:path w="9252" h="9217">
                  <a:moveTo>
                    <a:pt x="f8" y="f9"/>
                  </a:moveTo>
                  <a:cubicBezTo>
                    <a:pt x="f10" y="f9"/>
                    <a:pt x="f11" y="f12"/>
                    <a:pt x="f13" y="f14"/>
                  </a:cubicBezTo>
                  <a:cubicBezTo>
                    <a:pt x="f15" y="f16"/>
                    <a:pt x="f17" y="f18"/>
                    <a:pt x="f17" y="f8"/>
                  </a:cubicBezTo>
                  <a:cubicBezTo>
                    <a:pt x="f17" y="f10"/>
                    <a:pt x="f15" y="f11"/>
                    <a:pt x="f13" y="f13"/>
                  </a:cubicBezTo>
                  <a:cubicBezTo>
                    <a:pt x="f11" y="f15"/>
                    <a:pt x="f10" y="f17"/>
                    <a:pt x="f8" y="f17"/>
                  </a:cubicBezTo>
                  <a:cubicBezTo>
                    <a:pt x="f19" y="f17"/>
                    <a:pt x="f20" y="f15"/>
                    <a:pt x="f14" y="f13"/>
                  </a:cubicBezTo>
                  <a:cubicBezTo>
                    <a:pt x="f21" y="f11"/>
                    <a:pt x="f9" y="f10"/>
                    <a:pt x="f9" y="f8"/>
                  </a:cubicBezTo>
                  <a:cubicBezTo>
                    <a:pt x="f9" y="f18"/>
                    <a:pt x="f21" y="f16"/>
                    <a:pt x="f14" y="f14"/>
                  </a:cubicBezTo>
                  <a:cubicBezTo>
                    <a:pt x="f20" y="f12"/>
                    <a:pt x="f19" y="f9"/>
                    <a:pt x="f8" y="f9"/>
                  </a:cubicBezTo>
                  <a:close/>
                  <a:moveTo>
                    <a:pt x="f22" y="f23"/>
                  </a:moveTo>
                  <a:cubicBezTo>
                    <a:pt x="f24" y="f23"/>
                    <a:pt x="f25" y="f26"/>
                    <a:pt x="f27" y="f28"/>
                  </a:cubicBezTo>
                  <a:cubicBezTo>
                    <a:pt x="f29" y="f30"/>
                    <a:pt x="f29" y="f31"/>
                    <a:pt x="f27" y="f32"/>
                  </a:cubicBezTo>
                  <a:lnTo>
                    <a:pt x="f33" y="f27"/>
                  </a:lnTo>
                  <a:cubicBezTo>
                    <a:pt x="f34" y="f35"/>
                    <a:pt x="f36" y="f37"/>
                    <a:pt x="f38" y="f37"/>
                  </a:cubicBezTo>
                  <a:cubicBezTo>
                    <a:pt x="f39" y="f37"/>
                    <a:pt x="f40" y="f35"/>
                    <a:pt x="f41" y="f27"/>
                  </a:cubicBezTo>
                  <a:cubicBezTo>
                    <a:pt x="f42" y="f43"/>
                    <a:pt x="f42" y="f44"/>
                    <a:pt x="f41" y="f45"/>
                  </a:cubicBezTo>
                  <a:lnTo>
                    <a:pt x="f46" y="f28"/>
                  </a:lnTo>
                  <a:cubicBezTo>
                    <a:pt x="f47" y="f26"/>
                    <a:pt x="f48" y="f23"/>
                    <a:pt x="f22" y="f23"/>
                  </a:cubicBezTo>
                  <a:close/>
                  <a:moveTo>
                    <a:pt x="f49" y="f47"/>
                  </a:moveTo>
                  <a:lnTo>
                    <a:pt x="f50" y="f51"/>
                  </a:lnTo>
                  <a:lnTo>
                    <a:pt x="f52" y="f50"/>
                  </a:lnTo>
                  <a:lnTo>
                    <a:pt x="f47" y="f53"/>
                  </a:lnTo>
                  <a:lnTo>
                    <a:pt x="f49" y="f47"/>
                  </a:lnTo>
                  <a:close/>
                  <a:moveTo>
                    <a:pt x="f8" y="f54"/>
                  </a:moveTo>
                  <a:cubicBezTo>
                    <a:pt x="f55" y="f54"/>
                    <a:pt x="f56" y="f57"/>
                    <a:pt x="f58" y="f59"/>
                  </a:cubicBezTo>
                  <a:cubicBezTo>
                    <a:pt x="f57" y="f56"/>
                    <a:pt x="f5" y="f60"/>
                    <a:pt x="f5" y="f8"/>
                  </a:cubicBezTo>
                  <a:cubicBezTo>
                    <a:pt x="f5" y="f61"/>
                    <a:pt x="f57" y="f62"/>
                    <a:pt x="f58" y="f63"/>
                  </a:cubicBezTo>
                  <a:cubicBezTo>
                    <a:pt x="f56" y="f64"/>
                    <a:pt x="f55" y="f65"/>
                    <a:pt x="f8" y="f65"/>
                  </a:cubicBezTo>
                  <a:cubicBezTo>
                    <a:pt x="f66" y="f65"/>
                    <a:pt x="f67" y="f68"/>
                    <a:pt x="f11" y="f64"/>
                  </a:cubicBezTo>
                  <a:cubicBezTo>
                    <a:pt x="f69" y="f70"/>
                    <a:pt x="f71" y="f72"/>
                    <a:pt x="f73" y="f74"/>
                  </a:cubicBezTo>
                  <a:cubicBezTo>
                    <a:pt x="f75" y="f76"/>
                    <a:pt x="f26" y="f77"/>
                    <a:pt x="f78" y="f77"/>
                  </a:cubicBezTo>
                  <a:cubicBezTo>
                    <a:pt x="f79" y="f77"/>
                    <a:pt x="f80" y="f81"/>
                    <a:pt x="f82" y="f83"/>
                  </a:cubicBezTo>
                  <a:cubicBezTo>
                    <a:pt x="f84" y="f76"/>
                    <a:pt x="f85" y="f86"/>
                    <a:pt x="f87" y="f88"/>
                  </a:cubicBezTo>
                  <a:lnTo>
                    <a:pt x="f89" y="f90"/>
                  </a:lnTo>
                  <a:cubicBezTo>
                    <a:pt x="f91" y="f92"/>
                    <a:pt x="f93" y="f94"/>
                    <a:pt x="f52" y="f94"/>
                  </a:cubicBezTo>
                  <a:cubicBezTo>
                    <a:pt x="f95" y="f94"/>
                    <a:pt x="f96" y="f92"/>
                    <a:pt x="f97" y="f90"/>
                  </a:cubicBezTo>
                  <a:lnTo>
                    <a:pt x="f90" y="f97"/>
                  </a:lnTo>
                  <a:cubicBezTo>
                    <a:pt x="f6" y="f98"/>
                    <a:pt x="f6" y="f99"/>
                    <a:pt x="f90" y="f89"/>
                  </a:cubicBezTo>
                  <a:lnTo>
                    <a:pt x="f88" y="f100"/>
                  </a:lnTo>
                  <a:cubicBezTo>
                    <a:pt x="f86" y="f85"/>
                    <a:pt x="f76" y="f84"/>
                    <a:pt x="f101" y="f82"/>
                  </a:cubicBezTo>
                  <a:cubicBezTo>
                    <a:pt x="f102" y="f31"/>
                    <a:pt x="f103" y="f104"/>
                    <a:pt x="f74" y="f73"/>
                  </a:cubicBezTo>
                  <a:cubicBezTo>
                    <a:pt x="f72" y="f71"/>
                    <a:pt x="f70" y="f105"/>
                    <a:pt x="f106" y="f107"/>
                  </a:cubicBezTo>
                  <a:cubicBezTo>
                    <a:pt x="f108" y="f109"/>
                    <a:pt x="f110" y="f111"/>
                    <a:pt x="f110" y="f8"/>
                  </a:cubicBezTo>
                  <a:cubicBezTo>
                    <a:pt x="f110" y="f60"/>
                    <a:pt x="f106" y="f56"/>
                    <a:pt x="f112" y="f59"/>
                  </a:cubicBezTo>
                  <a:cubicBezTo>
                    <a:pt x="f62" y="f57"/>
                    <a:pt x="f61" y="f54"/>
                    <a:pt x="f8" y="f54"/>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4" name="Google Shape;1320;p30">
              <a:extLst>
                <a:ext uri="{FF2B5EF4-FFF2-40B4-BE49-F238E27FC236}">
                  <a16:creationId xmlns:a16="http://schemas.microsoft.com/office/drawing/2014/main" id="{56FA297A-E68F-46DB-B97A-04CEA93B6046}"/>
                </a:ext>
              </a:extLst>
            </p:cNvPr>
            <p:cNvSpPr txBox="1"/>
            <p:nvPr/>
          </p:nvSpPr>
          <p:spPr>
            <a:xfrm>
              <a:off x="1764426" y="1648809"/>
              <a:ext cx="1928972" cy="783448"/>
            </a:xfrm>
            <a:prstGeom prst="rect">
              <a:avLst/>
            </a:prstGeom>
            <a:noFill/>
            <a:ln cap="flat">
              <a:noFill/>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Travail en equipe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Sélection des compétences</a:t>
              </a:r>
            </a:p>
          </p:txBody>
        </p:sp>
      </p:grpSp>
      <p:grpSp>
        <p:nvGrpSpPr>
          <p:cNvPr id="15" name="Google Shape;1321;p30">
            <a:extLst>
              <a:ext uri="{FF2B5EF4-FFF2-40B4-BE49-F238E27FC236}">
                <a16:creationId xmlns:a16="http://schemas.microsoft.com/office/drawing/2014/main" id="{C70C7B1E-93DC-4714-AE57-B593D1B8B653}"/>
              </a:ext>
            </a:extLst>
          </p:cNvPr>
          <p:cNvGrpSpPr/>
          <p:nvPr/>
        </p:nvGrpSpPr>
        <p:grpSpPr>
          <a:xfrm>
            <a:off x="5559423" y="496884"/>
            <a:ext cx="2185992" cy="3265487"/>
            <a:chOff x="5559423" y="496884"/>
            <a:chExt cx="2185992" cy="3265487"/>
          </a:xfrm>
        </p:grpSpPr>
        <p:sp>
          <p:nvSpPr>
            <p:cNvPr id="16" name="Google Shape;1322;p30">
              <a:extLst>
                <a:ext uri="{FF2B5EF4-FFF2-40B4-BE49-F238E27FC236}">
                  <a16:creationId xmlns:a16="http://schemas.microsoft.com/office/drawing/2014/main" id="{B7EC6079-8AFE-4E67-8CED-88348A686262}"/>
                </a:ext>
              </a:extLst>
            </p:cNvPr>
            <p:cNvSpPr/>
            <p:nvPr/>
          </p:nvSpPr>
          <p:spPr>
            <a:xfrm>
              <a:off x="5721062" y="920078"/>
              <a:ext cx="1862715" cy="2842293"/>
            </a:xfrm>
            <a:custGeom>
              <a:avLst/>
              <a:gdLst>
                <a:gd name="f0" fmla="val 10800000"/>
                <a:gd name="f1" fmla="val 5400000"/>
                <a:gd name="f2" fmla="val 180"/>
                <a:gd name="f3" fmla="val w"/>
                <a:gd name="f4" fmla="val h"/>
                <a:gd name="f5" fmla="val 0"/>
                <a:gd name="f6" fmla="val 36768"/>
                <a:gd name="f7" fmla="val 71561"/>
                <a:gd name="f8" fmla="val 8288"/>
                <a:gd name="f9" fmla="val 1"/>
                <a:gd name="f10" fmla="val 3728"/>
                <a:gd name="f11" fmla="val 32124"/>
                <a:gd name="f12" fmla="val 39280"/>
                <a:gd name="f13" fmla="val 4132"/>
                <a:gd name="f14" fmla="val 45507"/>
                <a:gd name="f15" fmla="val 10121"/>
                <a:gd name="f16" fmla="val 48543"/>
                <a:gd name="f17" fmla="val 14098"/>
                <a:gd name="f18" fmla="val 50555"/>
                <a:gd name="f19" fmla="val 16658"/>
                <a:gd name="f20" fmla="val 54567"/>
                <a:gd name="f21" fmla="val 59020"/>
                <a:gd name="f22" fmla="val 59449"/>
                <a:gd name="f23" fmla="val 61628"/>
                <a:gd name="f24" fmla="val 16003"/>
                <a:gd name="f25" fmla="val 63723"/>
                <a:gd name="f26" fmla="val 14920"/>
                <a:gd name="f27" fmla="val 65616"/>
                <a:gd name="f28" fmla="val 14515"/>
                <a:gd name="f29" fmla="val 66319"/>
                <a:gd name="f30" fmla="val 14324"/>
                <a:gd name="f31" fmla="val 67140"/>
                <a:gd name="f32" fmla="val 14419"/>
                <a:gd name="f33" fmla="val 68033"/>
                <a:gd name="f34" fmla="val 14622"/>
                <a:gd name="f35" fmla="val 69855"/>
                <a:gd name="f36" fmla="val 16086"/>
                <a:gd name="f37" fmla="val 71331"/>
                <a:gd name="f38" fmla="val 17920"/>
                <a:gd name="f39" fmla="val 71534"/>
                <a:gd name="f40" fmla="val 18078"/>
                <a:gd name="f41" fmla="val 71552"/>
                <a:gd name="f42" fmla="val 18234"/>
                <a:gd name="f43" fmla="val 71560"/>
                <a:gd name="f44" fmla="val 18387"/>
                <a:gd name="f45" fmla="val 20582"/>
                <a:gd name="f46" fmla="val 22349"/>
                <a:gd name="f47" fmla="val 69784"/>
                <a:gd name="f48" fmla="val 67581"/>
                <a:gd name="f49" fmla="val 66854"/>
                <a:gd name="f50" fmla="val 22147"/>
                <a:gd name="f51" fmla="val 66164"/>
                <a:gd name="f52" fmla="val 21801"/>
                <a:gd name="f53" fmla="val 65580"/>
                <a:gd name="f54" fmla="val 20718"/>
                <a:gd name="f55" fmla="val 20111"/>
                <a:gd name="f56" fmla="val 59484"/>
                <a:gd name="f57" fmla="val 22670"/>
                <a:gd name="f58" fmla="val 26635"/>
                <a:gd name="f59" fmla="val 32636"/>
                <a:gd name="f60" fmla="val 36767"/>
                <a:gd name="f61" fmla="val 33041"/>
                <a:gd name="f62" fmla="val 28481"/>
                <a:gd name="f63" fmla="+- 0 0 -90"/>
                <a:gd name="f64" fmla="*/ f3 1 36768"/>
                <a:gd name="f65" fmla="*/ f4 1 71561"/>
                <a:gd name="f66" fmla="+- f7 0 f5"/>
                <a:gd name="f67" fmla="+- f6 0 f5"/>
                <a:gd name="f68" fmla="*/ f63 f0 1"/>
                <a:gd name="f69" fmla="*/ f67 1 36768"/>
                <a:gd name="f70" fmla="*/ f66 1 71561"/>
                <a:gd name="f71" fmla="*/ 182474783 f67 1"/>
                <a:gd name="f72" fmla="*/ 22002 f66 1"/>
                <a:gd name="f73" fmla="*/ 22002 f67 1"/>
                <a:gd name="f74" fmla="*/ 182474839 f66 1"/>
                <a:gd name="f75" fmla="*/ 707265608 f66 1"/>
                <a:gd name="f76" fmla="*/ 222831155 f67 1"/>
                <a:gd name="f77" fmla="*/ 1068758907 f66 1"/>
                <a:gd name="f78" fmla="*/ 366754761 f67 1"/>
                <a:gd name="f79" fmla="*/ 1299428267 f66 1"/>
                <a:gd name="f80" fmla="*/ 1308873591 f66 1"/>
                <a:gd name="f81" fmla="*/ 328489493 f67 1"/>
                <a:gd name="f82" fmla="*/ 1444651194 f66 1"/>
                <a:gd name="f83" fmla="*/ 317458935 f67 1"/>
                <a:gd name="f84" fmla="*/ 1497865300 f66 1"/>
                <a:gd name="f85" fmla="*/ 394540101 f67 1"/>
                <a:gd name="f86" fmla="*/ 1574945693 f66 1"/>
                <a:gd name="f87" fmla="*/ 404822044 f67 1"/>
                <a:gd name="f88" fmla="*/ 1575518351 f66 1"/>
                <a:gd name="f89" fmla="*/ 492052414 f67 1"/>
                <a:gd name="f90" fmla="*/ 1487914052 f66 1"/>
                <a:gd name="f91" fmla="*/ 479986493 f67 1"/>
                <a:gd name="f92" fmla="*/ 1443858576 f66 1"/>
                <a:gd name="f93" fmla="*/ 442778590 f67 1"/>
                <a:gd name="f94" fmla="*/ 1309644207 f66 1"/>
                <a:gd name="f95" fmla="*/ 586415474 f67 1"/>
                <a:gd name="f96" fmla="*/ 809489348 f67 1"/>
                <a:gd name="f97" fmla="*/ 627058540 f67 1"/>
                <a:gd name="f98" fmla="*/ f68 1 f2"/>
                <a:gd name="f99" fmla="*/ f71 1 36768"/>
                <a:gd name="f100" fmla="*/ f72 1 71561"/>
                <a:gd name="f101" fmla="*/ f73 1 36768"/>
                <a:gd name="f102" fmla="*/ f74 1 71561"/>
                <a:gd name="f103" fmla="*/ f75 1 71561"/>
                <a:gd name="f104" fmla="*/ f76 1 36768"/>
                <a:gd name="f105" fmla="*/ f77 1 71561"/>
                <a:gd name="f106" fmla="*/ f78 1 36768"/>
                <a:gd name="f107" fmla="*/ f79 1 71561"/>
                <a:gd name="f108" fmla="*/ f80 1 71561"/>
                <a:gd name="f109" fmla="*/ f81 1 36768"/>
                <a:gd name="f110" fmla="*/ f82 1 71561"/>
                <a:gd name="f111" fmla="*/ f83 1 36768"/>
                <a:gd name="f112" fmla="*/ f84 1 71561"/>
                <a:gd name="f113" fmla="*/ f85 1 36768"/>
                <a:gd name="f114" fmla="*/ f86 1 71561"/>
                <a:gd name="f115" fmla="*/ f87 1 36768"/>
                <a:gd name="f116" fmla="*/ f88 1 71561"/>
                <a:gd name="f117" fmla="*/ f89 1 36768"/>
                <a:gd name="f118" fmla="*/ f90 1 71561"/>
                <a:gd name="f119" fmla="*/ f91 1 36768"/>
                <a:gd name="f120" fmla="*/ f92 1 71561"/>
                <a:gd name="f121" fmla="*/ f93 1 36768"/>
                <a:gd name="f122" fmla="*/ f94 1 71561"/>
                <a:gd name="f123" fmla="*/ f95 1 36768"/>
                <a:gd name="f124" fmla="*/ f96 1 36768"/>
                <a:gd name="f125" fmla="*/ f97 1 36768"/>
                <a:gd name="f126" fmla="*/ 0 1 f69"/>
                <a:gd name="f127" fmla="*/ f6 1 f69"/>
                <a:gd name="f128" fmla="*/ 0 1 f70"/>
                <a:gd name="f129" fmla="*/ f7 1 f70"/>
                <a:gd name="f130" fmla="+- f98 0 f1"/>
                <a:gd name="f131" fmla="*/ f99 1 f69"/>
                <a:gd name="f132" fmla="*/ f100 1 f70"/>
                <a:gd name="f133" fmla="*/ f101 1 f69"/>
                <a:gd name="f134" fmla="*/ f102 1 f70"/>
                <a:gd name="f135" fmla="*/ f103 1 f70"/>
                <a:gd name="f136" fmla="*/ f104 1 f69"/>
                <a:gd name="f137" fmla="*/ f105 1 f70"/>
                <a:gd name="f138" fmla="*/ f106 1 f69"/>
                <a:gd name="f139" fmla="*/ f107 1 f70"/>
                <a:gd name="f140" fmla="*/ f108 1 f70"/>
                <a:gd name="f141" fmla="*/ f109 1 f69"/>
                <a:gd name="f142" fmla="*/ f110 1 f70"/>
                <a:gd name="f143" fmla="*/ f111 1 f69"/>
                <a:gd name="f144" fmla="*/ f112 1 f70"/>
                <a:gd name="f145" fmla="*/ f113 1 f69"/>
                <a:gd name="f146" fmla="*/ f114 1 f70"/>
                <a:gd name="f147" fmla="*/ f115 1 f69"/>
                <a:gd name="f148" fmla="*/ f116 1 f70"/>
                <a:gd name="f149" fmla="*/ f117 1 f69"/>
                <a:gd name="f150" fmla="*/ f118 1 f70"/>
                <a:gd name="f151" fmla="*/ f119 1 f69"/>
                <a:gd name="f152" fmla="*/ f120 1 f70"/>
                <a:gd name="f153" fmla="*/ f121 1 f69"/>
                <a:gd name="f154" fmla="*/ f122 1 f70"/>
                <a:gd name="f155" fmla="*/ f123 1 f69"/>
                <a:gd name="f156" fmla="*/ f124 1 f69"/>
                <a:gd name="f157" fmla="*/ f125 1 f69"/>
                <a:gd name="f158" fmla="*/ f126 f64 1"/>
                <a:gd name="f159" fmla="*/ f127 f64 1"/>
                <a:gd name="f160" fmla="*/ f129 f65 1"/>
                <a:gd name="f161" fmla="*/ f128 f65 1"/>
                <a:gd name="f162" fmla="*/ f131 f64 1"/>
                <a:gd name="f163" fmla="*/ f132 f65 1"/>
                <a:gd name="f164" fmla="*/ f133 f64 1"/>
                <a:gd name="f165" fmla="*/ f134 f65 1"/>
                <a:gd name="f166" fmla="*/ f135 f65 1"/>
                <a:gd name="f167" fmla="*/ f136 f64 1"/>
                <a:gd name="f168" fmla="*/ f137 f65 1"/>
                <a:gd name="f169" fmla="*/ f138 f64 1"/>
                <a:gd name="f170" fmla="*/ f139 f65 1"/>
                <a:gd name="f171" fmla="*/ f140 f65 1"/>
                <a:gd name="f172" fmla="*/ f141 f64 1"/>
                <a:gd name="f173" fmla="*/ f142 f65 1"/>
                <a:gd name="f174" fmla="*/ f143 f64 1"/>
                <a:gd name="f175" fmla="*/ f144 f65 1"/>
                <a:gd name="f176" fmla="*/ f145 f64 1"/>
                <a:gd name="f177" fmla="*/ f146 f65 1"/>
                <a:gd name="f178" fmla="*/ f147 f64 1"/>
                <a:gd name="f179" fmla="*/ f148 f65 1"/>
                <a:gd name="f180" fmla="*/ f149 f64 1"/>
                <a:gd name="f181" fmla="*/ f150 f65 1"/>
                <a:gd name="f182" fmla="*/ f151 f64 1"/>
                <a:gd name="f183" fmla="*/ f152 f65 1"/>
                <a:gd name="f184" fmla="*/ f153 f64 1"/>
                <a:gd name="f185" fmla="*/ f154 f65 1"/>
                <a:gd name="f186" fmla="*/ f155 f64 1"/>
                <a:gd name="f187" fmla="*/ f156 f64 1"/>
                <a:gd name="f188" fmla="*/ f157 f64 1"/>
              </a:gdLst>
              <a:ahLst/>
              <a:cxnLst>
                <a:cxn ang="3cd4">
                  <a:pos x="hc" y="t"/>
                </a:cxn>
                <a:cxn ang="0">
                  <a:pos x="r" y="vc"/>
                </a:cxn>
                <a:cxn ang="cd4">
                  <a:pos x="hc" y="b"/>
                </a:cxn>
                <a:cxn ang="cd2">
                  <a:pos x="l" y="vc"/>
                </a:cxn>
                <a:cxn ang="f130">
                  <a:pos x="f162" y="f163"/>
                </a:cxn>
                <a:cxn ang="f130">
                  <a:pos x="f164" y="f165"/>
                </a:cxn>
                <a:cxn ang="f130">
                  <a:pos x="f164" y="f166"/>
                </a:cxn>
                <a:cxn ang="f130">
                  <a:pos x="f167" y="f168"/>
                </a:cxn>
                <a:cxn ang="f130">
                  <a:pos x="f169" y="f170"/>
                </a:cxn>
                <a:cxn ang="f130">
                  <a:pos x="f169" y="f171"/>
                </a:cxn>
                <a:cxn ang="f130">
                  <a:pos x="f172" y="f173"/>
                </a:cxn>
                <a:cxn ang="f130">
                  <a:pos x="f174" y="f175"/>
                </a:cxn>
                <a:cxn ang="f130">
                  <a:pos x="f176" y="f177"/>
                </a:cxn>
                <a:cxn ang="f130">
                  <a:pos x="f178" y="f179"/>
                </a:cxn>
                <a:cxn ang="f130">
                  <a:pos x="f180" y="f181"/>
                </a:cxn>
                <a:cxn ang="f130">
                  <a:pos x="f182" y="f183"/>
                </a:cxn>
                <a:cxn ang="f130">
                  <a:pos x="f184" y="f185"/>
                </a:cxn>
                <a:cxn ang="f130">
                  <a:pos x="f184" y="f170"/>
                </a:cxn>
                <a:cxn ang="f130">
                  <a:pos x="f186" y="f168"/>
                </a:cxn>
                <a:cxn ang="f130">
                  <a:pos x="f187" y="f166"/>
                </a:cxn>
                <a:cxn ang="f130">
                  <a:pos x="f187" y="f165"/>
                </a:cxn>
                <a:cxn ang="f130">
                  <a:pos x="f188" y="f163"/>
                </a:cxn>
                <a:cxn ang="f130">
                  <a:pos x="f162" y="f163"/>
                </a:cxn>
              </a:cxnLst>
              <a:rect l="f158" t="f161" r="f159" b="f160"/>
              <a:pathLst>
                <a:path w="36768" h="71561">
                  <a:moveTo>
                    <a:pt x="f8" y="f9"/>
                  </a:moveTo>
                  <a:cubicBezTo>
                    <a:pt x="f10" y="f9"/>
                    <a:pt x="f9" y="f10"/>
                    <a:pt x="f9" y="f8"/>
                  </a:cubicBezTo>
                  <a:lnTo>
                    <a:pt x="f9" y="f11"/>
                  </a:lnTo>
                  <a:cubicBezTo>
                    <a:pt x="f9" y="f12"/>
                    <a:pt x="f13" y="f14"/>
                    <a:pt x="f15" y="f16"/>
                  </a:cubicBezTo>
                  <a:cubicBezTo>
                    <a:pt x="f17" y="f18"/>
                    <a:pt x="f19" y="f20"/>
                    <a:pt x="f19" y="f21"/>
                  </a:cubicBezTo>
                  <a:lnTo>
                    <a:pt x="f19" y="f22"/>
                  </a:lnTo>
                  <a:cubicBezTo>
                    <a:pt x="f19" y="f23"/>
                    <a:pt x="f24" y="f25"/>
                    <a:pt x="f26" y="f27"/>
                  </a:cubicBezTo>
                  <a:cubicBezTo>
                    <a:pt x="f28" y="f29"/>
                    <a:pt x="f30" y="f31"/>
                    <a:pt x="f32" y="f33"/>
                  </a:cubicBezTo>
                  <a:cubicBezTo>
                    <a:pt x="f34" y="f35"/>
                    <a:pt x="f36" y="f37"/>
                    <a:pt x="f38" y="f39"/>
                  </a:cubicBezTo>
                  <a:cubicBezTo>
                    <a:pt x="f40" y="f41"/>
                    <a:pt x="f42" y="f43"/>
                    <a:pt x="f44" y="f43"/>
                  </a:cubicBezTo>
                  <a:cubicBezTo>
                    <a:pt x="f45" y="f43"/>
                    <a:pt x="f46" y="f47"/>
                    <a:pt x="f46" y="f48"/>
                  </a:cubicBezTo>
                  <a:cubicBezTo>
                    <a:pt x="f46" y="f49"/>
                    <a:pt x="f50" y="f51"/>
                    <a:pt x="f52" y="f53"/>
                  </a:cubicBezTo>
                  <a:cubicBezTo>
                    <a:pt x="f54" y="f25"/>
                    <a:pt x="f55" y="f23"/>
                    <a:pt x="f55" y="f56"/>
                  </a:cubicBezTo>
                  <a:lnTo>
                    <a:pt x="f55" y="f21"/>
                  </a:lnTo>
                  <a:cubicBezTo>
                    <a:pt x="f55" y="f20"/>
                    <a:pt x="f57" y="f18"/>
                    <a:pt x="f58" y="f16"/>
                  </a:cubicBezTo>
                  <a:cubicBezTo>
                    <a:pt x="f59" y="f14"/>
                    <a:pt x="f60" y="f12"/>
                    <a:pt x="f60" y="f11"/>
                  </a:cubicBezTo>
                  <a:lnTo>
                    <a:pt x="f60" y="f8"/>
                  </a:lnTo>
                  <a:cubicBezTo>
                    <a:pt x="f60" y="f10"/>
                    <a:pt x="f61" y="f9"/>
                    <a:pt x="f62" y="f9"/>
                  </a:cubicBezTo>
                  <a:lnTo>
                    <a:pt x="f8" y="f9"/>
                  </a:lnTo>
                  <a:close/>
                </a:path>
              </a:pathLst>
            </a:custGeom>
            <a:solidFill>
              <a:srgbClr val="F2F2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7" name="Google Shape;1323;p30">
              <a:extLst>
                <a:ext uri="{FF2B5EF4-FFF2-40B4-BE49-F238E27FC236}">
                  <a16:creationId xmlns:a16="http://schemas.microsoft.com/office/drawing/2014/main" id="{0BE9D2BD-DD0F-4AE6-912C-655CCFBE2996}"/>
                </a:ext>
              </a:extLst>
            </p:cNvPr>
            <p:cNvSpPr/>
            <p:nvPr/>
          </p:nvSpPr>
          <p:spPr>
            <a:xfrm>
              <a:off x="5559423" y="1213271"/>
              <a:ext cx="2185992" cy="439844"/>
            </a:xfrm>
            <a:custGeom>
              <a:avLst/>
              <a:gdLst>
                <a:gd name="f0" fmla="val w"/>
                <a:gd name="f1" fmla="val h"/>
                <a:gd name="f2" fmla="val 0"/>
                <a:gd name="f3" fmla="val 43149"/>
                <a:gd name="f4" fmla="val 11074"/>
                <a:gd name="f5" fmla="val 3084"/>
                <a:gd name="f6" fmla="val 1"/>
                <a:gd name="f7" fmla="val 1394"/>
                <a:gd name="f8" fmla="val 1382"/>
                <a:gd name="f9" fmla="val 3085"/>
                <a:gd name="f10" fmla="val 7990"/>
                <a:gd name="f11" fmla="val 9692"/>
                <a:gd name="f12" fmla="val 40065"/>
                <a:gd name="f13" fmla="val 41756"/>
                <a:gd name="f14" fmla="*/ f0 1 43149"/>
                <a:gd name="f15" fmla="*/ f1 1 11074"/>
                <a:gd name="f16" fmla="+- f4 0 f2"/>
                <a:gd name="f17" fmla="+- f3 0 f2"/>
                <a:gd name="f18" fmla="*/ f17 1 43149"/>
                <a:gd name="f19" fmla="*/ f16 1 11074"/>
                <a:gd name="f20" fmla="*/ 0 f17 1"/>
                <a:gd name="f21" fmla="*/ 0 f16 1"/>
                <a:gd name="f22" fmla="*/ 43149 f17 1"/>
                <a:gd name="f23" fmla="*/ 11074 f16 1"/>
                <a:gd name="f24" fmla="*/ f20 1 43149"/>
                <a:gd name="f25" fmla="*/ f21 1 11074"/>
                <a:gd name="f26" fmla="*/ f22 1 43149"/>
                <a:gd name="f27" fmla="*/ f23 1 11074"/>
                <a:gd name="f28" fmla="*/ f24 1 f18"/>
                <a:gd name="f29" fmla="*/ f26 1 f18"/>
                <a:gd name="f30" fmla="*/ f25 1 f19"/>
                <a:gd name="f31" fmla="*/ f27 1 f19"/>
                <a:gd name="f32" fmla="*/ f28 f14 1"/>
                <a:gd name="f33" fmla="*/ f29 f14 1"/>
                <a:gd name="f34" fmla="*/ f31 f15 1"/>
                <a:gd name="f35" fmla="*/ f30 f15 1"/>
              </a:gdLst>
              <a:ahLst/>
              <a:cxnLst>
                <a:cxn ang="3cd4">
                  <a:pos x="hc" y="t"/>
                </a:cxn>
                <a:cxn ang="0">
                  <a:pos x="r" y="vc"/>
                </a:cxn>
                <a:cxn ang="cd4">
                  <a:pos x="hc" y="b"/>
                </a:cxn>
                <a:cxn ang="cd2">
                  <a:pos x="l" y="vc"/>
                </a:cxn>
              </a:cxnLst>
              <a:rect l="f32" t="f35" r="f33" b="f34"/>
              <a:pathLst>
                <a:path w="43149" h="11074">
                  <a:moveTo>
                    <a:pt x="f5" y="f6"/>
                  </a:moveTo>
                  <a:cubicBezTo>
                    <a:pt x="f7" y="f6"/>
                    <a:pt x="f6" y="f8"/>
                    <a:pt x="f6" y="f9"/>
                  </a:cubicBezTo>
                  <a:lnTo>
                    <a:pt x="f6" y="f10"/>
                  </a:lnTo>
                  <a:cubicBezTo>
                    <a:pt x="f6" y="f11"/>
                    <a:pt x="f7" y="f4"/>
                    <a:pt x="f5" y="f4"/>
                  </a:cubicBezTo>
                  <a:lnTo>
                    <a:pt x="f12" y="f4"/>
                  </a:lnTo>
                  <a:cubicBezTo>
                    <a:pt x="f13" y="f4"/>
                    <a:pt x="f3" y="f11"/>
                    <a:pt x="f3" y="f10"/>
                  </a:cubicBezTo>
                  <a:lnTo>
                    <a:pt x="f3" y="f9"/>
                  </a:lnTo>
                  <a:cubicBezTo>
                    <a:pt x="f3" y="f8"/>
                    <a:pt x="f13" y="f6"/>
                    <a:pt x="f12" y="f6"/>
                  </a:cubicBezTo>
                  <a:lnTo>
                    <a:pt x="f5" y="f6"/>
                  </a:lnTo>
                  <a:close/>
                </a:path>
              </a:pathLst>
            </a:custGeom>
            <a:solidFill>
              <a:srgbClr val="4949E7"/>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Fira Sans Extra Condensed Mediu"/>
                  <a:ea typeface="Fira Sans Extra Condensed Mediu"/>
                  <a:cs typeface="Fira Sans Extra Condensed Mediu"/>
                </a:rPr>
                <a:t>PREMIERE</a:t>
              </a:r>
            </a:p>
          </p:txBody>
        </p:sp>
        <p:sp>
          <p:nvSpPr>
            <p:cNvPr id="18" name="Google Shape;1324;p30">
              <a:extLst>
                <a:ext uri="{FF2B5EF4-FFF2-40B4-BE49-F238E27FC236}">
                  <a16:creationId xmlns:a16="http://schemas.microsoft.com/office/drawing/2014/main" id="{448E9822-6E72-486A-9594-A264814F6FFE}"/>
                </a:ext>
              </a:extLst>
            </p:cNvPr>
            <p:cNvSpPr/>
            <p:nvPr/>
          </p:nvSpPr>
          <p:spPr>
            <a:xfrm>
              <a:off x="6531467" y="3511936"/>
              <a:ext cx="241904" cy="189692"/>
            </a:xfrm>
            <a:custGeom>
              <a:avLst/>
              <a:gdLst>
                <a:gd name="f0" fmla="val 10800000"/>
                <a:gd name="f1" fmla="val 5400000"/>
                <a:gd name="f2" fmla="val 180"/>
                <a:gd name="f3" fmla="val w"/>
                <a:gd name="f4" fmla="val h"/>
                <a:gd name="f5" fmla="val 0"/>
                <a:gd name="f6" fmla="val 4775"/>
                <a:gd name="f7" fmla="val 4776"/>
                <a:gd name="f8" fmla="val 2394"/>
                <a:gd name="f9" fmla="val 1"/>
                <a:gd name="f10" fmla="val 1072"/>
                <a:gd name="f11" fmla="val 1073"/>
                <a:gd name="f12" fmla="val 3716"/>
                <a:gd name="f13" fmla="val 3703"/>
                <a:gd name="f14" fmla="+- 0 0 -90"/>
                <a:gd name="f15" fmla="*/ f3 1 4775"/>
                <a:gd name="f16" fmla="*/ f4 1 4776"/>
                <a:gd name="f17" fmla="+- f7 0 f5"/>
                <a:gd name="f18" fmla="+- f6 0 f5"/>
                <a:gd name="f19" fmla="*/ f14 f0 1"/>
                <a:gd name="f20" fmla="*/ f18 1 4775"/>
                <a:gd name="f21" fmla="*/ f17 1 4776"/>
                <a:gd name="f22" fmla="*/ 52707973 f18 1"/>
                <a:gd name="f23" fmla="*/ 22002 f17 1"/>
                <a:gd name="f24" fmla="*/ 22002 f18 1"/>
                <a:gd name="f25" fmla="*/ 52707934 f17 1"/>
                <a:gd name="f26" fmla="*/ 105129176 f17 1"/>
                <a:gd name="f27" fmla="*/ 105129225 f18 1"/>
                <a:gd name="f28" fmla="*/ f19 1 f2"/>
                <a:gd name="f29" fmla="*/ f22 1 4775"/>
                <a:gd name="f30" fmla="*/ f23 1 4776"/>
                <a:gd name="f31" fmla="*/ f24 1 4775"/>
                <a:gd name="f32" fmla="*/ f25 1 4776"/>
                <a:gd name="f33" fmla="*/ f26 1 4776"/>
                <a:gd name="f34" fmla="*/ f27 1 4775"/>
                <a:gd name="f35" fmla="*/ 0 1 f20"/>
                <a:gd name="f36" fmla="*/ f6 1 f20"/>
                <a:gd name="f37" fmla="*/ 0 1 f21"/>
                <a:gd name="f38" fmla="*/ f7 1 f21"/>
                <a:gd name="f39" fmla="+- f28 0 f1"/>
                <a:gd name="f40" fmla="*/ f29 1 f20"/>
                <a:gd name="f41" fmla="*/ f30 1 f21"/>
                <a:gd name="f42" fmla="*/ f31 1 f20"/>
                <a:gd name="f43" fmla="*/ f32 1 f21"/>
                <a:gd name="f44" fmla="*/ f33 1 f21"/>
                <a:gd name="f45" fmla="*/ f34 1 f20"/>
                <a:gd name="f46" fmla="*/ f35 f15 1"/>
                <a:gd name="f47" fmla="*/ f36 f15 1"/>
                <a:gd name="f48" fmla="*/ f38 f16 1"/>
                <a:gd name="f49" fmla="*/ f37 f16 1"/>
                <a:gd name="f50" fmla="*/ f40 f15 1"/>
                <a:gd name="f51" fmla="*/ f41 f16 1"/>
                <a:gd name="f52" fmla="*/ f42 f15 1"/>
                <a:gd name="f53" fmla="*/ f43 f16 1"/>
                <a:gd name="f54" fmla="*/ f44 f16 1"/>
                <a:gd name="f55" fmla="*/ f45 f15 1"/>
              </a:gdLst>
              <a:ahLst/>
              <a:cxnLst>
                <a:cxn ang="3cd4">
                  <a:pos x="hc" y="t"/>
                </a:cxn>
                <a:cxn ang="0">
                  <a:pos x="r" y="vc"/>
                </a:cxn>
                <a:cxn ang="cd4">
                  <a:pos x="hc" y="b"/>
                </a:cxn>
                <a:cxn ang="cd2">
                  <a:pos x="l" y="vc"/>
                </a:cxn>
                <a:cxn ang="f39">
                  <a:pos x="f50" y="f51"/>
                </a:cxn>
                <a:cxn ang="f39">
                  <a:pos x="f52" y="f53"/>
                </a:cxn>
                <a:cxn ang="f39">
                  <a:pos x="f50" y="f54"/>
                </a:cxn>
                <a:cxn ang="f39">
                  <a:pos x="f55" y="f53"/>
                </a:cxn>
                <a:cxn ang="f39">
                  <a:pos x="f50" y="f51"/>
                </a:cxn>
              </a:cxnLst>
              <a:rect l="f46" t="f49" r="f47" b="f48"/>
              <a:pathLst>
                <a:path w="4775" h="4776">
                  <a:moveTo>
                    <a:pt x="f8" y="f9"/>
                  </a:moveTo>
                  <a:cubicBezTo>
                    <a:pt x="f10" y="f9"/>
                    <a:pt x="f9" y="f11"/>
                    <a:pt x="f9" y="f8"/>
                  </a:cubicBezTo>
                  <a:cubicBezTo>
                    <a:pt x="f9" y="f12"/>
                    <a:pt x="f10" y="f6"/>
                    <a:pt x="f8" y="f6"/>
                  </a:cubicBezTo>
                  <a:cubicBezTo>
                    <a:pt x="f13" y="f6"/>
                    <a:pt x="f6" y="f12"/>
                    <a:pt x="f6" y="f8"/>
                  </a:cubicBezTo>
                  <a:cubicBezTo>
                    <a:pt x="f6" y="f11"/>
                    <a:pt x="f13" y="f9"/>
                    <a:pt x="f8" y="f9"/>
                  </a:cubicBezTo>
                  <a:close/>
                </a:path>
              </a:pathLst>
            </a:custGeom>
            <a:solidFill>
              <a:srgbClr val="4949E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9" name="Google Shape;1325;p30">
              <a:extLst>
                <a:ext uri="{FF2B5EF4-FFF2-40B4-BE49-F238E27FC236}">
                  <a16:creationId xmlns:a16="http://schemas.microsoft.com/office/drawing/2014/main" id="{7E9D2DBE-1DC8-436F-BC19-9320FEAD46E8}"/>
                </a:ext>
              </a:extLst>
            </p:cNvPr>
            <p:cNvSpPr/>
            <p:nvPr/>
          </p:nvSpPr>
          <p:spPr>
            <a:xfrm>
              <a:off x="6166832" y="496884"/>
              <a:ext cx="971175" cy="761402"/>
            </a:xfrm>
            <a:custGeom>
              <a:avLst/>
              <a:gdLst>
                <a:gd name="f0" fmla="val 10800000"/>
                <a:gd name="f1" fmla="val 5400000"/>
                <a:gd name="f2" fmla="val 180"/>
                <a:gd name="f3" fmla="val w"/>
                <a:gd name="f4" fmla="val h"/>
                <a:gd name="f5" fmla="val 0"/>
                <a:gd name="f6" fmla="val 19170"/>
                <a:gd name="f7" fmla="val 9585"/>
                <a:gd name="f8" fmla="val 1"/>
                <a:gd name="f9" fmla="val 4299"/>
                <a:gd name="f10" fmla="val 4287"/>
                <a:gd name="f11" fmla="val 14872"/>
                <a:gd name="f12" fmla="val 14883"/>
                <a:gd name="f13" fmla="+- 0 0 -90"/>
                <a:gd name="f14" fmla="*/ f3 1 19170"/>
                <a:gd name="f15" fmla="*/ f4 1 19170"/>
                <a:gd name="f16" fmla="+- f6 0 f5"/>
                <a:gd name="f17" fmla="*/ f13 f0 1"/>
                <a:gd name="f18" fmla="*/ f16 1 19170"/>
                <a:gd name="f19" fmla="*/ 211030666 f16 1"/>
                <a:gd name="f20" fmla="*/ 22002 f16 1"/>
                <a:gd name="f21" fmla="*/ 422060548 f16 1"/>
                <a:gd name="f22" fmla="*/ f17 1 f2"/>
                <a:gd name="f23" fmla="*/ f19 1 19170"/>
                <a:gd name="f24" fmla="*/ f20 1 19170"/>
                <a:gd name="f25" fmla="*/ f21 1 19170"/>
                <a:gd name="f26" fmla="*/ 0 1 f18"/>
                <a:gd name="f27" fmla="*/ f6 1 f18"/>
                <a:gd name="f28" fmla="+- f22 0 f1"/>
                <a:gd name="f29" fmla="*/ f23 1 f18"/>
                <a:gd name="f30" fmla="*/ f24 1 f18"/>
                <a:gd name="f31" fmla="*/ f25 1 f18"/>
                <a:gd name="f32" fmla="*/ f26 f14 1"/>
                <a:gd name="f33" fmla="*/ f27 f14 1"/>
                <a:gd name="f34" fmla="*/ f27 f15 1"/>
                <a:gd name="f35" fmla="*/ f26 f15 1"/>
                <a:gd name="f36" fmla="*/ f29 f14 1"/>
                <a:gd name="f37" fmla="*/ f30 f15 1"/>
                <a:gd name="f38" fmla="*/ f30 f14 1"/>
                <a:gd name="f39" fmla="*/ f29 f15 1"/>
                <a:gd name="f40" fmla="*/ f31 f15 1"/>
                <a:gd name="f41" fmla="*/ f31 f14 1"/>
              </a:gdLst>
              <a:ahLst/>
              <a:cxnLst>
                <a:cxn ang="3cd4">
                  <a:pos x="hc" y="t"/>
                </a:cxn>
                <a:cxn ang="0">
                  <a:pos x="r" y="vc"/>
                </a:cxn>
                <a:cxn ang="cd4">
                  <a:pos x="hc" y="b"/>
                </a:cxn>
                <a:cxn ang="cd2">
                  <a:pos x="l" y="vc"/>
                </a:cxn>
                <a:cxn ang="f28">
                  <a:pos x="f36" y="f37"/>
                </a:cxn>
                <a:cxn ang="f28">
                  <a:pos x="f38" y="f39"/>
                </a:cxn>
                <a:cxn ang="f28">
                  <a:pos x="f36" y="f40"/>
                </a:cxn>
                <a:cxn ang="f28">
                  <a:pos x="f41" y="f39"/>
                </a:cxn>
                <a:cxn ang="f28">
                  <a:pos x="f36" y="f37"/>
                </a:cxn>
              </a:cxnLst>
              <a:rect l="f32" t="f35" r="f33" b="f34"/>
              <a:pathLst>
                <a:path w="19170" h="19170">
                  <a:moveTo>
                    <a:pt x="f7" y="f8"/>
                  </a:moveTo>
                  <a:cubicBezTo>
                    <a:pt x="f9" y="f8"/>
                    <a:pt x="f8" y="f10"/>
                    <a:pt x="f8" y="f7"/>
                  </a:cubicBezTo>
                  <a:cubicBezTo>
                    <a:pt x="f8" y="f11"/>
                    <a:pt x="f9" y="f6"/>
                    <a:pt x="f7" y="f6"/>
                  </a:cubicBezTo>
                  <a:cubicBezTo>
                    <a:pt x="f12" y="f6"/>
                    <a:pt x="f6" y="f11"/>
                    <a:pt x="f6" y="f7"/>
                  </a:cubicBezTo>
                  <a:cubicBezTo>
                    <a:pt x="f6" y="f10"/>
                    <a:pt x="f12" y="f8"/>
                    <a:pt x="f7" y="f8"/>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0" name="Google Shape;1326;p30">
              <a:extLst>
                <a:ext uri="{FF2B5EF4-FFF2-40B4-BE49-F238E27FC236}">
                  <a16:creationId xmlns:a16="http://schemas.microsoft.com/office/drawing/2014/main" id="{F348EEC7-CD8E-4AB1-8750-0D595C684228}"/>
                </a:ext>
              </a:extLst>
            </p:cNvPr>
            <p:cNvSpPr/>
            <p:nvPr/>
          </p:nvSpPr>
          <p:spPr>
            <a:xfrm>
              <a:off x="6280821" y="586249"/>
              <a:ext cx="743196" cy="582189"/>
            </a:xfrm>
            <a:custGeom>
              <a:avLst/>
              <a:gdLst>
                <a:gd name="f0" fmla="val 10800000"/>
                <a:gd name="f1" fmla="val 5400000"/>
                <a:gd name="f2" fmla="val 180"/>
                <a:gd name="f3" fmla="val w"/>
                <a:gd name="f4" fmla="val h"/>
                <a:gd name="f5" fmla="val 0"/>
                <a:gd name="f6" fmla="val 14670"/>
                <a:gd name="f7" fmla="val 14658"/>
                <a:gd name="f8" fmla="val 7335"/>
                <a:gd name="f9" fmla="val 1"/>
                <a:gd name="f10" fmla="val 3287"/>
                <a:gd name="f11" fmla="val 3275"/>
                <a:gd name="f12" fmla="val 11383"/>
                <a:gd name="f13" fmla="val 14657"/>
                <a:gd name="f14" fmla="val 11395"/>
                <a:gd name="f15" fmla="val 14669"/>
                <a:gd name="f16" fmla="+- 0 0 -90"/>
                <a:gd name="f17" fmla="*/ f3 1 14670"/>
                <a:gd name="f18" fmla="*/ f4 1 14658"/>
                <a:gd name="f19" fmla="+- f7 0 f5"/>
                <a:gd name="f20" fmla="+- f6 0 f5"/>
                <a:gd name="f21" fmla="*/ f16 f0 1"/>
                <a:gd name="f22" fmla="*/ f20 1 14670"/>
                <a:gd name="f23" fmla="*/ f19 1 14658"/>
                <a:gd name="f24" fmla="*/ 161492719 f20 1"/>
                <a:gd name="f25" fmla="*/ 22002 f19 1"/>
                <a:gd name="f26" fmla="*/ 22002 f20 1"/>
                <a:gd name="f27" fmla="*/ 161492960 f19 1"/>
                <a:gd name="f28" fmla="*/ 322699199 f19 1"/>
                <a:gd name="f29" fmla="*/ 322962623 f20 1"/>
                <a:gd name="f30" fmla="*/ f21 1 f2"/>
                <a:gd name="f31" fmla="*/ f24 1 14670"/>
                <a:gd name="f32" fmla="*/ f25 1 14658"/>
                <a:gd name="f33" fmla="*/ f26 1 14670"/>
                <a:gd name="f34" fmla="*/ f27 1 14658"/>
                <a:gd name="f35" fmla="*/ f28 1 14658"/>
                <a:gd name="f36" fmla="*/ f29 1 14670"/>
                <a:gd name="f37" fmla="*/ 0 1 f22"/>
                <a:gd name="f38" fmla="*/ f6 1 f22"/>
                <a:gd name="f39" fmla="*/ 0 1 f23"/>
                <a:gd name="f40" fmla="*/ f7 1 f23"/>
                <a:gd name="f41" fmla="+- f30 0 f1"/>
                <a:gd name="f42" fmla="*/ f31 1 f22"/>
                <a:gd name="f43" fmla="*/ f32 1 f23"/>
                <a:gd name="f44" fmla="*/ f33 1 f22"/>
                <a:gd name="f45" fmla="*/ f34 1 f23"/>
                <a:gd name="f46" fmla="*/ f35 1 f23"/>
                <a:gd name="f47" fmla="*/ f36 1 f22"/>
                <a:gd name="f48" fmla="*/ f37 f17 1"/>
                <a:gd name="f49" fmla="*/ f38 f17 1"/>
                <a:gd name="f50" fmla="*/ f40 f18 1"/>
                <a:gd name="f51" fmla="*/ f39 f18 1"/>
                <a:gd name="f52" fmla="*/ f42 f17 1"/>
                <a:gd name="f53" fmla="*/ f43 f18 1"/>
                <a:gd name="f54" fmla="*/ f44 f17 1"/>
                <a:gd name="f55" fmla="*/ f45 f18 1"/>
                <a:gd name="f56" fmla="*/ f46 f18 1"/>
                <a:gd name="f57" fmla="*/ f47 f17 1"/>
              </a:gdLst>
              <a:ahLst/>
              <a:cxnLst>
                <a:cxn ang="3cd4">
                  <a:pos x="hc" y="t"/>
                </a:cxn>
                <a:cxn ang="0">
                  <a:pos x="r" y="vc"/>
                </a:cxn>
                <a:cxn ang="cd4">
                  <a:pos x="hc" y="b"/>
                </a:cxn>
                <a:cxn ang="cd2">
                  <a:pos x="l" y="vc"/>
                </a:cxn>
                <a:cxn ang="f41">
                  <a:pos x="f52" y="f53"/>
                </a:cxn>
                <a:cxn ang="f41">
                  <a:pos x="f54" y="f55"/>
                </a:cxn>
                <a:cxn ang="f41">
                  <a:pos x="f52" y="f56"/>
                </a:cxn>
                <a:cxn ang="f41">
                  <a:pos x="f57" y="f55"/>
                </a:cxn>
                <a:cxn ang="f41">
                  <a:pos x="f52" y="f53"/>
                </a:cxn>
              </a:cxnLst>
              <a:rect l="f48" t="f51" r="f49" b="f50"/>
              <a:pathLst>
                <a:path w="14670" h="14658">
                  <a:moveTo>
                    <a:pt x="f8" y="f9"/>
                  </a:moveTo>
                  <a:cubicBezTo>
                    <a:pt x="f10" y="f9"/>
                    <a:pt x="f9" y="f11"/>
                    <a:pt x="f9" y="f8"/>
                  </a:cubicBezTo>
                  <a:cubicBezTo>
                    <a:pt x="f9" y="f12"/>
                    <a:pt x="f10" y="f13"/>
                    <a:pt x="f8" y="f13"/>
                  </a:cubicBezTo>
                  <a:cubicBezTo>
                    <a:pt x="f14" y="f13"/>
                    <a:pt x="f15" y="f12"/>
                    <a:pt x="f15" y="f8"/>
                  </a:cubicBezTo>
                  <a:cubicBezTo>
                    <a:pt x="f15" y="f11"/>
                    <a:pt x="f14" y="f9"/>
                    <a:pt x="f8" y="f9"/>
                  </a:cubicBezTo>
                  <a:close/>
                </a:path>
              </a:pathLst>
            </a:custGeom>
            <a:solidFill>
              <a:srgbClr val="4949E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1" name="Google Shape;1327;p30">
              <a:extLst>
                <a:ext uri="{FF2B5EF4-FFF2-40B4-BE49-F238E27FC236}">
                  <a16:creationId xmlns:a16="http://schemas.microsoft.com/office/drawing/2014/main" id="{81E692E3-573D-4B87-AFC3-86833F6F60F8}"/>
                </a:ext>
              </a:extLst>
            </p:cNvPr>
            <p:cNvSpPr/>
            <p:nvPr/>
          </p:nvSpPr>
          <p:spPr>
            <a:xfrm>
              <a:off x="6437668" y="755084"/>
              <a:ext cx="429502" cy="239783"/>
            </a:xfrm>
            <a:custGeom>
              <a:avLst/>
              <a:gdLst>
                <a:gd name="f0" fmla="val 10800000"/>
                <a:gd name="f1" fmla="val 5400000"/>
                <a:gd name="f2" fmla="val 180"/>
                <a:gd name="f3" fmla="val w"/>
                <a:gd name="f4" fmla="val h"/>
                <a:gd name="f5" fmla="val 0"/>
                <a:gd name="f6" fmla="val 8478"/>
                <a:gd name="f7" fmla="val 6037"/>
                <a:gd name="f8" fmla="val 7656"/>
                <a:gd name="f9" fmla="val 441"/>
                <a:gd name="f10" fmla="val 4477"/>
                <a:gd name="f11" fmla="val 2846"/>
                <a:gd name="f12" fmla="val 751"/>
                <a:gd name="f13" fmla="val 8037"/>
                <a:gd name="f14" fmla="val 715"/>
                <a:gd name="f15" fmla="val 5323"/>
                <a:gd name="f16" fmla="val 5477"/>
                <a:gd name="f17" fmla="val 7906"/>
                <a:gd name="f18" fmla="val 5596"/>
                <a:gd name="f19" fmla="val 7764"/>
                <a:gd name="f20" fmla="val 560"/>
                <a:gd name="f21" fmla="val 774"/>
                <a:gd name="f22" fmla="val 4370"/>
                <a:gd name="f23" fmla="val 3298"/>
                <a:gd name="f24" fmla="val 4406"/>
                <a:gd name="f25" fmla="val 3322"/>
                <a:gd name="f26" fmla="val 4442"/>
                <a:gd name="f27" fmla="val 3334"/>
                <a:gd name="f28" fmla="val 4489"/>
                <a:gd name="f29" fmla="val 4537"/>
                <a:gd name="f30" fmla="val 4585"/>
                <a:gd name="f31" fmla="val 4620"/>
                <a:gd name="f32" fmla="val 3287"/>
                <a:gd name="f33" fmla="val 322"/>
                <a:gd name="f34" fmla="val 1"/>
                <a:gd name="f35" fmla="val 5715"/>
                <a:gd name="f36" fmla="val 8157"/>
                <a:gd name="f37" fmla="+- 0 0 -90"/>
                <a:gd name="f38" fmla="*/ f3 1 8478"/>
                <a:gd name="f39" fmla="*/ f4 1 6037"/>
                <a:gd name="f40" fmla="+- f7 0 f5"/>
                <a:gd name="f41" fmla="+- f6 0 f5"/>
                <a:gd name="f42" fmla="*/ f37 f0 1"/>
                <a:gd name="f43" fmla="*/ f41 1 8478"/>
                <a:gd name="f44" fmla="*/ f40 1 6037"/>
                <a:gd name="f45" fmla="*/ 168559552 f41 1"/>
                <a:gd name="f46" fmla="*/ 9709286 f40 1"/>
                <a:gd name="f47" fmla="*/ 98568762 f41 1"/>
                <a:gd name="f48" fmla="*/ 62659422 f40 1"/>
                <a:gd name="f49" fmla="*/ 16534814 f41 1"/>
                <a:gd name="f50" fmla="*/ 176948346 f41 1"/>
                <a:gd name="f51" fmla="*/ 15742232 f40 1"/>
                <a:gd name="f52" fmla="*/ 117194793 f40 1"/>
                <a:gd name="f53" fmla="*/ 170937376 f41 1"/>
                <a:gd name="f54" fmla="*/ 123205766 f40 1"/>
                <a:gd name="f55" fmla="*/ 15742224 f41 1"/>
                <a:gd name="f56" fmla="*/ 9709281 f41 1"/>
                <a:gd name="f57" fmla="*/ 17040718 f40 1"/>
                <a:gd name="f58" fmla="*/ 96212911 f41 1"/>
                <a:gd name="f59" fmla="*/ 72611453 f40 1"/>
                <a:gd name="f60" fmla="*/ 98832696 f41 1"/>
                <a:gd name="f61" fmla="*/ 73404043 f40 1"/>
                <a:gd name="f62" fmla="*/ 101717201 f41 1"/>
                <a:gd name="f63" fmla="*/ 72368707 f40 1"/>
                <a:gd name="f64" fmla="*/ 0 f40 1"/>
                <a:gd name="f65" fmla="*/ 22002 f41 1"/>
                <a:gd name="f66" fmla="*/ 132915052 f40 1"/>
                <a:gd name="f67" fmla="*/ 186657599 f41 1"/>
                <a:gd name="f68" fmla="*/ f42 1 f2"/>
                <a:gd name="f69" fmla="*/ f45 1 8478"/>
                <a:gd name="f70" fmla="*/ f46 1 6037"/>
                <a:gd name="f71" fmla="*/ f47 1 8478"/>
                <a:gd name="f72" fmla="*/ f48 1 6037"/>
                <a:gd name="f73" fmla="*/ f49 1 8478"/>
                <a:gd name="f74" fmla="*/ f50 1 8478"/>
                <a:gd name="f75" fmla="*/ f51 1 6037"/>
                <a:gd name="f76" fmla="*/ f52 1 6037"/>
                <a:gd name="f77" fmla="*/ f53 1 8478"/>
                <a:gd name="f78" fmla="*/ f54 1 6037"/>
                <a:gd name="f79" fmla="*/ f55 1 8478"/>
                <a:gd name="f80" fmla="*/ f56 1 8478"/>
                <a:gd name="f81" fmla="*/ f57 1 6037"/>
                <a:gd name="f82" fmla="*/ f58 1 8478"/>
                <a:gd name="f83" fmla="*/ f59 1 6037"/>
                <a:gd name="f84" fmla="*/ f60 1 8478"/>
                <a:gd name="f85" fmla="*/ f61 1 6037"/>
                <a:gd name="f86" fmla="*/ f62 1 8478"/>
                <a:gd name="f87" fmla="*/ f63 1 6037"/>
                <a:gd name="f88" fmla="*/ f64 1 6037"/>
                <a:gd name="f89" fmla="*/ f65 1 8478"/>
                <a:gd name="f90" fmla="*/ f66 1 6037"/>
                <a:gd name="f91" fmla="*/ f67 1 8478"/>
                <a:gd name="f92" fmla="*/ 0 1 f43"/>
                <a:gd name="f93" fmla="*/ f6 1 f43"/>
                <a:gd name="f94" fmla="*/ 0 1 f44"/>
                <a:gd name="f95" fmla="*/ f7 1 f44"/>
                <a:gd name="f96" fmla="+- f68 0 f1"/>
                <a:gd name="f97" fmla="*/ f69 1 f43"/>
                <a:gd name="f98" fmla="*/ f70 1 f44"/>
                <a:gd name="f99" fmla="*/ f71 1 f43"/>
                <a:gd name="f100" fmla="*/ f72 1 f44"/>
                <a:gd name="f101" fmla="*/ f73 1 f43"/>
                <a:gd name="f102" fmla="*/ f74 1 f43"/>
                <a:gd name="f103" fmla="*/ f75 1 f44"/>
                <a:gd name="f104" fmla="*/ f76 1 f44"/>
                <a:gd name="f105" fmla="*/ f77 1 f43"/>
                <a:gd name="f106" fmla="*/ f78 1 f44"/>
                <a:gd name="f107" fmla="*/ f79 1 f43"/>
                <a:gd name="f108" fmla="*/ f80 1 f43"/>
                <a:gd name="f109" fmla="*/ f81 1 f44"/>
                <a:gd name="f110" fmla="*/ f82 1 f43"/>
                <a:gd name="f111" fmla="*/ f83 1 f44"/>
                <a:gd name="f112" fmla="*/ f84 1 f43"/>
                <a:gd name="f113" fmla="*/ f85 1 f44"/>
                <a:gd name="f114" fmla="*/ f86 1 f43"/>
                <a:gd name="f115" fmla="*/ f87 1 f44"/>
                <a:gd name="f116" fmla="*/ f88 1 f44"/>
                <a:gd name="f117" fmla="*/ f89 1 f43"/>
                <a:gd name="f118" fmla="*/ f90 1 f44"/>
                <a:gd name="f119" fmla="*/ f91 1 f43"/>
                <a:gd name="f120" fmla="*/ f92 f38 1"/>
                <a:gd name="f121" fmla="*/ f93 f38 1"/>
                <a:gd name="f122" fmla="*/ f95 f39 1"/>
                <a:gd name="f123" fmla="*/ f94 f39 1"/>
                <a:gd name="f124" fmla="*/ f97 f38 1"/>
                <a:gd name="f125" fmla="*/ f98 f39 1"/>
                <a:gd name="f126" fmla="*/ f99 f38 1"/>
                <a:gd name="f127" fmla="*/ f100 f39 1"/>
                <a:gd name="f128" fmla="*/ f101 f38 1"/>
                <a:gd name="f129" fmla="*/ f102 f38 1"/>
                <a:gd name="f130" fmla="*/ f103 f39 1"/>
                <a:gd name="f131" fmla="*/ f104 f39 1"/>
                <a:gd name="f132" fmla="*/ f105 f38 1"/>
                <a:gd name="f133" fmla="*/ f106 f39 1"/>
                <a:gd name="f134" fmla="*/ f107 f38 1"/>
                <a:gd name="f135" fmla="*/ f108 f38 1"/>
                <a:gd name="f136" fmla="*/ f109 f39 1"/>
                <a:gd name="f137" fmla="*/ f110 f38 1"/>
                <a:gd name="f138" fmla="*/ f111 f39 1"/>
                <a:gd name="f139" fmla="*/ f112 f38 1"/>
                <a:gd name="f140" fmla="*/ f113 f39 1"/>
                <a:gd name="f141" fmla="*/ f114 f38 1"/>
                <a:gd name="f142" fmla="*/ f115 f39 1"/>
                <a:gd name="f143" fmla="*/ f116 f39 1"/>
                <a:gd name="f144" fmla="*/ f117 f38 1"/>
                <a:gd name="f145" fmla="*/ f118 f39 1"/>
                <a:gd name="f146" fmla="*/ f119 f38 1"/>
              </a:gdLst>
              <a:ahLst/>
              <a:cxnLst>
                <a:cxn ang="3cd4">
                  <a:pos x="hc" y="t"/>
                </a:cxn>
                <a:cxn ang="0">
                  <a:pos x="r" y="vc"/>
                </a:cxn>
                <a:cxn ang="cd4">
                  <a:pos x="hc" y="b"/>
                </a:cxn>
                <a:cxn ang="cd2">
                  <a:pos x="l" y="vc"/>
                </a:cxn>
                <a:cxn ang="f96">
                  <a:pos x="f124" y="f125"/>
                </a:cxn>
                <a:cxn ang="f96">
                  <a:pos x="f126" y="f127"/>
                </a:cxn>
                <a:cxn ang="f96">
                  <a:pos x="f128" y="f125"/>
                </a:cxn>
                <a:cxn ang="f96">
                  <a:pos x="f124" y="f125"/>
                </a:cxn>
                <a:cxn ang="f96">
                  <a:pos x="f129" y="f130"/>
                </a:cxn>
                <a:cxn ang="f96">
                  <a:pos x="f129" y="f131"/>
                </a:cxn>
                <a:cxn ang="f96">
                  <a:pos x="f132" y="f133"/>
                </a:cxn>
                <a:cxn ang="f96">
                  <a:pos x="f134" y="f133"/>
                </a:cxn>
                <a:cxn ang="f96">
                  <a:pos x="f135" y="f131"/>
                </a:cxn>
                <a:cxn ang="f96">
                  <a:pos x="f135" y="f136"/>
                </a:cxn>
                <a:cxn ang="f96">
                  <a:pos x="f137" y="f138"/>
                </a:cxn>
                <a:cxn ang="f96">
                  <a:pos x="f139" y="f140"/>
                </a:cxn>
                <a:cxn ang="f96">
                  <a:pos x="f141" y="f142"/>
                </a:cxn>
                <a:cxn ang="f96">
                  <a:pos x="f129" y="f130"/>
                </a:cxn>
                <a:cxn ang="f96">
                  <a:pos x="f134" y="f143"/>
                </a:cxn>
                <a:cxn ang="f96">
                  <a:pos x="f144" y="f130"/>
                </a:cxn>
                <a:cxn ang="f96">
                  <a:pos x="f144" y="f131"/>
                </a:cxn>
                <a:cxn ang="f96">
                  <a:pos x="f134" y="f145"/>
                </a:cxn>
                <a:cxn ang="f96">
                  <a:pos x="f132" y="f145"/>
                </a:cxn>
                <a:cxn ang="f96">
                  <a:pos x="f146" y="f131"/>
                </a:cxn>
                <a:cxn ang="f96">
                  <a:pos x="f146" y="f130"/>
                </a:cxn>
                <a:cxn ang="f96">
                  <a:pos x="f132" y="f143"/>
                </a:cxn>
                <a:cxn ang="f96">
                  <a:pos x="f134" y="f143"/>
                </a:cxn>
              </a:cxnLst>
              <a:rect l="f120" t="f123" r="f121" b="f122"/>
              <a:pathLst>
                <a:path w="8478" h="6037">
                  <a:moveTo>
                    <a:pt x="f8" y="f9"/>
                  </a:moveTo>
                  <a:lnTo>
                    <a:pt x="f10" y="f11"/>
                  </a:lnTo>
                  <a:lnTo>
                    <a:pt x="f12" y="f9"/>
                  </a:lnTo>
                  <a:lnTo>
                    <a:pt x="f8" y="f9"/>
                  </a:lnTo>
                  <a:close/>
                  <a:moveTo>
                    <a:pt x="f13" y="f14"/>
                  </a:moveTo>
                  <a:lnTo>
                    <a:pt x="f13" y="f15"/>
                  </a:lnTo>
                  <a:cubicBezTo>
                    <a:pt x="f13" y="f16"/>
                    <a:pt x="f17" y="f18"/>
                    <a:pt x="f19" y="f18"/>
                  </a:cubicBezTo>
                  <a:lnTo>
                    <a:pt x="f14" y="f18"/>
                  </a:lnTo>
                  <a:cubicBezTo>
                    <a:pt x="f20" y="f18"/>
                    <a:pt x="f9" y="f16"/>
                    <a:pt x="f9" y="f15"/>
                  </a:cubicBezTo>
                  <a:lnTo>
                    <a:pt x="f9" y="f21"/>
                  </a:lnTo>
                  <a:lnTo>
                    <a:pt x="f22" y="f23"/>
                  </a:lnTo>
                  <a:cubicBezTo>
                    <a:pt x="f24" y="f25"/>
                    <a:pt x="f26" y="f27"/>
                    <a:pt x="f28" y="f27"/>
                  </a:cubicBezTo>
                  <a:cubicBezTo>
                    <a:pt x="f29" y="f27"/>
                    <a:pt x="f30" y="f25"/>
                    <a:pt x="f31" y="f32"/>
                  </a:cubicBezTo>
                  <a:lnTo>
                    <a:pt x="f13" y="f14"/>
                  </a:lnTo>
                  <a:close/>
                  <a:moveTo>
                    <a:pt x="f14" y="f5"/>
                  </a:moveTo>
                  <a:cubicBezTo>
                    <a:pt x="f33" y="f5"/>
                    <a:pt x="f34" y="f33"/>
                    <a:pt x="f34" y="f14"/>
                  </a:cubicBezTo>
                  <a:lnTo>
                    <a:pt x="f34" y="f15"/>
                  </a:lnTo>
                  <a:cubicBezTo>
                    <a:pt x="f34" y="f35"/>
                    <a:pt x="f33" y="f7"/>
                    <a:pt x="f14" y="f7"/>
                  </a:cubicBezTo>
                  <a:lnTo>
                    <a:pt x="f19" y="f7"/>
                  </a:lnTo>
                  <a:cubicBezTo>
                    <a:pt x="f36" y="f7"/>
                    <a:pt x="f6" y="f35"/>
                    <a:pt x="f6" y="f15"/>
                  </a:cubicBezTo>
                  <a:lnTo>
                    <a:pt x="f6" y="f14"/>
                  </a:lnTo>
                  <a:cubicBezTo>
                    <a:pt x="f6" y="f33"/>
                    <a:pt x="f36" y="f5"/>
                    <a:pt x="f19" y="f5"/>
                  </a:cubicBezTo>
                  <a:lnTo>
                    <a:pt x="f14" y="f5"/>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2" name="Google Shape;1328;p30">
              <a:extLst>
                <a:ext uri="{FF2B5EF4-FFF2-40B4-BE49-F238E27FC236}">
                  <a16:creationId xmlns:a16="http://schemas.microsoft.com/office/drawing/2014/main" id="{38A99A8F-88C9-41DF-B44F-19659CAAD963}"/>
                </a:ext>
              </a:extLst>
            </p:cNvPr>
            <p:cNvSpPr txBox="1"/>
            <p:nvPr/>
          </p:nvSpPr>
          <p:spPr>
            <a:xfrm>
              <a:off x="5747717" y="2040456"/>
              <a:ext cx="1964981" cy="758019"/>
            </a:xfrm>
            <a:prstGeom prst="rect">
              <a:avLst/>
            </a:prstGeom>
            <a:noFill/>
            <a:ln cap="flat">
              <a:noFill/>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En EPLE (Scénario, mise en situation, projet……)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En PFMP : 2 fiches /PFMP</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434343"/>
                </a:solidFill>
                <a:uFillTx/>
                <a:latin typeface="Roboto" pitchFamily="2"/>
                <a:ea typeface="Roboto" pitchFamily="2"/>
                <a:cs typeface="Roboto" pitchFamily="2"/>
              </a:endParaRPr>
            </a:p>
          </p:txBody>
        </p:sp>
      </p:grpSp>
      <p:grpSp>
        <p:nvGrpSpPr>
          <p:cNvPr id="23" name="Google Shape;1329;p30">
            <a:extLst>
              <a:ext uri="{FF2B5EF4-FFF2-40B4-BE49-F238E27FC236}">
                <a16:creationId xmlns:a16="http://schemas.microsoft.com/office/drawing/2014/main" id="{F85C7431-C722-4330-ADE2-A10809BAA74B}"/>
              </a:ext>
            </a:extLst>
          </p:cNvPr>
          <p:cNvGrpSpPr/>
          <p:nvPr/>
        </p:nvGrpSpPr>
        <p:grpSpPr>
          <a:xfrm>
            <a:off x="9639303" y="306388"/>
            <a:ext cx="2185992" cy="3476630"/>
            <a:chOff x="9639303" y="306388"/>
            <a:chExt cx="2185992" cy="3476630"/>
          </a:xfrm>
        </p:grpSpPr>
        <p:sp>
          <p:nvSpPr>
            <p:cNvPr id="24" name="Google Shape;1330;p30">
              <a:extLst>
                <a:ext uri="{FF2B5EF4-FFF2-40B4-BE49-F238E27FC236}">
                  <a16:creationId xmlns:a16="http://schemas.microsoft.com/office/drawing/2014/main" id="{6C141FA7-E3B7-4D8B-942D-E383A570BB4D}"/>
                </a:ext>
              </a:extLst>
            </p:cNvPr>
            <p:cNvSpPr/>
            <p:nvPr/>
          </p:nvSpPr>
          <p:spPr>
            <a:xfrm>
              <a:off x="9800374" y="756949"/>
              <a:ext cx="1863839" cy="3026069"/>
            </a:xfrm>
            <a:custGeom>
              <a:avLst/>
              <a:gdLst>
                <a:gd name="f0" fmla="val 10800000"/>
                <a:gd name="f1" fmla="val 5400000"/>
                <a:gd name="f2" fmla="val 180"/>
                <a:gd name="f3" fmla="val w"/>
                <a:gd name="f4" fmla="val h"/>
                <a:gd name="f5" fmla="val 0"/>
                <a:gd name="f6" fmla="val 36780"/>
                <a:gd name="f7" fmla="val 71561"/>
                <a:gd name="f8" fmla="val 8288"/>
                <a:gd name="f9" fmla="val 1"/>
                <a:gd name="f10" fmla="val 3728"/>
                <a:gd name="f11" fmla="val 32124"/>
                <a:gd name="f12" fmla="val 39280"/>
                <a:gd name="f13" fmla="val 4132"/>
                <a:gd name="f14" fmla="val 45507"/>
                <a:gd name="f15" fmla="val 10133"/>
                <a:gd name="f16" fmla="val 48543"/>
                <a:gd name="f17" fmla="val 14098"/>
                <a:gd name="f18" fmla="val 50555"/>
                <a:gd name="f19" fmla="val 16658"/>
                <a:gd name="f20" fmla="val 54567"/>
                <a:gd name="f21" fmla="val 59020"/>
                <a:gd name="f22" fmla="val 59449"/>
                <a:gd name="f23" fmla="val 61628"/>
                <a:gd name="f24" fmla="val 16015"/>
                <a:gd name="f25" fmla="val 63723"/>
                <a:gd name="f26" fmla="val 14931"/>
                <a:gd name="f27" fmla="val 65616"/>
                <a:gd name="f28" fmla="val 14526"/>
                <a:gd name="f29" fmla="val 66319"/>
                <a:gd name="f30" fmla="val 14336"/>
                <a:gd name="f31" fmla="val 67140"/>
                <a:gd name="f32" fmla="val 14431"/>
                <a:gd name="f33" fmla="val 68033"/>
                <a:gd name="f34" fmla="val 14622"/>
                <a:gd name="f35" fmla="val 69855"/>
                <a:gd name="f36" fmla="val 16098"/>
                <a:gd name="f37" fmla="val 71331"/>
                <a:gd name="f38" fmla="val 17920"/>
                <a:gd name="f39" fmla="val 71534"/>
                <a:gd name="f40" fmla="val 18077"/>
                <a:gd name="f41" fmla="val 71552"/>
                <a:gd name="f42" fmla="val 18233"/>
                <a:gd name="f43" fmla="val 71560"/>
                <a:gd name="f44" fmla="val 18387"/>
                <a:gd name="f45" fmla="val 20583"/>
                <a:gd name="f46" fmla="val 22361"/>
                <a:gd name="f47" fmla="val 69784"/>
                <a:gd name="f48" fmla="val 67581"/>
                <a:gd name="f49" fmla="val 66854"/>
                <a:gd name="f50" fmla="val 22158"/>
                <a:gd name="f51" fmla="val 66164"/>
                <a:gd name="f52" fmla="val 21813"/>
                <a:gd name="f53" fmla="val 65580"/>
                <a:gd name="f54" fmla="val 20718"/>
                <a:gd name="f55" fmla="val 20111"/>
                <a:gd name="f56" fmla="val 59484"/>
                <a:gd name="f57" fmla="val 22670"/>
                <a:gd name="f58" fmla="val 26647"/>
                <a:gd name="f59" fmla="val 32636"/>
                <a:gd name="f60" fmla="val 36779"/>
                <a:gd name="f61" fmla="val 33041"/>
                <a:gd name="f62" fmla="val 28481"/>
                <a:gd name="f63" fmla="+- 0 0 -90"/>
                <a:gd name="f64" fmla="*/ f3 1 36780"/>
                <a:gd name="f65" fmla="*/ f4 1 71561"/>
                <a:gd name="f66" fmla="+- f7 0 f5"/>
                <a:gd name="f67" fmla="+- f6 0 f5"/>
                <a:gd name="f68" fmla="*/ f63 f0 1"/>
                <a:gd name="f69" fmla="*/ f67 1 36780"/>
                <a:gd name="f70" fmla="*/ f66 1 71561"/>
                <a:gd name="f71" fmla="*/ 182474669 f67 1"/>
                <a:gd name="f72" fmla="*/ 22002 f66 1"/>
                <a:gd name="f73" fmla="*/ 22002 f67 1"/>
                <a:gd name="f74" fmla="*/ 182474839 f66 1"/>
                <a:gd name="f75" fmla="*/ 707265608 f66 1"/>
                <a:gd name="f76" fmla="*/ 223095748 f67 1"/>
                <a:gd name="f77" fmla="*/ 1068758907 f66 1"/>
                <a:gd name="f78" fmla="*/ 366754532 f67 1"/>
                <a:gd name="f79" fmla="*/ 1299428267 f66 1"/>
                <a:gd name="f80" fmla="*/ 1308873591 f66 1"/>
                <a:gd name="f81" fmla="*/ 328731237 f67 1"/>
                <a:gd name="f82" fmla="*/ 1444651194 f66 1"/>
                <a:gd name="f83" fmla="*/ 317723469 f67 1"/>
                <a:gd name="f84" fmla="*/ 1497865300 f66 1"/>
                <a:gd name="f85" fmla="*/ 394539862 f67 1"/>
                <a:gd name="f86" fmla="*/ 1574945693 f66 1"/>
                <a:gd name="f87" fmla="*/ 404821017 f67 1"/>
                <a:gd name="f88" fmla="*/ 1575518351 f66 1"/>
                <a:gd name="f89" fmla="*/ 492316024 f67 1"/>
                <a:gd name="f90" fmla="*/ 1487914052 f66 1"/>
                <a:gd name="f91" fmla="*/ 480250919 f67 1"/>
                <a:gd name="f92" fmla="*/ 1443858576 f66 1"/>
                <a:gd name="f93" fmla="*/ 442778308 f67 1"/>
                <a:gd name="f94" fmla="*/ 1309644207 f66 1"/>
                <a:gd name="f95" fmla="*/ 586679025 f67 1"/>
                <a:gd name="f96" fmla="*/ 809752771 f67 1"/>
                <a:gd name="f97" fmla="*/ 627058143 f67 1"/>
                <a:gd name="f98" fmla="*/ f68 1 f2"/>
                <a:gd name="f99" fmla="*/ f71 1 36780"/>
                <a:gd name="f100" fmla="*/ f72 1 71561"/>
                <a:gd name="f101" fmla="*/ f73 1 36780"/>
                <a:gd name="f102" fmla="*/ f74 1 71561"/>
                <a:gd name="f103" fmla="*/ f75 1 71561"/>
                <a:gd name="f104" fmla="*/ f76 1 36780"/>
                <a:gd name="f105" fmla="*/ f77 1 71561"/>
                <a:gd name="f106" fmla="*/ f78 1 36780"/>
                <a:gd name="f107" fmla="*/ f79 1 71561"/>
                <a:gd name="f108" fmla="*/ f80 1 71561"/>
                <a:gd name="f109" fmla="*/ f81 1 36780"/>
                <a:gd name="f110" fmla="*/ f82 1 71561"/>
                <a:gd name="f111" fmla="*/ f83 1 36780"/>
                <a:gd name="f112" fmla="*/ f84 1 71561"/>
                <a:gd name="f113" fmla="*/ f85 1 36780"/>
                <a:gd name="f114" fmla="*/ f86 1 71561"/>
                <a:gd name="f115" fmla="*/ f87 1 36780"/>
                <a:gd name="f116" fmla="*/ f88 1 71561"/>
                <a:gd name="f117" fmla="*/ f89 1 36780"/>
                <a:gd name="f118" fmla="*/ f90 1 71561"/>
                <a:gd name="f119" fmla="*/ f91 1 36780"/>
                <a:gd name="f120" fmla="*/ f92 1 71561"/>
                <a:gd name="f121" fmla="*/ f93 1 36780"/>
                <a:gd name="f122" fmla="*/ f94 1 71561"/>
                <a:gd name="f123" fmla="*/ f95 1 36780"/>
                <a:gd name="f124" fmla="*/ f96 1 36780"/>
                <a:gd name="f125" fmla="*/ f97 1 36780"/>
                <a:gd name="f126" fmla="*/ 0 1 f69"/>
                <a:gd name="f127" fmla="*/ f6 1 f69"/>
                <a:gd name="f128" fmla="*/ 0 1 f70"/>
                <a:gd name="f129" fmla="*/ f7 1 f70"/>
                <a:gd name="f130" fmla="+- f98 0 f1"/>
                <a:gd name="f131" fmla="*/ f99 1 f69"/>
                <a:gd name="f132" fmla="*/ f100 1 f70"/>
                <a:gd name="f133" fmla="*/ f101 1 f69"/>
                <a:gd name="f134" fmla="*/ f102 1 f70"/>
                <a:gd name="f135" fmla="*/ f103 1 f70"/>
                <a:gd name="f136" fmla="*/ f104 1 f69"/>
                <a:gd name="f137" fmla="*/ f105 1 f70"/>
                <a:gd name="f138" fmla="*/ f106 1 f69"/>
                <a:gd name="f139" fmla="*/ f107 1 f70"/>
                <a:gd name="f140" fmla="*/ f108 1 f70"/>
                <a:gd name="f141" fmla="*/ f109 1 f69"/>
                <a:gd name="f142" fmla="*/ f110 1 f70"/>
                <a:gd name="f143" fmla="*/ f111 1 f69"/>
                <a:gd name="f144" fmla="*/ f112 1 f70"/>
                <a:gd name="f145" fmla="*/ f113 1 f69"/>
                <a:gd name="f146" fmla="*/ f114 1 f70"/>
                <a:gd name="f147" fmla="*/ f115 1 f69"/>
                <a:gd name="f148" fmla="*/ f116 1 f70"/>
                <a:gd name="f149" fmla="*/ f117 1 f69"/>
                <a:gd name="f150" fmla="*/ f118 1 f70"/>
                <a:gd name="f151" fmla="*/ f119 1 f69"/>
                <a:gd name="f152" fmla="*/ f120 1 f70"/>
                <a:gd name="f153" fmla="*/ f121 1 f69"/>
                <a:gd name="f154" fmla="*/ f122 1 f70"/>
                <a:gd name="f155" fmla="*/ f123 1 f69"/>
                <a:gd name="f156" fmla="*/ f124 1 f69"/>
                <a:gd name="f157" fmla="*/ f125 1 f69"/>
                <a:gd name="f158" fmla="*/ f126 f64 1"/>
                <a:gd name="f159" fmla="*/ f127 f64 1"/>
                <a:gd name="f160" fmla="*/ f129 f65 1"/>
                <a:gd name="f161" fmla="*/ f128 f65 1"/>
                <a:gd name="f162" fmla="*/ f131 f64 1"/>
                <a:gd name="f163" fmla="*/ f132 f65 1"/>
                <a:gd name="f164" fmla="*/ f133 f64 1"/>
                <a:gd name="f165" fmla="*/ f134 f65 1"/>
                <a:gd name="f166" fmla="*/ f135 f65 1"/>
                <a:gd name="f167" fmla="*/ f136 f64 1"/>
                <a:gd name="f168" fmla="*/ f137 f65 1"/>
                <a:gd name="f169" fmla="*/ f138 f64 1"/>
                <a:gd name="f170" fmla="*/ f139 f65 1"/>
                <a:gd name="f171" fmla="*/ f140 f65 1"/>
                <a:gd name="f172" fmla="*/ f141 f64 1"/>
                <a:gd name="f173" fmla="*/ f142 f65 1"/>
                <a:gd name="f174" fmla="*/ f143 f64 1"/>
                <a:gd name="f175" fmla="*/ f144 f65 1"/>
                <a:gd name="f176" fmla="*/ f145 f64 1"/>
                <a:gd name="f177" fmla="*/ f146 f65 1"/>
                <a:gd name="f178" fmla="*/ f147 f64 1"/>
                <a:gd name="f179" fmla="*/ f148 f65 1"/>
                <a:gd name="f180" fmla="*/ f149 f64 1"/>
                <a:gd name="f181" fmla="*/ f150 f65 1"/>
                <a:gd name="f182" fmla="*/ f151 f64 1"/>
                <a:gd name="f183" fmla="*/ f152 f65 1"/>
                <a:gd name="f184" fmla="*/ f153 f64 1"/>
                <a:gd name="f185" fmla="*/ f154 f65 1"/>
                <a:gd name="f186" fmla="*/ f155 f64 1"/>
                <a:gd name="f187" fmla="*/ f156 f64 1"/>
                <a:gd name="f188" fmla="*/ f157 f64 1"/>
              </a:gdLst>
              <a:ahLst/>
              <a:cxnLst>
                <a:cxn ang="3cd4">
                  <a:pos x="hc" y="t"/>
                </a:cxn>
                <a:cxn ang="0">
                  <a:pos x="r" y="vc"/>
                </a:cxn>
                <a:cxn ang="cd4">
                  <a:pos x="hc" y="b"/>
                </a:cxn>
                <a:cxn ang="cd2">
                  <a:pos x="l" y="vc"/>
                </a:cxn>
                <a:cxn ang="f130">
                  <a:pos x="f162" y="f163"/>
                </a:cxn>
                <a:cxn ang="f130">
                  <a:pos x="f164" y="f165"/>
                </a:cxn>
                <a:cxn ang="f130">
                  <a:pos x="f164" y="f166"/>
                </a:cxn>
                <a:cxn ang="f130">
                  <a:pos x="f167" y="f168"/>
                </a:cxn>
                <a:cxn ang="f130">
                  <a:pos x="f169" y="f170"/>
                </a:cxn>
                <a:cxn ang="f130">
                  <a:pos x="f169" y="f171"/>
                </a:cxn>
                <a:cxn ang="f130">
                  <a:pos x="f172" y="f173"/>
                </a:cxn>
                <a:cxn ang="f130">
                  <a:pos x="f174" y="f175"/>
                </a:cxn>
                <a:cxn ang="f130">
                  <a:pos x="f176" y="f177"/>
                </a:cxn>
                <a:cxn ang="f130">
                  <a:pos x="f178" y="f179"/>
                </a:cxn>
                <a:cxn ang="f130">
                  <a:pos x="f180" y="f181"/>
                </a:cxn>
                <a:cxn ang="f130">
                  <a:pos x="f182" y="f183"/>
                </a:cxn>
                <a:cxn ang="f130">
                  <a:pos x="f184" y="f185"/>
                </a:cxn>
                <a:cxn ang="f130">
                  <a:pos x="f184" y="f170"/>
                </a:cxn>
                <a:cxn ang="f130">
                  <a:pos x="f186" y="f168"/>
                </a:cxn>
                <a:cxn ang="f130">
                  <a:pos x="f187" y="f166"/>
                </a:cxn>
                <a:cxn ang="f130">
                  <a:pos x="f187" y="f165"/>
                </a:cxn>
                <a:cxn ang="f130">
                  <a:pos x="f188" y="f163"/>
                </a:cxn>
                <a:cxn ang="f130">
                  <a:pos x="f162" y="f163"/>
                </a:cxn>
              </a:cxnLst>
              <a:rect l="f158" t="f161" r="f159" b="f160"/>
              <a:pathLst>
                <a:path w="36780" h="71561">
                  <a:moveTo>
                    <a:pt x="f8" y="f9"/>
                  </a:moveTo>
                  <a:cubicBezTo>
                    <a:pt x="f10" y="f9"/>
                    <a:pt x="f9" y="f10"/>
                    <a:pt x="f9" y="f8"/>
                  </a:cubicBezTo>
                  <a:lnTo>
                    <a:pt x="f9" y="f11"/>
                  </a:lnTo>
                  <a:cubicBezTo>
                    <a:pt x="f9" y="f12"/>
                    <a:pt x="f13" y="f14"/>
                    <a:pt x="f15" y="f16"/>
                  </a:cubicBezTo>
                  <a:cubicBezTo>
                    <a:pt x="f17" y="f18"/>
                    <a:pt x="f19" y="f20"/>
                    <a:pt x="f19" y="f21"/>
                  </a:cubicBezTo>
                  <a:lnTo>
                    <a:pt x="f19" y="f22"/>
                  </a:lnTo>
                  <a:cubicBezTo>
                    <a:pt x="f19" y="f23"/>
                    <a:pt x="f24" y="f25"/>
                    <a:pt x="f26" y="f27"/>
                  </a:cubicBezTo>
                  <a:cubicBezTo>
                    <a:pt x="f28" y="f29"/>
                    <a:pt x="f30" y="f31"/>
                    <a:pt x="f32" y="f33"/>
                  </a:cubicBezTo>
                  <a:cubicBezTo>
                    <a:pt x="f34" y="f35"/>
                    <a:pt x="f36" y="f37"/>
                    <a:pt x="f38" y="f39"/>
                  </a:cubicBezTo>
                  <a:cubicBezTo>
                    <a:pt x="f40" y="f41"/>
                    <a:pt x="f42" y="f43"/>
                    <a:pt x="f44" y="f43"/>
                  </a:cubicBezTo>
                  <a:cubicBezTo>
                    <a:pt x="f45" y="f43"/>
                    <a:pt x="f46" y="f47"/>
                    <a:pt x="f46" y="f48"/>
                  </a:cubicBezTo>
                  <a:cubicBezTo>
                    <a:pt x="f46" y="f49"/>
                    <a:pt x="f50" y="f51"/>
                    <a:pt x="f52" y="f53"/>
                  </a:cubicBezTo>
                  <a:cubicBezTo>
                    <a:pt x="f54" y="f25"/>
                    <a:pt x="f55" y="f23"/>
                    <a:pt x="f55" y="f56"/>
                  </a:cubicBezTo>
                  <a:lnTo>
                    <a:pt x="f55" y="f21"/>
                  </a:lnTo>
                  <a:cubicBezTo>
                    <a:pt x="f55" y="f20"/>
                    <a:pt x="f57" y="f18"/>
                    <a:pt x="f58" y="f16"/>
                  </a:cubicBezTo>
                  <a:cubicBezTo>
                    <a:pt x="f59" y="f14"/>
                    <a:pt x="f60" y="f12"/>
                    <a:pt x="f60" y="f11"/>
                  </a:cubicBezTo>
                  <a:lnTo>
                    <a:pt x="f60" y="f8"/>
                  </a:lnTo>
                  <a:cubicBezTo>
                    <a:pt x="f60" y="f10"/>
                    <a:pt x="f61" y="f9"/>
                    <a:pt x="f62" y="f9"/>
                  </a:cubicBezTo>
                  <a:lnTo>
                    <a:pt x="f8" y="f9"/>
                  </a:lnTo>
                  <a:close/>
                </a:path>
              </a:pathLst>
            </a:custGeom>
            <a:solidFill>
              <a:srgbClr val="F2F2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5" name="Google Shape;1331;p30">
              <a:extLst>
                <a:ext uri="{FF2B5EF4-FFF2-40B4-BE49-F238E27FC236}">
                  <a16:creationId xmlns:a16="http://schemas.microsoft.com/office/drawing/2014/main" id="{D2BD56F3-03AF-472D-B859-D77CBA2997D4}"/>
                </a:ext>
              </a:extLst>
            </p:cNvPr>
            <p:cNvSpPr/>
            <p:nvPr/>
          </p:nvSpPr>
          <p:spPr>
            <a:xfrm>
              <a:off x="9639303" y="1069089"/>
              <a:ext cx="2185992" cy="468282"/>
            </a:xfrm>
            <a:custGeom>
              <a:avLst/>
              <a:gdLst>
                <a:gd name="f0" fmla="val w"/>
                <a:gd name="f1" fmla="val h"/>
                <a:gd name="f2" fmla="val 0"/>
                <a:gd name="f3" fmla="val 43137"/>
                <a:gd name="f4" fmla="val 11074"/>
                <a:gd name="f5" fmla="val 3072"/>
                <a:gd name="f6" fmla="val 1"/>
                <a:gd name="f7" fmla="val 1381"/>
                <a:gd name="f8" fmla="val 1382"/>
                <a:gd name="f9" fmla="val 3085"/>
                <a:gd name="f10" fmla="val 7990"/>
                <a:gd name="f11" fmla="val 9692"/>
                <a:gd name="f12" fmla="val 40053"/>
                <a:gd name="f13" fmla="val 41756"/>
                <a:gd name="f14" fmla="*/ f0 1 43137"/>
                <a:gd name="f15" fmla="*/ f1 1 11074"/>
                <a:gd name="f16" fmla="+- f4 0 f2"/>
                <a:gd name="f17" fmla="+- f3 0 f2"/>
                <a:gd name="f18" fmla="*/ f17 1 43137"/>
                <a:gd name="f19" fmla="*/ f16 1 11074"/>
                <a:gd name="f20" fmla="*/ 0 f17 1"/>
                <a:gd name="f21" fmla="*/ 0 f16 1"/>
                <a:gd name="f22" fmla="*/ 43137 f17 1"/>
                <a:gd name="f23" fmla="*/ 11074 f16 1"/>
                <a:gd name="f24" fmla="*/ f20 1 43137"/>
                <a:gd name="f25" fmla="*/ f21 1 11074"/>
                <a:gd name="f26" fmla="*/ f22 1 43137"/>
                <a:gd name="f27" fmla="*/ f23 1 11074"/>
                <a:gd name="f28" fmla="*/ f24 1 f18"/>
                <a:gd name="f29" fmla="*/ f26 1 f18"/>
                <a:gd name="f30" fmla="*/ f25 1 f19"/>
                <a:gd name="f31" fmla="*/ f27 1 f19"/>
                <a:gd name="f32" fmla="*/ f28 f14 1"/>
                <a:gd name="f33" fmla="*/ f29 f14 1"/>
                <a:gd name="f34" fmla="*/ f31 f15 1"/>
                <a:gd name="f35" fmla="*/ f30 f15 1"/>
              </a:gdLst>
              <a:ahLst/>
              <a:cxnLst>
                <a:cxn ang="3cd4">
                  <a:pos x="hc" y="t"/>
                </a:cxn>
                <a:cxn ang="0">
                  <a:pos x="r" y="vc"/>
                </a:cxn>
                <a:cxn ang="cd4">
                  <a:pos x="hc" y="b"/>
                </a:cxn>
                <a:cxn ang="cd2">
                  <a:pos x="l" y="vc"/>
                </a:cxn>
              </a:cxnLst>
              <a:rect l="f32" t="f35" r="f33" b="f34"/>
              <a:pathLst>
                <a:path w="43137" h="11074">
                  <a:moveTo>
                    <a:pt x="f5" y="f6"/>
                  </a:moveTo>
                  <a:cubicBezTo>
                    <a:pt x="f7" y="f6"/>
                    <a:pt x="f2" y="f8"/>
                    <a:pt x="f2" y="f9"/>
                  </a:cubicBezTo>
                  <a:lnTo>
                    <a:pt x="f2" y="f10"/>
                  </a:lnTo>
                  <a:cubicBezTo>
                    <a:pt x="f2" y="f11"/>
                    <a:pt x="f7" y="f4"/>
                    <a:pt x="f5" y="f4"/>
                  </a:cubicBezTo>
                  <a:lnTo>
                    <a:pt x="f12" y="f4"/>
                  </a:lnTo>
                  <a:cubicBezTo>
                    <a:pt x="f13" y="f4"/>
                    <a:pt x="f3" y="f11"/>
                    <a:pt x="f3" y="f10"/>
                  </a:cubicBezTo>
                  <a:lnTo>
                    <a:pt x="f3" y="f9"/>
                  </a:lnTo>
                  <a:cubicBezTo>
                    <a:pt x="f3" y="f8"/>
                    <a:pt x="f13" y="f6"/>
                    <a:pt x="f12" y="f6"/>
                  </a:cubicBezTo>
                  <a:lnTo>
                    <a:pt x="f5" y="f6"/>
                  </a:lnTo>
                  <a:close/>
                </a:path>
              </a:pathLst>
            </a:custGeom>
            <a:solidFill>
              <a:srgbClr val="69E781"/>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Fira Sans Extra Condensed Mediu"/>
                  <a:ea typeface="Fira Sans Extra Condensed Mediu"/>
                  <a:cs typeface="Fira Sans Extra Condensed Mediu"/>
                </a:rPr>
                <a:t>FIN DE TERMINALE</a:t>
              </a:r>
            </a:p>
          </p:txBody>
        </p:sp>
        <p:sp>
          <p:nvSpPr>
            <p:cNvPr id="26" name="Google Shape;1332;p30">
              <a:extLst>
                <a:ext uri="{FF2B5EF4-FFF2-40B4-BE49-F238E27FC236}">
                  <a16:creationId xmlns:a16="http://schemas.microsoft.com/office/drawing/2014/main" id="{BF858849-C1BC-4B4E-9210-F923C6C133C0}"/>
                </a:ext>
              </a:extLst>
            </p:cNvPr>
            <p:cNvSpPr/>
            <p:nvPr/>
          </p:nvSpPr>
          <p:spPr>
            <a:xfrm>
              <a:off x="10611310" y="3516380"/>
              <a:ext cx="241977" cy="201963"/>
            </a:xfrm>
            <a:custGeom>
              <a:avLst/>
              <a:gdLst>
                <a:gd name="f0" fmla="val 10800000"/>
                <a:gd name="f1" fmla="val 5400000"/>
                <a:gd name="f2" fmla="val 180"/>
                <a:gd name="f3" fmla="val w"/>
                <a:gd name="f4" fmla="val h"/>
                <a:gd name="f5" fmla="val 0"/>
                <a:gd name="f6" fmla="val 4775"/>
                <a:gd name="f7" fmla="val 4776"/>
                <a:gd name="f8" fmla="val 2382"/>
                <a:gd name="f9" fmla="val 1"/>
                <a:gd name="f10" fmla="val 1060"/>
                <a:gd name="f11" fmla="val 1073"/>
                <a:gd name="f12" fmla="val 2394"/>
                <a:gd name="f13" fmla="val 3716"/>
                <a:gd name="f14" fmla="val 3703"/>
                <a:gd name="f15" fmla="+- 0 0 -90"/>
                <a:gd name="f16" fmla="*/ f3 1 4775"/>
                <a:gd name="f17" fmla="*/ f4 1 4776"/>
                <a:gd name="f18" fmla="+- f7 0 f5"/>
                <a:gd name="f19" fmla="+- f6 0 f5"/>
                <a:gd name="f20" fmla="*/ f15 f0 1"/>
                <a:gd name="f21" fmla="*/ f19 1 4775"/>
                <a:gd name="f22" fmla="*/ f18 1 4776"/>
                <a:gd name="f23" fmla="*/ 52443254 f19 1"/>
                <a:gd name="f24" fmla="*/ 22002 f18 1"/>
                <a:gd name="f25" fmla="*/ 0 f19 1"/>
                <a:gd name="f26" fmla="*/ 52707934 f18 1"/>
                <a:gd name="f27" fmla="*/ 105129176 f18 1"/>
                <a:gd name="f28" fmla="*/ 105129225 f19 1"/>
                <a:gd name="f29" fmla="*/ f20 1 f2"/>
                <a:gd name="f30" fmla="*/ f23 1 4775"/>
                <a:gd name="f31" fmla="*/ f24 1 4776"/>
                <a:gd name="f32" fmla="*/ f25 1 4775"/>
                <a:gd name="f33" fmla="*/ f26 1 4776"/>
                <a:gd name="f34" fmla="*/ f27 1 4776"/>
                <a:gd name="f35" fmla="*/ f28 1 4775"/>
                <a:gd name="f36" fmla="*/ 0 1 f21"/>
                <a:gd name="f37" fmla="*/ f6 1 f21"/>
                <a:gd name="f38" fmla="*/ 0 1 f22"/>
                <a:gd name="f39" fmla="*/ f7 1 f22"/>
                <a:gd name="f40" fmla="+- f29 0 f1"/>
                <a:gd name="f41" fmla="*/ f30 1 f21"/>
                <a:gd name="f42" fmla="*/ f31 1 f22"/>
                <a:gd name="f43" fmla="*/ f32 1 f21"/>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7 1"/>
                <a:gd name="f56" fmla="*/ f46 f16 1"/>
              </a:gdLst>
              <a:ahLst/>
              <a:cxnLst>
                <a:cxn ang="3cd4">
                  <a:pos x="hc" y="t"/>
                </a:cxn>
                <a:cxn ang="0">
                  <a:pos x="r" y="vc"/>
                </a:cxn>
                <a:cxn ang="cd4">
                  <a:pos x="hc" y="b"/>
                </a:cxn>
                <a:cxn ang="cd2">
                  <a:pos x="l" y="vc"/>
                </a:cxn>
                <a:cxn ang="f40">
                  <a:pos x="f51" y="f52"/>
                </a:cxn>
                <a:cxn ang="f40">
                  <a:pos x="f53" y="f54"/>
                </a:cxn>
                <a:cxn ang="f40">
                  <a:pos x="f51" y="f55"/>
                </a:cxn>
                <a:cxn ang="f40">
                  <a:pos x="f56" y="f54"/>
                </a:cxn>
                <a:cxn ang="f40">
                  <a:pos x="f51" y="f52"/>
                </a:cxn>
              </a:cxnLst>
              <a:rect l="f47" t="f50" r="f48" b="f49"/>
              <a:pathLst>
                <a:path w="4775" h="4776">
                  <a:moveTo>
                    <a:pt x="f8" y="f9"/>
                  </a:moveTo>
                  <a:cubicBezTo>
                    <a:pt x="f10" y="f9"/>
                    <a:pt x="f5" y="f11"/>
                    <a:pt x="f5" y="f12"/>
                  </a:cubicBezTo>
                  <a:cubicBezTo>
                    <a:pt x="f5" y="f13"/>
                    <a:pt x="f10" y="f6"/>
                    <a:pt x="f8" y="f6"/>
                  </a:cubicBezTo>
                  <a:cubicBezTo>
                    <a:pt x="f14" y="f6"/>
                    <a:pt x="f6" y="f13"/>
                    <a:pt x="f6" y="f12"/>
                  </a:cubicBezTo>
                  <a:cubicBezTo>
                    <a:pt x="f6" y="f11"/>
                    <a:pt x="f14" y="f9"/>
                    <a:pt x="f8" y="f9"/>
                  </a:cubicBezTo>
                  <a:close/>
                </a:path>
              </a:pathLst>
            </a:custGeom>
            <a:solidFill>
              <a:srgbClr val="69E78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7" name="Google Shape;1333;p30">
              <a:extLst>
                <a:ext uri="{FF2B5EF4-FFF2-40B4-BE49-F238E27FC236}">
                  <a16:creationId xmlns:a16="http://schemas.microsoft.com/office/drawing/2014/main" id="{66D12006-59E2-49AE-B52E-7FAE0F3DE755}"/>
                </a:ext>
              </a:extLst>
            </p:cNvPr>
            <p:cNvSpPr/>
            <p:nvPr/>
          </p:nvSpPr>
          <p:spPr>
            <a:xfrm>
              <a:off x="10246574" y="306388"/>
              <a:ext cx="971449" cy="810633"/>
            </a:xfrm>
            <a:custGeom>
              <a:avLst/>
              <a:gdLst>
                <a:gd name="f0" fmla="val 10800000"/>
                <a:gd name="f1" fmla="val 5400000"/>
                <a:gd name="f2" fmla="val 180"/>
                <a:gd name="f3" fmla="val w"/>
                <a:gd name="f4" fmla="val h"/>
                <a:gd name="f5" fmla="val 0"/>
                <a:gd name="f6" fmla="val 19170"/>
                <a:gd name="f7" fmla="val 9585"/>
                <a:gd name="f8" fmla="val 1"/>
                <a:gd name="f9" fmla="val 4287"/>
                <a:gd name="f10" fmla="val 14872"/>
                <a:gd name="f11" fmla="val 14871"/>
                <a:gd name="f12" fmla="val 19169"/>
                <a:gd name="f13" fmla="+- 0 0 -90"/>
                <a:gd name="f14" fmla="*/ f3 1 19170"/>
                <a:gd name="f15" fmla="*/ f4 1 19170"/>
                <a:gd name="f16" fmla="+- f6 0 f5"/>
                <a:gd name="f17" fmla="*/ f13 f0 1"/>
                <a:gd name="f18" fmla="*/ f16 1 19170"/>
                <a:gd name="f19" fmla="*/ 211030666 f16 1"/>
                <a:gd name="f20" fmla="*/ 22002 f16 1"/>
                <a:gd name="f21" fmla="*/ 0 f16 1"/>
                <a:gd name="f22" fmla="*/ 422060548 f16 1"/>
                <a:gd name="f23" fmla="*/ 422038574 f16 1"/>
                <a:gd name="f24" fmla="*/ f17 1 f2"/>
                <a:gd name="f25" fmla="*/ f19 1 19170"/>
                <a:gd name="f26" fmla="*/ f20 1 19170"/>
                <a:gd name="f27" fmla="*/ f21 1 19170"/>
                <a:gd name="f28" fmla="*/ f22 1 19170"/>
                <a:gd name="f29" fmla="*/ f23 1 19170"/>
                <a:gd name="f30" fmla="*/ 0 1 f18"/>
                <a:gd name="f31" fmla="*/ f6 1 f18"/>
                <a:gd name="f32" fmla="+- f24 0 f1"/>
                <a:gd name="f33" fmla="*/ f25 1 f18"/>
                <a:gd name="f34" fmla="*/ f26 1 f18"/>
                <a:gd name="f35" fmla="*/ f27 1 f18"/>
                <a:gd name="f36" fmla="*/ f28 1 f18"/>
                <a:gd name="f37" fmla="*/ f29 1 f18"/>
                <a:gd name="f38" fmla="*/ f30 f14 1"/>
                <a:gd name="f39" fmla="*/ f31 f14 1"/>
                <a:gd name="f40" fmla="*/ f31 f15 1"/>
                <a:gd name="f41" fmla="*/ f30 f15 1"/>
                <a:gd name="f42" fmla="*/ f33 f14 1"/>
                <a:gd name="f43" fmla="*/ f34 f15 1"/>
                <a:gd name="f44" fmla="*/ f35 f14 1"/>
                <a:gd name="f45" fmla="*/ f33 f15 1"/>
                <a:gd name="f46" fmla="*/ f36 f15 1"/>
                <a:gd name="f47" fmla="*/ f37 f14 1"/>
              </a:gdLst>
              <a:ahLst/>
              <a:cxnLst>
                <a:cxn ang="3cd4">
                  <a:pos x="hc" y="t"/>
                </a:cxn>
                <a:cxn ang="0">
                  <a:pos x="r" y="vc"/>
                </a:cxn>
                <a:cxn ang="cd4">
                  <a:pos x="hc" y="b"/>
                </a:cxn>
                <a:cxn ang="cd2">
                  <a:pos x="l" y="vc"/>
                </a:cxn>
                <a:cxn ang="f32">
                  <a:pos x="f42" y="f43"/>
                </a:cxn>
                <a:cxn ang="f32">
                  <a:pos x="f44" y="f45"/>
                </a:cxn>
                <a:cxn ang="f32">
                  <a:pos x="f42" y="f46"/>
                </a:cxn>
                <a:cxn ang="f32">
                  <a:pos x="f47" y="f45"/>
                </a:cxn>
                <a:cxn ang="f32">
                  <a:pos x="f42" y="f43"/>
                </a:cxn>
              </a:cxnLst>
              <a:rect l="f38" t="f41" r="f39" b="f40"/>
              <a:pathLst>
                <a:path w="19170" h="19170">
                  <a:moveTo>
                    <a:pt x="f7" y="f8"/>
                  </a:moveTo>
                  <a:cubicBezTo>
                    <a:pt x="f9" y="f8"/>
                    <a:pt x="f5" y="f9"/>
                    <a:pt x="f5" y="f7"/>
                  </a:cubicBezTo>
                  <a:cubicBezTo>
                    <a:pt x="f5" y="f10"/>
                    <a:pt x="f9" y="f6"/>
                    <a:pt x="f7" y="f6"/>
                  </a:cubicBezTo>
                  <a:cubicBezTo>
                    <a:pt x="f11" y="f6"/>
                    <a:pt x="f12" y="f10"/>
                    <a:pt x="f12" y="f7"/>
                  </a:cubicBezTo>
                  <a:cubicBezTo>
                    <a:pt x="f12" y="f9"/>
                    <a:pt x="f11" y="f8"/>
                    <a:pt x="f7" y="f8"/>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8" name="Google Shape;1334;p30">
              <a:extLst>
                <a:ext uri="{FF2B5EF4-FFF2-40B4-BE49-F238E27FC236}">
                  <a16:creationId xmlns:a16="http://schemas.microsoft.com/office/drawing/2014/main" id="{ABECA916-D544-49BB-A068-6B44320C296B}"/>
                </a:ext>
              </a:extLst>
            </p:cNvPr>
            <p:cNvSpPr/>
            <p:nvPr/>
          </p:nvSpPr>
          <p:spPr>
            <a:xfrm>
              <a:off x="10360590" y="401531"/>
              <a:ext cx="743407" cy="619835"/>
            </a:xfrm>
            <a:custGeom>
              <a:avLst/>
              <a:gdLst>
                <a:gd name="f0" fmla="val 10800000"/>
                <a:gd name="f1" fmla="val 5400000"/>
                <a:gd name="f2" fmla="val 180"/>
                <a:gd name="f3" fmla="val w"/>
                <a:gd name="f4" fmla="val h"/>
                <a:gd name="f5" fmla="val 0"/>
                <a:gd name="f6" fmla="val 14670"/>
                <a:gd name="f7" fmla="val 14658"/>
                <a:gd name="f8" fmla="val 7335"/>
                <a:gd name="f9" fmla="val 1"/>
                <a:gd name="f10" fmla="val 3287"/>
                <a:gd name="f11" fmla="val 3275"/>
                <a:gd name="f12" fmla="val 11383"/>
                <a:gd name="f13" fmla="val 14657"/>
                <a:gd name="f14" fmla="val 14669"/>
                <a:gd name="f15" fmla="+- 0 0 -90"/>
                <a:gd name="f16" fmla="*/ f3 1 14670"/>
                <a:gd name="f17" fmla="*/ f4 1 14658"/>
                <a:gd name="f18" fmla="+- f7 0 f5"/>
                <a:gd name="f19" fmla="+- f6 0 f5"/>
                <a:gd name="f20" fmla="*/ f15 f0 1"/>
                <a:gd name="f21" fmla="*/ f19 1 14670"/>
                <a:gd name="f22" fmla="*/ f18 1 14658"/>
                <a:gd name="f23" fmla="*/ 161492719 f19 1"/>
                <a:gd name="f24" fmla="*/ 22002 f18 1"/>
                <a:gd name="f25" fmla="*/ 22002 f19 1"/>
                <a:gd name="f26" fmla="*/ 161492960 f18 1"/>
                <a:gd name="f27" fmla="*/ 322699199 f18 1"/>
                <a:gd name="f28" fmla="*/ 322962623 f19 1"/>
                <a:gd name="f29" fmla="*/ f20 1 f2"/>
                <a:gd name="f30" fmla="*/ f23 1 14670"/>
                <a:gd name="f31" fmla="*/ f24 1 14658"/>
                <a:gd name="f32" fmla="*/ f25 1 14670"/>
                <a:gd name="f33" fmla="*/ f26 1 14658"/>
                <a:gd name="f34" fmla="*/ f27 1 14658"/>
                <a:gd name="f35" fmla="*/ f28 1 14670"/>
                <a:gd name="f36" fmla="*/ 0 1 f21"/>
                <a:gd name="f37" fmla="*/ f6 1 f21"/>
                <a:gd name="f38" fmla="*/ 0 1 f22"/>
                <a:gd name="f39" fmla="*/ f7 1 f22"/>
                <a:gd name="f40" fmla="+- f29 0 f1"/>
                <a:gd name="f41" fmla="*/ f30 1 f21"/>
                <a:gd name="f42" fmla="*/ f31 1 f22"/>
                <a:gd name="f43" fmla="*/ f32 1 f21"/>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7 1"/>
                <a:gd name="f56" fmla="*/ f46 f16 1"/>
              </a:gdLst>
              <a:ahLst/>
              <a:cxnLst>
                <a:cxn ang="3cd4">
                  <a:pos x="hc" y="t"/>
                </a:cxn>
                <a:cxn ang="0">
                  <a:pos x="r" y="vc"/>
                </a:cxn>
                <a:cxn ang="cd4">
                  <a:pos x="hc" y="b"/>
                </a:cxn>
                <a:cxn ang="cd2">
                  <a:pos x="l" y="vc"/>
                </a:cxn>
                <a:cxn ang="f40">
                  <a:pos x="f51" y="f52"/>
                </a:cxn>
                <a:cxn ang="f40">
                  <a:pos x="f53" y="f54"/>
                </a:cxn>
                <a:cxn ang="f40">
                  <a:pos x="f51" y="f55"/>
                </a:cxn>
                <a:cxn ang="f40">
                  <a:pos x="f56" y="f54"/>
                </a:cxn>
                <a:cxn ang="f40">
                  <a:pos x="f51" y="f52"/>
                </a:cxn>
              </a:cxnLst>
              <a:rect l="f47" t="f50" r="f48" b="f49"/>
              <a:pathLst>
                <a:path w="14670" h="14658">
                  <a:moveTo>
                    <a:pt x="f8" y="f9"/>
                  </a:moveTo>
                  <a:cubicBezTo>
                    <a:pt x="f10" y="f9"/>
                    <a:pt x="f9" y="f11"/>
                    <a:pt x="f9" y="f8"/>
                  </a:cubicBezTo>
                  <a:cubicBezTo>
                    <a:pt x="f9" y="f12"/>
                    <a:pt x="f10" y="f13"/>
                    <a:pt x="f8" y="f13"/>
                  </a:cubicBezTo>
                  <a:cubicBezTo>
                    <a:pt x="f12" y="f13"/>
                    <a:pt x="f14" y="f12"/>
                    <a:pt x="f14" y="f8"/>
                  </a:cubicBezTo>
                  <a:cubicBezTo>
                    <a:pt x="f14" y="f11"/>
                    <a:pt x="f12" y="f9"/>
                    <a:pt x="f8" y="f9"/>
                  </a:cubicBezTo>
                  <a:close/>
                </a:path>
              </a:pathLst>
            </a:custGeom>
            <a:solidFill>
              <a:srgbClr val="69E78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9" name="Google Shape;1335;p30">
              <a:extLst>
                <a:ext uri="{FF2B5EF4-FFF2-40B4-BE49-F238E27FC236}">
                  <a16:creationId xmlns:a16="http://schemas.microsoft.com/office/drawing/2014/main" id="{EA05C7BB-22EE-4251-8209-EC4BD101FD53}"/>
                </a:ext>
              </a:extLst>
            </p:cNvPr>
            <p:cNvSpPr/>
            <p:nvPr/>
          </p:nvSpPr>
          <p:spPr>
            <a:xfrm>
              <a:off x="10657752" y="641963"/>
              <a:ext cx="149083" cy="122630"/>
            </a:xfrm>
            <a:custGeom>
              <a:avLst/>
              <a:gdLst>
                <a:gd name="f0" fmla="val 10800000"/>
                <a:gd name="f1" fmla="val 5400000"/>
                <a:gd name="f2" fmla="val 180"/>
                <a:gd name="f3" fmla="val w"/>
                <a:gd name="f4" fmla="val h"/>
                <a:gd name="f5" fmla="val 0"/>
                <a:gd name="f6" fmla="val 2942"/>
                <a:gd name="f7" fmla="val 2900"/>
                <a:gd name="f8" fmla="val 243"/>
                <a:gd name="f9" fmla="val 201"/>
                <a:gd name="f10" fmla="val 157"/>
                <a:gd name="f11" fmla="val 14"/>
                <a:gd name="f12" fmla="val 120"/>
                <a:gd name="f13" fmla="val 42"/>
                <a:gd name="f14" fmla="val 25"/>
                <a:gd name="f15" fmla="val 101"/>
                <a:gd name="f16" fmla="val 1"/>
                <a:gd name="f17" fmla="val 232"/>
                <a:gd name="f18" fmla="val 60"/>
                <a:gd name="f19" fmla="val 328"/>
                <a:gd name="f20" fmla="val 156"/>
                <a:gd name="f21" fmla="val 447"/>
                <a:gd name="f22" fmla="val 1846"/>
                <a:gd name="f23" fmla="val 2125"/>
                <a:gd name="f24" fmla="val 2573"/>
                <a:gd name="f25" fmla="val 2840"/>
                <a:gd name="f26" fmla="val 2620"/>
                <a:gd name="f27" fmla="val 2875"/>
                <a:gd name="f28" fmla="val 2668"/>
                <a:gd name="f29" fmla="val 2899"/>
                <a:gd name="f30" fmla="val 2715"/>
                <a:gd name="f31" fmla="val 2775"/>
                <a:gd name="f32" fmla="val 2823"/>
                <a:gd name="f33" fmla="val 2870"/>
                <a:gd name="f34" fmla="val 2756"/>
                <a:gd name="f35" fmla="val 2625"/>
                <a:gd name="f36" fmla="val 2858"/>
                <a:gd name="f37" fmla="val 2542"/>
                <a:gd name="f38" fmla="val 1965"/>
                <a:gd name="f39" fmla="val 1661"/>
                <a:gd name="f40" fmla="val 513"/>
                <a:gd name="f41" fmla="val 220"/>
                <a:gd name="f42" fmla="val 406"/>
                <a:gd name="f43" fmla="val 89"/>
                <a:gd name="f44" fmla="val 370"/>
                <a:gd name="f45" fmla="val 32"/>
                <a:gd name="f46" fmla="val 307"/>
                <a:gd name="f47" fmla="+- 0 0 -90"/>
                <a:gd name="f48" fmla="*/ f3 1 2942"/>
                <a:gd name="f49" fmla="*/ f4 1 2900"/>
                <a:gd name="f50" fmla="+- f7 0 f5"/>
                <a:gd name="f51" fmla="+- f6 0 f5"/>
                <a:gd name="f52" fmla="*/ f47 f0 1"/>
                <a:gd name="f53" fmla="*/ f51 1 2942"/>
                <a:gd name="f54" fmla="*/ f50 1 2900"/>
                <a:gd name="f55" fmla="*/ 5350344 f51 1"/>
                <a:gd name="f56" fmla="*/ 0 f50 1"/>
                <a:gd name="f57" fmla="*/ 2641791 f51 1"/>
                <a:gd name="f58" fmla="*/ 924574 f50 1"/>
                <a:gd name="f59" fmla="*/ 1321274 f51 1"/>
                <a:gd name="f60" fmla="*/ 7221532 f50 1"/>
                <a:gd name="f61" fmla="*/ 56649388 f51 1"/>
                <a:gd name="f62" fmla="*/ 62527863 f50 1"/>
                <a:gd name="f63" fmla="*/ 59775860 f51 1"/>
                <a:gd name="f64" fmla="*/ 63827138 f50 1"/>
                <a:gd name="f65" fmla="*/ 63188268 f51 1"/>
                <a:gd name="f66" fmla="*/ 62924304 f51 1"/>
                <a:gd name="f67" fmla="*/ 55966970 f50 1"/>
                <a:gd name="f68" fmla="*/ 8938681 f51 1"/>
                <a:gd name="f69" fmla="*/ 1959156 f50 1"/>
                <a:gd name="f70" fmla="*/ f52 1 f2"/>
                <a:gd name="f71" fmla="*/ f55 1 2942"/>
                <a:gd name="f72" fmla="*/ f56 1 2900"/>
                <a:gd name="f73" fmla="*/ f57 1 2942"/>
                <a:gd name="f74" fmla="*/ f58 1 2900"/>
                <a:gd name="f75" fmla="*/ f59 1 2942"/>
                <a:gd name="f76" fmla="*/ f60 1 2900"/>
                <a:gd name="f77" fmla="*/ f61 1 2942"/>
                <a:gd name="f78" fmla="*/ f62 1 2900"/>
                <a:gd name="f79" fmla="*/ f63 1 2942"/>
                <a:gd name="f80" fmla="*/ f64 1 2900"/>
                <a:gd name="f81" fmla="*/ f65 1 2942"/>
                <a:gd name="f82" fmla="*/ f66 1 2942"/>
                <a:gd name="f83" fmla="*/ f67 1 2900"/>
                <a:gd name="f84" fmla="*/ f68 1 2942"/>
                <a:gd name="f85" fmla="*/ f69 1 2900"/>
                <a:gd name="f86" fmla="*/ 0 1 f53"/>
                <a:gd name="f87" fmla="*/ f6 1 f53"/>
                <a:gd name="f88" fmla="*/ 0 1 f54"/>
                <a:gd name="f89" fmla="*/ f7 1 f54"/>
                <a:gd name="f90" fmla="+- f70 0 f1"/>
                <a:gd name="f91" fmla="*/ f71 1 f53"/>
                <a:gd name="f92" fmla="*/ f72 1 f54"/>
                <a:gd name="f93" fmla="*/ f73 1 f53"/>
                <a:gd name="f94" fmla="*/ f74 1 f54"/>
                <a:gd name="f95" fmla="*/ f75 1 f53"/>
                <a:gd name="f96" fmla="*/ f76 1 f54"/>
                <a:gd name="f97" fmla="*/ f77 1 f53"/>
                <a:gd name="f98" fmla="*/ f78 1 f54"/>
                <a:gd name="f99" fmla="*/ f79 1 f53"/>
                <a:gd name="f100" fmla="*/ f80 1 f54"/>
                <a:gd name="f101" fmla="*/ f81 1 f53"/>
                <a:gd name="f102" fmla="*/ f82 1 f53"/>
                <a:gd name="f103" fmla="*/ f83 1 f54"/>
                <a:gd name="f104" fmla="*/ f84 1 f53"/>
                <a:gd name="f105" fmla="*/ f85 1 f54"/>
                <a:gd name="f106" fmla="*/ f86 f48 1"/>
                <a:gd name="f107" fmla="*/ f87 f48 1"/>
                <a:gd name="f108" fmla="*/ f89 f49 1"/>
                <a:gd name="f109" fmla="*/ f88 f49 1"/>
                <a:gd name="f110" fmla="*/ f91 f48 1"/>
                <a:gd name="f111" fmla="*/ f92 f49 1"/>
                <a:gd name="f112" fmla="*/ f93 f48 1"/>
                <a:gd name="f113" fmla="*/ f94 f49 1"/>
                <a:gd name="f114" fmla="*/ f95 f48 1"/>
                <a:gd name="f115" fmla="*/ f96 f49 1"/>
                <a:gd name="f116" fmla="*/ f97 f48 1"/>
                <a:gd name="f117" fmla="*/ f98 f49 1"/>
                <a:gd name="f118" fmla="*/ f99 f48 1"/>
                <a:gd name="f119" fmla="*/ f100 f49 1"/>
                <a:gd name="f120" fmla="*/ f101 f48 1"/>
                <a:gd name="f121" fmla="*/ f102 f48 1"/>
                <a:gd name="f122" fmla="*/ f103 f49 1"/>
                <a:gd name="f123" fmla="*/ f104 f48 1"/>
                <a:gd name="f124" fmla="*/ f105 f49 1"/>
              </a:gdLst>
              <a:ahLst/>
              <a:cxnLst>
                <a:cxn ang="3cd4">
                  <a:pos x="hc" y="t"/>
                </a:cxn>
                <a:cxn ang="0">
                  <a:pos x="r" y="vc"/>
                </a:cxn>
                <a:cxn ang="cd4">
                  <a:pos x="hc" y="b"/>
                </a:cxn>
                <a:cxn ang="cd2">
                  <a:pos x="l" y="vc"/>
                </a:cxn>
                <a:cxn ang="f90">
                  <a:pos x="f110" y="f111"/>
                </a:cxn>
                <a:cxn ang="f90">
                  <a:pos x="f112" y="f113"/>
                </a:cxn>
                <a:cxn ang="f90">
                  <a:pos x="f114" y="f115"/>
                </a:cxn>
                <a:cxn ang="f90">
                  <a:pos x="f116" y="f117"/>
                </a:cxn>
                <a:cxn ang="f90">
                  <a:pos x="f118" y="f119"/>
                </a:cxn>
                <a:cxn ang="f90">
                  <a:pos x="f120" y="f117"/>
                </a:cxn>
                <a:cxn ang="f90">
                  <a:pos x="f121" y="f122"/>
                </a:cxn>
                <a:cxn ang="f90">
                  <a:pos x="f123" y="f124"/>
                </a:cxn>
                <a:cxn ang="f90">
                  <a:pos x="f110" y="f111"/>
                </a:cxn>
              </a:cxnLst>
              <a:rect l="f106" t="f109" r="f107" b="f108"/>
              <a:pathLst>
                <a:path w="2942" h="2900">
                  <a:moveTo>
                    <a:pt x="f8" y="f5"/>
                  </a:moveTo>
                  <a:cubicBezTo>
                    <a:pt x="f9" y="f5"/>
                    <a:pt x="f10" y="f11"/>
                    <a:pt x="f12" y="f13"/>
                  </a:cubicBezTo>
                  <a:cubicBezTo>
                    <a:pt x="f14" y="f15"/>
                    <a:pt x="f16" y="f17"/>
                    <a:pt x="f18" y="f19"/>
                  </a:cubicBezTo>
                  <a:cubicBezTo>
                    <a:pt x="f20" y="f21"/>
                    <a:pt x="f22" y="f23"/>
                    <a:pt x="f24" y="f25"/>
                  </a:cubicBezTo>
                  <a:cubicBezTo>
                    <a:pt x="f26" y="f27"/>
                    <a:pt x="f28" y="f29"/>
                    <a:pt x="f30" y="f29"/>
                  </a:cubicBezTo>
                  <a:cubicBezTo>
                    <a:pt x="f31" y="f29"/>
                    <a:pt x="f32" y="f27"/>
                    <a:pt x="f33" y="f25"/>
                  </a:cubicBezTo>
                  <a:cubicBezTo>
                    <a:pt x="f6" y="f34"/>
                    <a:pt x="f6" y="f35"/>
                    <a:pt x="f36" y="f37"/>
                  </a:cubicBezTo>
                  <a:cubicBezTo>
                    <a:pt x="f38" y="f39"/>
                    <a:pt x="f40" y="f41"/>
                    <a:pt x="f42" y="f43"/>
                  </a:cubicBezTo>
                  <a:cubicBezTo>
                    <a:pt x="f44" y="f45"/>
                    <a:pt x="f46" y="f5"/>
                    <a:pt x="f8" y="f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0" name="Google Shape;1336;p30">
              <a:extLst>
                <a:ext uri="{FF2B5EF4-FFF2-40B4-BE49-F238E27FC236}">
                  <a16:creationId xmlns:a16="http://schemas.microsoft.com/office/drawing/2014/main" id="{5E3FDF72-B18F-4B11-BD57-98F72A93627D}"/>
                </a:ext>
              </a:extLst>
            </p:cNvPr>
            <p:cNvSpPr/>
            <p:nvPr/>
          </p:nvSpPr>
          <p:spPr>
            <a:xfrm>
              <a:off x="10657752" y="642128"/>
              <a:ext cx="149083" cy="122465"/>
            </a:xfrm>
            <a:custGeom>
              <a:avLst/>
              <a:gdLst>
                <a:gd name="f0" fmla="val 10800000"/>
                <a:gd name="f1" fmla="val 5400000"/>
                <a:gd name="f2" fmla="val 180"/>
                <a:gd name="f3" fmla="val w"/>
                <a:gd name="f4" fmla="val h"/>
                <a:gd name="f5" fmla="val 0"/>
                <a:gd name="f6" fmla="val 2942"/>
                <a:gd name="f7" fmla="val 2896"/>
                <a:gd name="f8" fmla="val 2706"/>
                <a:gd name="f9" fmla="val 2668"/>
                <a:gd name="f10" fmla="val 2631"/>
                <a:gd name="f11" fmla="val 12"/>
                <a:gd name="f12" fmla="val 2596"/>
                <a:gd name="f13" fmla="val 38"/>
                <a:gd name="f14" fmla="val 2465"/>
                <a:gd name="f15" fmla="val 121"/>
                <a:gd name="f16" fmla="val 786"/>
                <a:gd name="f17" fmla="val 1812"/>
                <a:gd name="f18" fmla="val 84"/>
                <a:gd name="f19" fmla="val 2538"/>
                <a:gd name="f20" fmla="val 1"/>
                <a:gd name="f21" fmla="val 2621"/>
                <a:gd name="f22" fmla="val 2752"/>
                <a:gd name="f23" fmla="val 2836"/>
                <a:gd name="f24" fmla="val 120"/>
                <a:gd name="f25" fmla="val 2871"/>
                <a:gd name="f26" fmla="val 179"/>
                <a:gd name="f27" fmla="val 2895"/>
                <a:gd name="f28" fmla="val 227"/>
                <a:gd name="f29" fmla="val 275"/>
                <a:gd name="f30" fmla="val 334"/>
                <a:gd name="f31" fmla="val 370"/>
                <a:gd name="f32" fmla="val 1251"/>
                <a:gd name="f33" fmla="val 1943"/>
                <a:gd name="f34" fmla="val 2691"/>
                <a:gd name="f35" fmla="val 490"/>
                <a:gd name="f36" fmla="val 2822"/>
                <a:gd name="f37" fmla="val 371"/>
                <a:gd name="f38" fmla="val 2918"/>
                <a:gd name="f39" fmla="val 312"/>
                <a:gd name="f40" fmla="val 181"/>
                <a:gd name="f41" fmla="val 2882"/>
                <a:gd name="f42" fmla="val 97"/>
                <a:gd name="f43" fmla="val 37"/>
                <a:gd name="f44" fmla="val 2772"/>
                <a:gd name="f45" fmla="+- 0 0 -90"/>
                <a:gd name="f46" fmla="*/ f3 1 2942"/>
                <a:gd name="f47" fmla="*/ f4 1 2896"/>
                <a:gd name="f48" fmla="+- f7 0 f5"/>
                <a:gd name="f49" fmla="+- f6 0 f5"/>
                <a:gd name="f50" fmla="*/ f45 f0 1"/>
                <a:gd name="f51" fmla="*/ f49 1 2942"/>
                <a:gd name="f52" fmla="*/ f48 1 2896"/>
                <a:gd name="f53" fmla="*/ 59577901 f49 1"/>
                <a:gd name="f54" fmla="*/ 0 f48 1"/>
                <a:gd name="f55" fmla="*/ 57155285 f49 1"/>
                <a:gd name="f56" fmla="*/ 836597 f48 1"/>
                <a:gd name="f57" fmla="*/ 1849172 f49 1"/>
                <a:gd name="f58" fmla="*/ 55879151 f48 1"/>
                <a:gd name="f59" fmla="*/ 62440054 f48 1"/>
                <a:gd name="f60" fmla="*/ 4997617 f49 1"/>
                <a:gd name="f61" fmla="*/ 63739330 f48 1"/>
                <a:gd name="f62" fmla="*/ 8146090 f49 1"/>
                <a:gd name="f63" fmla="*/ 62131714 f49 1"/>
                <a:gd name="f64" fmla="*/ 8168119 f48 1"/>
                <a:gd name="f65" fmla="*/ 63452203 f49 1"/>
                <a:gd name="f66" fmla="*/ 2135901 f48 1"/>
                <a:gd name="f67" fmla="*/ f50 1 f2"/>
                <a:gd name="f68" fmla="*/ f53 1 2942"/>
                <a:gd name="f69" fmla="*/ f54 1 2896"/>
                <a:gd name="f70" fmla="*/ f55 1 2942"/>
                <a:gd name="f71" fmla="*/ f56 1 2896"/>
                <a:gd name="f72" fmla="*/ f57 1 2942"/>
                <a:gd name="f73" fmla="*/ f58 1 2896"/>
                <a:gd name="f74" fmla="*/ f59 1 2896"/>
                <a:gd name="f75" fmla="*/ f60 1 2942"/>
                <a:gd name="f76" fmla="*/ f61 1 2896"/>
                <a:gd name="f77" fmla="*/ f62 1 2942"/>
                <a:gd name="f78" fmla="*/ f63 1 2942"/>
                <a:gd name="f79" fmla="*/ f64 1 2896"/>
                <a:gd name="f80" fmla="*/ f65 1 2942"/>
                <a:gd name="f81" fmla="*/ f66 1 2896"/>
                <a:gd name="f82" fmla="*/ 0 1 f51"/>
                <a:gd name="f83" fmla="*/ f6 1 f51"/>
                <a:gd name="f84" fmla="*/ 0 1 f52"/>
                <a:gd name="f85" fmla="*/ f7 1 f52"/>
                <a:gd name="f86" fmla="+- f67 0 f1"/>
                <a:gd name="f87" fmla="*/ f68 1 f51"/>
                <a:gd name="f88" fmla="*/ f69 1 f52"/>
                <a:gd name="f89" fmla="*/ f70 1 f51"/>
                <a:gd name="f90" fmla="*/ f71 1 f52"/>
                <a:gd name="f91" fmla="*/ f72 1 f51"/>
                <a:gd name="f92" fmla="*/ f73 1 f52"/>
                <a:gd name="f93" fmla="*/ f74 1 f52"/>
                <a:gd name="f94" fmla="*/ f75 1 f51"/>
                <a:gd name="f95" fmla="*/ f76 1 f52"/>
                <a:gd name="f96" fmla="*/ f77 1 f51"/>
                <a:gd name="f97" fmla="*/ f78 1 f51"/>
                <a:gd name="f98" fmla="*/ f79 1 f52"/>
                <a:gd name="f99" fmla="*/ f80 1 f51"/>
                <a:gd name="f100" fmla="*/ f81 1 f52"/>
                <a:gd name="f101" fmla="*/ f82 f46 1"/>
                <a:gd name="f102" fmla="*/ f83 f46 1"/>
                <a:gd name="f103" fmla="*/ f85 f47 1"/>
                <a:gd name="f104" fmla="*/ f84 f47 1"/>
                <a:gd name="f105" fmla="*/ f87 f46 1"/>
                <a:gd name="f106" fmla="*/ f88 f47 1"/>
                <a:gd name="f107" fmla="*/ f89 f46 1"/>
                <a:gd name="f108" fmla="*/ f90 f47 1"/>
                <a:gd name="f109" fmla="*/ f91 f46 1"/>
                <a:gd name="f110" fmla="*/ f92 f47 1"/>
                <a:gd name="f111" fmla="*/ f93 f47 1"/>
                <a:gd name="f112" fmla="*/ f94 f46 1"/>
                <a:gd name="f113" fmla="*/ f95 f47 1"/>
                <a:gd name="f114" fmla="*/ f96 f46 1"/>
                <a:gd name="f115" fmla="*/ f97 f46 1"/>
                <a:gd name="f116" fmla="*/ f98 f47 1"/>
                <a:gd name="f117" fmla="*/ f99 f46 1"/>
                <a:gd name="f118" fmla="*/ f100 f47 1"/>
              </a:gdLst>
              <a:ahLst/>
              <a:cxnLst>
                <a:cxn ang="3cd4">
                  <a:pos x="hc" y="t"/>
                </a:cxn>
                <a:cxn ang="0">
                  <a:pos x="r" y="vc"/>
                </a:cxn>
                <a:cxn ang="cd4">
                  <a:pos x="hc" y="b"/>
                </a:cxn>
                <a:cxn ang="cd2">
                  <a:pos x="l" y="vc"/>
                </a:cxn>
                <a:cxn ang="f86">
                  <a:pos x="f105" y="f106"/>
                </a:cxn>
                <a:cxn ang="f86">
                  <a:pos x="f107" y="f108"/>
                </a:cxn>
                <a:cxn ang="f86">
                  <a:pos x="f109" y="f110"/>
                </a:cxn>
                <a:cxn ang="f86">
                  <a:pos x="f109" y="f111"/>
                </a:cxn>
                <a:cxn ang="f86">
                  <a:pos x="f112" y="f113"/>
                </a:cxn>
                <a:cxn ang="f86">
                  <a:pos x="f114" y="f111"/>
                </a:cxn>
                <a:cxn ang="f86">
                  <a:pos x="f115" y="f116"/>
                </a:cxn>
                <a:cxn ang="f86">
                  <a:pos x="f117" y="f118"/>
                </a:cxn>
                <a:cxn ang="f86">
                  <a:pos x="f105" y="f106"/>
                </a:cxn>
              </a:cxnLst>
              <a:rect l="f101" t="f104" r="f102" b="f103"/>
              <a:pathLst>
                <a:path w="2942" h="2896">
                  <a:moveTo>
                    <a:pt x="f8" y="f5"/>
                  </a:moveTo>
                  <a:cubicBezTo>
                    <a:pt x="f9" y="f5"/>
                    <a:pt x="f10" y="f11"/>
                    <a:pt x="f12" y="f13"/>
                  </a:cubicBezTo>
                  <a:cubicBezTo>
                    <a:pt x="f14" y="f15"/>
                    <a:pt x="f16" y="f17"/>
                    <a:pt x="f18" y="f19"/>
                  </a:cubicBezTo>
                  <a:cubicBezTo>
                    <a:pt x="f20" y="f21"/>
                    <a:pt x="f20" y="f22"/>
                    <a:pt x="f18" y="f23"/>
                  </a:cubicBezTo>
                  <a:cubicBezTo>
                    <a:pt x="f24" y="f25"/>
                    <a:pt x="f26" y="f27"/>
                    <a:pt x="f28" y="f27"/>
                  </a:cubicBezTo>
                  <a:cubicBezTo>
                    <a:pt x="f29" y="f27"/>
                    <a:pt x="f30" y="f25"/>
                    <a:pt x="f31" y="f23"/>
                  </a:cubicBezTo>
                  <a:cubicBezTo>
                    <a:pt x="f32" y="f33"/>
                    <a:pt x="f34" y="f35"/>
                    <a:pt x="f36" y="f37"/>
                  </a:cubicBezTo>
                  <a:cubicBezTo>
                    <a:pt x="f38" y="f39"/>
                    <a:pt x="f6" y="f40"/>
                    <a:pt x="f41" y="f42"/>
                  </a:cubicBezTo>
                  <a:cubicBezTo>
                    <a:pt x="f23" y="f43"/>
                    <a:pt x="f44" y="f5"/>
                    <a:pt x="f8" y="f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1" name="Google Shape;1337;p30">
              <a:extLst>
                <a:ext uri="{FF2B5EF4-FFF2-40B4-BE49-F238E27FC236}">
                  <a16:creationId xmlns:a16="http://schemas.microsoft.com/office/drawing/2014/main" id="{75F5426F-C18C-4BDE-8D81-46206B3A32DB}"/>
                </a:ext>
              </a:extLst>
            </p:cNvPr>
            <p:cNvSpPr/>
            <p:nvPr/>
          </p:nvSpPr>
          <p:spPr>
            <a:xfrm>
              <a:off x="10514767" y="523393"/>
              <a:ext cx="435053" cy="363538"/>
            </a:xfrm>
            <a:custGeom>
              <a:avLst/>
              <a:gdLst>
                <a:gd name="f0" fmla="val 10800000"/>
                <a:gd name="f1" fmla="val 5400000"/>
                <a:gd name="f2" fmla="val 180"/>
                <a:gd name="f3" fmla="val w"/>
                <a:gd name="f4" fmla="val h"/>
                <a:gd name="f5" fmla="val 0"/>
                <a:gd name="f6" fmla="val 8585"/>
                <a:gd name="f7" fmla="val 8597"/>
                <a:gd name="f8" fmla="val 4287"/>
                <a:gd name="f9" fmla="val 417"/>
                <a:gd name="f10" fmla="val 6430"/>
                <a:gd name="f11" fmla="val 8168"/>
                <a:gd name="f12" fmla="val 2155"/>
                <a:gd name="f13" fmla="val 4298"/>
                <a:gd name="f14" fmla="val 6441"/>
                <a:gd name="f15" fmla="val 8180"/>
                <a:gd name="f16" fmla="val 2156"/>
                <a:gd name="f17" fmla="val 405"/>
                <a:gd name="f18" fmla="val 1918"/>
                <a:gd name="f19" fmla="val 1"/>
                <a:gd name="f20" fmla="val 1929"/>
                <a:gd name="f21" fmla="val 6668"/>
                <a:gd name="f22" fmla="val 6656"/>
                <a:gd name="f23" fmla="+- 0 0 -90"/>
                <a:gd name="f24" fmla="*/ f3 1 8585"/>
                <a:gd name="f25" fmla="*/ f4 1 8597"/>
                <a:gd name="f26" fmla="+- f7 0 f5"/>
                <a:gd name="f27" fmla="+- f6 0 f5"/>
                <a:gd name="f28" fmla="*/ f23 f0 1"/>
                <a:gd name="f29" fmla="*/ f27 1 8585"/>
                <a:gd name="f30" fmla="*/ f26 1 8597"/>
                <a:gd name="f31" fmla="*/ 94385795 f27 1"/>
                <a:gd name="f32" fmla="*/ 9180588 f26 1"/>
                <a:gd name="f33" fmla="*/ 179832923 f27 1"/>
                <a:gd name="f34" fmla="*/ 94627487 f26 1"/>
                <a:gd name="f35" fmla="*/ 180096387 f26 1"/>
                <a:gd name="f36" fmla="*/ 8916666 f27 1"/>
                <a:gd name="f37" fmla="*/ 0 f26 1"/>
                <a:gd name="f38" fmla="*/ 22002 f27 1"/>
                <a:gd name="f39" fmla="*/ 189276947 f26 1"/>
                <a:gd name="f40" fmla="*/ 189013523 f27 1"/>
                <a:gd name="f41" fmla="*/ f28 1 f2"/>
                <a:gd name="f42" fmla="*/ f31 1 8585"/>
                <a:gd name="f43" fmla="*/ f32 1 8597"/>
                <a:gd name="f44" fmla="*/ f33 1 8585"/>
                <a:gd name="f45" fmla="*/ f34 1 8597"/>
                <a:gd name="f46" fmla="*/ f35 1 8597"/>
                <a:gd name="f47" fmla="*/ f36 1 8585"/>
                <a:gd name="f48" fmla="*/ f37 1 8597"/>
                <a:gd name="f49" fmla="*/ f38 1 8585"/>
                <a:gd name="f50" fmla="*/ f39 1 8597"/>
                <a:gd name="f51" fmla="*/ f40 1 8585"/>
                <a:gd name="f52" fmla="*/ 0 1 f29"/>
                <a:gd name="f53" fmla="*/ f6 1 f29"/>
                <a:gd name="f54" fmla="*/ 0 1 f30"/>
                <a:gd name="f55" fmla="*/ f7 1 f30"/>
                <a:gd name="f56" fmla="+- f41 0 f1"/>
                <a:gd name="f57" fmla="*/ f42 1 f29"/>
                <a:gd name="f58" fmla="*/ f43 1 f30"/>
                <a:gd name="f59" fmla="*/ f44 1 f29"/>
                <a:gd name="f60" fmla="*/ f45 1 f30"/>
                <a:gd name="f61" fmla="*/ f46 1 f30"/>
                <a:gd name="f62" fmla="*/ f47 1 f29"/>
                <a:gd name="f63" fmla="*/ f48 1 f30"/>
                <a:gd name="f64" fmla="*/ f49 1 f29"/>
                <a:gd name="f65" fmla="*/ f50 1 f30"/>
                <a:gd name="f66" fmla="*/ f51 1 f29"/>
                <a:gd name="f67" fmla="*/ f52 f24 1"/>
                <a:gd name="f68" fmla="*/ f53 f24 1"/>
                <a:gd name="f69" fmla="*/ f55 f25 1"/>
                <a:gd name="f70" fmla="*/ f54 f25 1"/>
                <a:gd name="f71" fmla="*/ f57 f24 1"/>
                <a:gd name="f72" fmla="*/ f58 f25 1"/>
                <a:gd name="f73" fmla="*/ f59 f24 1"/>
                <a:gd name="f74" fmla="*/ f60 f25 1"/>
                <a:gd name="f75" fmla="*/ f61 f25 1"/>
                <a:gd name="f76" fmla="*/ f62 f24 1"/>
                <a:gd name="f77" fmla="*/ f63 f25 1"/>
                <a:gd name="f78" fmla="*/ f64 f24 1"/>
                <a:gd name="f79" fmla="*/ f65 f25 1"/>
                <a:gd name="f80" fmla="*/ f66 f24 1"/>
              </a:gdLst>
              <a:ahLst/>
              <a:cxnLst>
                <a:cxn ang="3cd4">
                  <a:pos x="hc" y="t"/>
                </a:cxn>
                <a:cxn ang="0">
                  <a:pos x="r" y="vc"/>
                </a:cxn>
                <a:cxn ang="cd4">
                  <a:pos x="hc" y="b"/>
                </a:cxn>
                <a:cxn ang="cd2">
                  <a:pos x="l" y="vc"/>
                </a:cxn>
                <a:cxn ang="f56">
                  <a:pos x="f71" y="f72"/>
                </a:cxn>
                <a:cxn ang="f56">
                  <a:pos x="f73" y="f74"/>
                </a:cxn>
                <a:cxn ang="f56">
                  <a:pos x="f71" y="f75"/>
                </a:cxn>
                <a:cxn ang="f56">
                  <a:pos x="f76" y="f74"/>
                </a:cxn>
                <a:cxn ang="f56">
                  <a:pos x="f71" y="f72"/>
                </a:cxn>
                <a:cxn ang="f56">
                  <a:pos x="f71" y="f77"/>
                </a:cxn>
                <a:cxn ang="f56">
                  <a:pos x="f78" y="f74"/>
                </a:cxn>
                <a:cxn ang="f56">
                  <a:pos x="f71" y="f79"/>
                </a:cxn>
                <a:cxn ang="f56">
                  <a:pos x="f80" y="f74"/>
                </a:cxn>
                <a:cxn ang="f56">
                  <a:pos x="f71" y="f77"/>
                </a:cxn>
              </a:cxnLst>
              <a:rect l="f67" t="f70" r="f68" b="f69"/>
              <a:pathLst>
                <a:path w="8585" h="8597">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5"/>
                  </a:moveTo>
                  <a:cubicBezTo>
                    <a:pt x="f18" y="f5"/>
                    <a:pt x="f19" y="f20"/>
                    <a:pt x="f19" y="f13"/>
                  </a:cubicBezTo>
                  <a:cubicBezTo>
                    <a:pt x="f19" y="f21"/>
                    <a:pt x="f18" y="f7"/>
                    <a:pt x="f8" y="f7"/>
                  </a:cubicBezTo>
                  <a:cubicBezTo>
                    <a:pt x="f22" y="f7"/>
                    <a:pt x="f6" y="f21"/>
                    <a:pt x="f6" y="f13"/>
                  </a:cubicBezTo>
                  <a:cubicBezTo>
                    <a:pt x="f6" y="f20"/>
                    <a:pt x="f22" y="f5"/>
                    <a:pt x="f8" y="f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2" name="Google Shape;1338;p30">
              <a:extLst>
                <a:ext uri="{FF2B5EF4-FFF2-40B4-BE49-F238E27FC236}">
                  <a16:creationId xmlns:a16="http://schemas.microsoft.com/office/drawing/2014/main" id="{A4F45F56-D753-400B-AA27-4735FC5D930A}"/>
                </a:ext>
              </a:extLst>
            </p:cNvPr>
            <p:cNvSpPr/>
            <p:nvPr/>
          </p:nvSpPr>
          <p:spPr>
            <a:xfrm>
              <a:off x="10571168" y="570713"/>
              <a:ext cx="322243" cy="268897"/>
            </a:xfrm>
            <a:custGeom>
              <a:avLst/>
              <a:gdLst>
                <a:gd name="f0" fmla="val 10800000"/>
                <a:gd name="f1" fmla="val 5400000"/>
                <a:gd name="f2" fmla="val 180"/>
                <a:gd name="f3" fmla="val w"/>
                <a:gd name="f4" fmla="val h"/>
                <a:gd name="f5" fmla="val 0"/>
                <a:gd name="f6" fmla="val 6359"/>
                <a:gd name="f7" fmla="val 3180"/>
                <a:gd name="f8" fmla="val 417"/>
                <a:gd name="f9" fmla="val 4704"/>
                <a:gd name="f10" fmla="val 5942"/>
                <a:gd name="f11" fmla="val 1655"/>
                <a:gd name="f12" fmla="val 3179"/>
                <a:gd name="f13" fmla="val 4703"/>
                <a:gd name="f14" fmla="val 1656"/>
                <a:gd name="f15" fmla="val 418"/>
                <a:gd name="f16" fmla="val 1430"/>
                <a:gd name="f17" fmla="val 1"/>
                <a:gd name="f18" fmla="val 1429"/>
                <a:gd name="f19" fmla="val 4930"/>
                <a:gd name="f20" fmla="val 6358"/>
                <a:gd name="f21" fmla="+- 0 0 -90"/>
                <a:gd name="f22" fmla="*/ f3 1 6359"/>
                <a:gd name="f23" fmla="*/ f4 1 6359"/>
                <a:gd name="f24" fmla="+- f6 0 f5"/>
                <a:gd name="f25" fmla="*/ f21 f0 1"/>
                <a:gd name="f26" fmla="*/ f24 1 6359"/>
                <a:gd name="f27" fmla="*/ 70013782 f24 1"/>
                <a:gd name="f28" fmla="*/ 9180638 f24 1"/>
                <a:gd name="f29" fmla="*/ 130824139 f24 1"/>
                <a:gd name="f30" fmla="*/ 69990996 f24 1"/>
                <a:gd name="f31" fmla="*/ 9203397 f24 1"/>
                <a:gd name="f32" fmla="*/ 0 f24 1"/>
                <a:gd name="f33" fmla="*/ 22002 f24 1"/>
                <a:gd name="f34" fmla="*/ 139982776 f24 1"/>
                <a:gd name="f35" fmla="*/ 140004778 f24 1"/>
                <a:gd name="f36" fmla="*/ f25 1 f2"/>
                <a:gd name="f37" fmla="*/ f27 1 6359"/>
                <a:gd name="f38" fmla="*/ f28 1 6359"/>
                <a:gd name="f39" fmla="*/ f29 1 6359"/>
                <a:gd name="f40" fmla="*/ f30 1 6359"/>
                <a:gd name="f41" fmla="*/ f31 1 6359"/>
                <a:gd name="f42" fmla="*/ f32 1 6359"/>
                <a:gd name="f43" fmla="*/ f33 1 6359"/>
                <a:gd name="f44" fmla="*/ f34 1 6359"/>
                <a:gd name="f45" fmla="*/ f35 1 6359"/>
                <a:gd name="f46" fmla="*/ 0 1 f26"/>
                <a:gd name="f47" fmla="*/ f6 1 f26"/>
                <a:gd name="f48" fmla="+- f36 0 f1"/>
                <a:gd name="f49" fmla="*/ f37 1 f26"/>
                <a:gd name="f50" fmla="*/ f38 1 f26"/>
                <a:gd name="f51" fmla="*/ f39 1 f26"/>
                <a:gd name="f52" fmla="*/ f40 1 f26"/>
                <a:gd name="f53" fmla="*/ f41 1 f26"/>
                <a:gd name="f54" fmla="*/ f42 1 f26"/>
                <a:gd name="f55" fmla="*/ f43 1 f26"/>
                <a:gd name="f56" fmla="*/ f44 1 f26"/>
                <a:gd name="f57" fmla="*/ f45 1 f26"/>
                <a:gd name="f58" fmla="*/ f46 f22 1"/>
                <a:gd name="f59" fmla="*/ f47 f22 1"/>
                <a:gd name="f60" fmla="*/ f47 f23 1"/>
                <a:gd name="f61" fmla="*/ f46 f23 1"/>
                <a:gd name="f62" fmla="*/ f49 f22 1"/>
                <a:gd name="f63" fmla="*/ f50 f23 1"/>
                <a:gd name="f64" fmla="*/ f51 f22 1"/>
                <a:gd name="f65" fmla="*/ f52 f23 1"/>
                <a:gd name="f66" fmla="*/ f51 f23 1"/>
                <a:gd name="f67" fmla="*/ f53 f22 1"/>
                <a:gd name="f68" fmla="*/ f54 f23 1"/>
                <a:gd name="f69" fmla="*/ f55 f22 1"/>
                <a:gd name="f70" fmla="*/ f56 f23 1"/>
                <a:gd name="f71" fmla="*/ f57 f22 1"/>
              </a:gdLst>
              <a:ahLst/>
              <a:cxnLst>
                <a:cxn ang="3cd4">
                  <a:pos x="hc" y="t"/>
                </a:cxn>
                <a:cxn ang="0">
                  <a:pos x="r" y="vc"/>
                </a:cxn>
                <a:cxn ang="cd4">
                  <a:pos x="hc" y="b"/>
                </a:cxn>
                <a:cxn ang="cd2">
                  <a:pos x="l" y="vc"/>
                </a:cxn>
                <a:cxn ang="f48">
                  <a:pos x="f62" y="f63"/>
                </a:cxn>
                <a:cxn ang="f48">
                  <a:pos x="f64" y="f65"/>
                </a:cxn>
                <a:cxn ang="f48">
                  <a:pos x="f62" y="f66"/>
                </a:cxn>
                <a:cxn ang="f48">
                  <a:pos x="f67" y="f65"/>
                </a:cxn>
                <a:cxn ang="f48">
                  <a:pos x="f62" y="f63"/>
                </a:cxn>
                <a:cxn ang="f48">
                  <a:pos x="f62" y="f68"/>
                </a:cxn>
                <a:cxn ang="f48">
                  <a:pos x="f69" y="f65"/>
                </a:cxn>
                <a:cxn ang="f48">
                  <a:pos x="f62" y="f70"/>
                </a:cxn>
                <a:cxn ang="f48">
                  <a:pos x="f71" y="f65"/>
                </a:cxn>
                <a:cxn ang="f48">
                  <a:pos x="f62" y="f68"/>
                </a:cxn>
              </a:cxnLst>
              <a:rect l="f58" t="f61" r="f59" b="f60"/>
              <a:pathLst>
                <a:path w="6359" h="6359">
                  <a:moveTo>
                    <a:pt x="f7" y="f8"/>
                  </a:moveTo>
                  <a:cubicBezTo>
                    <a:pt x="f9" y="f8"/>
                    <a:pt x="f10" y="f11"/>
                    <a:pt x="f10" y="f12"/>
                  </a:cubicBezTo>
                  <a:cubicBezTo>
                    <a:pt x="f10" y="f13"/>
                    <a:pt x="f9" y="f10"/>
                    <a:pt x="f7" y="f10"/>
                  </a:cubicBezTo>
                  <a:cubicBezTo>
                    <a:pt x="f14" y="f10"/>
                    <a:pt x="f15" y="f13"/>
                    <a:pt x="f15" y="f12"/>
                  </a:cubicBezTo>
                  <a:cubicBezTo>
                    <a:pt x="f15" y="f11"/>
                    <a:pt x="f14" y="f8"/>
                    <a:pt x="f7" y="f8"/>
                  </a:cubicBezTo>
                  <a:close/>
                  <a:moveTo>
                    <a:pt x="f7" y="f5"/>
                  </a:moveTo>
                  <a:cubicBezTo>
                    <a:pt x="f16" y="f5"/>
                    <a:pt x="f17" y="f18"/>
                    <a:pt x="f17" y="f12"/>
                  </a:cubicBezTo>
                  <a:cubicBezTo>
                    <a:pt x="f17" y="f19"/>
                    <a:pt x="f16" y="f20"/>
                    <a:pt x="f7" y="f20"/>
                  </a:cubicBezTo>
                  <a:cubicBezTo>
                    <a:pt x="f19" y="f20"/>
                    <a:pt x="f6" y="f19"/>
                    <a:pt x="f6" y="f12"/>
                  </a:cubicBezTo>
                  <a:cubicBezTo>
                    <a:pt x="f6" y="f18"/>
                    <a:pt x="f19" y="f5"/>
                    <a:pt x="f7" y="f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3" name="Google Shape;1339;p30">
              <a:extLst>
                <a:ext uri="{FF2B5EF4-FFF2-40B4-BE49-F238E27FC236}">
                  <a16:creationId xmlns:a16="http://schemas.microsoft.com/office/drawing/2014/main" id="{E2AED2AD-BA76-444A-B5BD-0843E5122835}"/>
                </a:ext>
              </a:extLst>
            </p:cNvPr>
            <p:cNvSpPr txBox="1"/>
            <p:nvPr/>
          </p:nvSpPr>
          <p:spPr>
            <a:xfrm>
              <a:off x="9800374" y="1845588"/>
              <a:ext cx="1863208" cy="807031"/>
            </a:xfrm>
            <a:prstGeom prst="rect">
              <a:avLst/>
            </a:prstGeom>
            <a:noFill/>
            <a:ln cap="flat">
              <a:noFill/>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Travail en equipe et validation des epreuves de Terminale (à partir des supports et des grilles)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434343"/>
                </a:solidFill>
                <a:uFillTx/>
                <a:latin typeface="Roboto" pitchFamily="2"/>
                <a:ea typeface="Roboto" pitchFamily="2"/>
                <a:cs typeface="Roboto" pitchFamily="2"/>
              </a:endParaRPr>
            </a:p>
          </p:txBody>
        </p:sp>
      </p:grpSp>
      <p:grpSp>
        <p:nvGrpSpPr>
          <p:cNvPr id="34" name="Google Shape;1340;p30">
            <a:extLst>
              <a:ext uri="{FF2B5EF4-FFF2-40B4-BE49-F238E27FC236}">
                <a16:creationId xmlns:a16="http://schemas.microsoft.com/office/drawing/2014/main" id="{76365AF1-96CA-4121-8963-4530FC0486C6}"/>
              </a:ext>
            </a:extLst>
          </p:cNvPr>
          <p:cNvGrpSpPr/>
          <p:nvPr/>
        </p:nvGrpSpPr>
        <p:grpSpPr>
          <a:xfrm>
            <a:off x="7556501" y="3522661"/>
            <a:ext cx="2116141" cy="3081336"/>
            <a:chOff x="7556501" y="3522661"/>
            <a:chExt cx="2116141" cy="3081336"/>
          </a:xfrm>
        </p:grpSpPr>
        <p:sp>
          <p:nvSpPr>
            <p:cNvPr id="35" name="Google Shape;1341;p30">
              <a:extLst>
                <a:ext uri="{FF2B5EF4-FFF2-40B4-BE49-F238E27FC236}">
                  <a16:creationId xmlns:a16="http://schemas.microsoft.com/office/drawing/2014/main" id="{2B079CDD-61E1-4D0C-9C5E-79FA2D747C4C}"/>
                </a:ext>
              </a:extLst>
            </p:cNvPr>
            <p:cNvSpPr/>
            <p:nvPr/>
          </p:nvSpPr>
          <p:spPr>
            <a:xfrm>
              <a:off x="7712698" y="3522661"/>
              <a:ext cx="1803736" cy="2682044"/>
            </a:xfrm>
            <a:custGeom>
              <a:avLst/>
              <a:gdLst>
                <a:gd name="f0" fmla="val 10800000"/>
                <a:gd name="f1" fmla="val 5400000"/>
                <a:gd name="f2" fmla="val 180"/>
                <a:gd name="f3" fmla="val w"/>
                <a:gd name="f4" fmla="val h"/>
                <a:gd name="f5" fmla="val 0"/>
                <a:gd name="f6" fmla="val 36779"/>
                <a:gd name="f7" fmla="val 71561"/>
                <a:gd name="f8" fmla="val 18392"/>
                <a:gd name="f9" fmla="val 1"/>
                <a:gd name="f10" fmla="val 16196"/>
                <a:gd name="f11" fmla="val 14419"/>
                <a:gd name="f12" fmla="val 1777"/>
                <a:gd name="f13" fmla="val 3980"/>
                <a:gd name="f14" fmla="val 4707"/>
                <a:gd name="f15" fmla="val 14621"/>
                <a:gd name="f16" fmla="val 5397"/>
                <a:gd name="f17" fmla="val 14966"/>
                <a:gd name="f18" fmla="val 5981"/>
                <a:gd name="f19" fmla="val 16062"/>
                <a:gd name="f20" fmla="val 7838"/>
                <a:gd name="f21" fmla="val 16669"/>
                <a:gd name="f22" fmla="val 9933"/>
                <a:gd name="f23" fmla="val 12077"/>
                <a:gd name="f24" fmla="val 12541"/>
                <a:gd name="f25" fmla="val 16994"/>
                <a:gd name="f26" fmla="val 14109"/>
                <a:gd name="f27" fmla="val 21006"/>
                <a:gd name="f28" fmla="val 10132"/>
                <a:gd name="f29" fmla="val 23018"/>
                <a:gd name="f30" fmla="val 4143"/>
                <a:gd name="f31" fmla="val 26054"/>
                <a:gd name="f32" fmla="val 32281"/>
                <a:gd name="f33" fmla="val 39437"/>
                <a:gd name="f34" fmla="val 63273"/>
                <a:gd name="f35" fmla="val 67833"/>
                <a:gd name="f36" fmla="val 3739"/>
                <a:gd name="f37" fmla="val 71560"/>
                <a:gd name="f38" fmla="val 8299"/>
                <a:gd name="f39" fmla="val 28492"/>
                <a:gd name="f40" fmla="val 33052"/>
                <a:gd name="f41" fmla="val 36778"/>
                <a:gd name="f42" fmla="val 32647"/>
                <a:gd name="f43" fmla="val 26646"/>
                <a:gd name="f44" fmla="val 22681"/>
                <a:gd name="f45" fmla="val 20122"/>
                <a:gd name="f46" fmla="val 12112"/>
                <a:gd name="f47" fmla="val 20776"/>
                <a:gd name="f48" fmla="val 21860"/>
                <a:gd name="f49" fmla="val 5945"/>
                <a:gd name="f50" fmla="val 22253"/>
                <a:gd name="f51" fmla="val 5242"/>
                <a:gd name="f52" fmla="val 22455"/>
                <a:gd name="f53" fmla="val 4421"/>
                <a:gd name="f54" fmla="val 22360"/>
                <a:gd name="f55" fmla="val 3528"/>
                <a:gd name="f56" fmla="val 22158"/>
                <a:gd name="f57" fmla="val 1706"/>
                <a:gd name="f58" fmla="val 20681"/>
                <a:gd name="f59" fmla="val 230"/>
                <a:gd name="f60" fmla="val 18860"/>
                <a:gd name="f61" fmla="val 27"/>
                <a:gd name="f62" fmla="val 18702"/>
                <a:gd name="f63" fmla="val 10"/>
                <a:gd name="f64" fmla="val 18546"/>
                <a:gd name="f65" fmla="+- 0 0 -90"/>
                <a:gd name="f66" fmla="*/ f3 1 36779"/>
                <a:gd name="f67" fmla="*/ f4 1 71561"/>
                <a:gd name="f68" fmla="+- f7 0 f5"/>
                <a:gd name="f69" fmla="+- f6 0 f5"/>
                <a:gd name="f70" fmla="*/ f65 f0 1"/>
                <a:gd name="f71" fmla="*/ f69 1 36779"/>
                <a:gd name="f72" fmla="*/ f68 1 71561"/>
                <a:gd name="f73" fmla="*/ 404931793 f69 1"/>
                <a:gd name="f74" fmla="*/ 22002 f68 1"/>
                <a:gd name="f75" fmla="*/ 317458758 f69 1"/>
                <a:gd name="f76" fmla="*/ 87626300 f68 1"/>
                <a:gd name="f77" fmla="*/ 329501861 f69 1"/>
                <a:gd name="f78" fmla="*/ 131681776 f68 1"/>
                <a:gd name="f79" fmla="*/ 366996475 f69 1"/>
                <a:gd name="f80" fmla="*/ 265896145 f68 1"/>
                <a:gd name="f81" fmla="*/ 276112085 f68 1"/>
                <a:gd name="f82" fmla="*/ 223073752 f69 1"/>
                <a:gd name="f83" fmla="*/ 506781446 f68 1"/>
                <a:gd name="f84" fmla="*/ 0 f69 1"/>
                <a:gd name="f85" fmla="*/ 868274744 f68 1"/>
                <a:gd name="f86" fmla="*/ 1393065513 f68 1"/>
                <a:gd name="f87" fmla="*/ 182716635 f69 1"/>
                <a:gd name="f88" fmla="*/ 1575518351 f68 1"/>
                <a:gd name="f89" fmla="*/ 627300121 f69 1"/>
                <a:gd name="f90" fmla="*/ 809730819 f69 1"/>
                <a:gd name="f91" fmla="*/ 586657067 f69 1"/>
                <a:gd name="f92" fmla="*/ 443020281 f69 1"/>
                <a:gd name="f93" fmla="*/ 266666762 f68 1"/>
                <a:gd name="f94" fmla="*/ 481285510 f69 1"/>
                <a:gd name="f95" fmla="*/ 130889158 f68 1"/>
                <a:gd name="f96" fmla="*/ 492294063 f69 1"/>
                <a:gd name="f97" fmla="*/ 77675052 f68 1"/>
                <a:gd name="f98" fmla="*/ 415234922 f69 1"/>
                <a:gd name="f99" fmla="*/ 594659 f68 1"/>
                <a:gd name="f100" fmla="*/ f70 1 f2"/>
                <a:gd name="f101" fmla="*/ f73 1 36779"/>
                <a:gd name="f102" fmla="*/ f74 1 71561"/>
                <a:gd name="f103" fmla="*/ f75 1 36779"/>
                <a:gd name="f104" fmla="*/ f76 1 71561"/>
                <a:gd name="f105" fmla="*/ f77 1 36779"/>
                <a:gd name="f106" fmla="*/ f78 1 71561"/>
                <a:gd name="f107" fmla="*/ f79 1 36779"/>
                <a:gd name="f108" fmla="*/ f80 1 71561"/>
                <a:gd name="f109" fmla="*/ f81 1 71561"/>
                <a:gd name="f110" fmla="*/ f82 1 36779"/>
                <a:gd name="f111" fmla="*/ f83 1 71561"/>
                <a:gd name="f112" fmla="*/ f84 1 36779"/>
                <a:gd name="f113" fmla="*/ f85 1 71561"/>
                <a:gd name="f114" fmla="*/ f86 1 71561"/>
                <a:gd name="f115" fmla="*/ f87 1 36779"/>
                <a:gd name="f116" fmla="*/ f88 1 71561"/>
                <a:gd name="f117" fmla="*/ f89 1 36779"/>
                <a:gd name="f118" fmla="*/ f90 1 36779"/>
                <a:gd name="f119" fmla="*/ f91 1 36779"/>
                <a:gd name="f120" fmla="*/ f92 1 36779"/>
                <a:gd name="f121" fmla="*/ f93 1 71561"/>
                <a:gd name="f122" fmla="*/ f94 1 36779"/>
                <a:gd name="f123" fmla="*/ f95 1 71561"/>
                <a:gd name="f124" fmla="*/ f96 1 36779"/>
                <a:gd name="f125" fmla="*/ f97 1 71561"/>
                <a:gd name="f126" fmla="*/ f98 1 36779"/>
                <a:gd name="f127" fmla="*/ f99 1 71561"/>
                <a:gd name="f128" fmla="*/ 0 1 f71"/>
                <a:gd name="f129" fmla="*/ f6 1 f71"/>
                <a:gd name="f130" fmla="*/ 0 1 f72"/>
                <a:gd name="f131" fmla="*/ f7 1 f72"/>
                <a:gd name="f132" fmla="+- f100 0 f1"/>
                <a:gd name="f133" fmla="*/ f101 1 f71"/>
                <a:gd name="f134" fmla="*/ f102 1 f72"/>
                <a:gd name="f135" fmla="*/ f103 1 f71"/>
                <a:gd name="f136" fmla="*/ f104 1 f72"/>
                <a:gd name="f137" fmla="*/ f105 1 f71"/>
                <a:gd name="f138" fmla="*/ f106 1 f72"/>
                <a:gd name="f139" fmla="*/ f107 1 f71"/>
                <a:gd name="f140" fmla="*/ f108 1 f72"/>
                <a:gd name="f141" fmla="*/ f109 1 f72"/>
                <a:gd name="f142" fmla="*/ f110 1 f71"/>
                <a:gd name="f143" fmla="*/ f111 1 f72"/>
                <a:gd name="f144" fmla="*/ f112 1 f71"/>
                <a:gd name="f145" fmla="*/ f113 1 f72"/>
                <a:gd name="f146" fmla="*/ f114 1 f72"/>
                <a:gd name="f147" fmla="*/ f115 1 f71"/>
                <a:gd name="f148" fmla="*/ f116 1 f72"/>
                <a:gd name="f149" fmla="*/ f117 1 f71"/>
                <a:gd name="f150" fmla="*/ f118 1 f71"/>
                <a:gd name="f151" fmla="*/ f119 1 f71"/>
                <a:gd name="f152" fmla="*/ f120 1 f71"/>
                <a:gd name="f153" fmla="*/ f121 1 f72"/>
                <a:gd name="f154" fmla="*/ f122 1 f71"/>
                <a:gd name="f155" fmla="*/ f123 1 f72"/>
                <a:gd name="f156" fmla="*/ f124 1 f71"/>
                <a:gd name="f157" fmla="*/ f125 1 f72"/>
                <a:gd name="f158" fmla="*/ f126 1 f71"/>
                <a:gd name="f159" fmla="*/ f127 1 f72"/>
                <a:gd name="f160" fmla="*/ f128 f66 1"/>
                <a:gd name="f161" fmla="*/ f129 f66 1"/>
                <a:gd name="f162" fmla="*/ f131 f67 1"/>
                <a:gd name="f163" fmla="*/ f130 f67 1"/>
                <a:gd name="f164" fmla="*/ f133 f66 1"/>
                <a:gd name="f165" fmla="*/ f134 f67 1"/>
                <a:gd name="f166" fmla="*/ f135 f66 1"/>
                <a:gd name="f167" fmla="*/ f136 f67 1"/>
                <a:gd name="f168" fmla="*/ f137 f66 1"/>
                <a:gd name="f169" fmla="*/ f138 f67 1"/>
                <a:gd name="f170" fmla="*/ f139 f66 1"/>
                <a:gd name="f171" fmla="*/ f140 f67 1"/>
                <a:gd name="f172" fmla="*/ f141 f67 1"/>
                <a:gd name="f173" fmla="*/ f142 f66 1"/>
                <a:gd name="f174" fmla="*/ f143 f67 1"/>
                <a:gd name="f175" fmla="*/ f144 f66 1"/>
                <a:gd name="f176" fmla="*/ f145 f67 1"/>
                <a:gd name="f177" fmla="*/ f146 f67 1"/>
                <a:gd name="f178" fmla="*/ f147 f66 1"/>
                <a:gd name="f179" fmla="*/ f148 f67 1"/>
                <a:gd name="f180" fmla="*/ f149 f66 1"/>
                <a:gd name="f181" fmla="*/ f150 f66 1"/>
                <a:gd name="f182" fmla="*/ f151 f66 1"/>
                <a:gd name="f183" fmla="*/ f152 f66 1"/>
                <a:gd name="f184" fmla="*/ f153 f67 1"/>
                <a:gd name="f185" fmla="*/ f154 f66 1"/>
                <a:gd name="f186" fmla="*/ f155 f67 1"/>
                <a:gd name="f187" fmla="*/ f156 f66 1"/>
                <a:gd name="f188" fmla="*/ f157 f67 1"/>
                <a:gd name="f189" fmla="*/ f158 f66 1"/>
                <a:gd name="f190" fmla="*/ f159 f67 1"/>
              </a:gdLst>
              <a:ahLst/>
              <a:cxnLst>
                <a:cxn ang="3cd4">
                  <a:pos x="hc" y="t"/>
                </a:cxn>
                <a:cxn ang="0">
                  <a:pos x="r" y="vc"/>
                </a:cxn>
                <a:cxn ang="cd4">
                  <a:pos x="hc" y="b"/>
                </a:cxn>
                <a:cxn ang="cd2">
                  <a:pos x="l" y="vc"/>
                </a:cxn>
                <a:cxn ang="f132">
                  <a:pos x="f164" y="f165"/>
                </a:cxn>
                <a:cxn ang="f132">
                  <a:pos x="f166" y="f167"/>
                </a:cxn>
                <a:cxn ang="f132">
                  <a:pos x="f168" y="f169"/>
                </a:cxn>
                <a:cxn ang="f132">
                  <a:pos x="f170" y="f171"/>
                </a:cxn>
                <a:cxn ang="f132">
                  <a:pos x="f170" y="f172"/>
                </a:cxn>
                <a:cxn ang="f132">
                  <a:pos x="f173" y="f174"/>
                </a:cxn>
                <a:cxn ang="f132">
                  <a:pos x="f175" y="f176"/>
                </a:cxn>
                <a:cxn ang="f132">
                  <a:pos x="f175" y="f177"/>
                </a:cxn>
                <a:cxn ang="f132">
                  <a:pos x="f178" y="f179"/>
                </a:cxn>
                <a:cxn ang="f132">
                  <a:pos x="f180" y="f179"/>
                </a:cxn>
                <a:cxn ang="f132">
                  <a:pos x="f181" y="f177"/>
                </a:cxn>
                <a:cxn ang="f132">
                  <a:pos x="f181" y="f176"/>
                </a:cxn>
                <a:cxn ang="f132">
                  <a:pos x="f182" y="f174"/>
                </a:cxn>
                <a:cxn ang="f132">
                  <a:pos x="f183" y="f172"/>
                </a:cxn>
                <a:cxn ang="f132">
                  <a:pos x="f183" y="f184"/>
                </a:cxn>
                <a:cxn ang="f132">
                  <a:pos x="f185" y="f186"/>
                </a:cxn>
                <a:cxn ang="f132">
                  <a:pos x="f187" y="f188"/>
                </a:cxn>
                <a:cxn ang="f132">
                  <a:pos x="f189" y="f190"/>
                </a:cxn>
                <a:cxn ang="f132">
                  <a:pos x="f164" y="f165"/>
                </a:cxn>
              </a:cxnLst>
              <a:rect l="f160" t="f163" r="f161" b="f162"/>
              <a:pathLst>
                <a:path w="36779" h="71561">
                  <a:moveTo>
                    <a:pt x="f8" y="f9"/>
                  </a:moveTo>
                  <a:cubicBezTo>
                    <a:pt x="f10" y="f9"/>
                    <a:pt x="f11" y="f12"/>
                    <a:pt x="f11" y="f13"/>
                  </a:cubicBezTo>
                  <a:cubicBezTo>
                    <a:pt x="f11" y="f14"/>
                    <a:pt x="f15" y="f16"/>
                    <a:pt x="f17" y="f18"/>
                  </a:cubicBezTo>
                  <a:cubicBezTo>
                    <a:pt x="f19" y="f20"/>
                    <a:pt x="f21" y="f22"/>
                    <a:pt x="f21" y="f23"/>
                  </a:cubicBezTo>
                  <a:lnTo>
                    <a:pt x="f21" y="f24"/>
                  </a:lnTo>
                  <a:cubicBezTo>
                    <a:pt x="f21" y="f25"/>
                    <a:pt x="f26" y="f27"/>
                    <a:pt x="f28" y="f29"/>
                  </a:cubicBezTo>
                  <a:cubicBezTo>
                    <a:pt x="f30" y="f31"/>
                    <a:pt x="f5" y="f32"/>
                    <a:pt x="f5" y="f33"/>
                  </a:cubicBezTo>
                  <a:lnTo>
                    <a:pt x="f5" y="f34"/>
                  </a:lnTo>
                  <a:cubicBezTo>
                    <a:pt x="f5" y="f35"/>
                    <a:pt x="f36" y="f37"/>
                    <a:pt x="f38" y="f37"/>
                  </a:cubicBezTo>
                  <a:lnTo>
                    <a:pt x="f39" y="f37"/>
                  </a:lnTo>
                  <a:cubicBezTo>
                    <a:pt x="f40" y="f37"/>
                    <a:pt x="f41" y="f35"/>
                    <a:pt x="f41" y="f34"/>
                  </a:cubicBezTo>
                  <a:lnTo>
                    <a:pt x="f41" y="f33"/>
                  </a:lnTo>
                  <a:cubicBezTo>
                    <a:pt x="f41" y="f32"/>
                    <a:pt x="f42" y="f31"/>
                    <a:pt x="f43" y="f29"/>
                  </a:cubicBezTo>
                  <a:cubicBezTo>
                    <a:pt x="f44" y="f27"/>
                    <a:pt x="f45" y="f25"/>
                    <a:pt x="f45" y="f24"/>
                  </a:cubicBezTo>
                  <a:lnTo>
                    <a:pt x="f45" y="f46"/>
                  </a:lnTo>
                  <a:cubicBezTo>
                    <a:pt x="f45" y="f22"/>
                    <a:pt x="f47" y="f20"/>
                    <a:pt x="f48" y="f49"/>
                  </a:cubicBezTo>
                  <a:cubicBezTo>
                    <a:pt x="f50" y="f51"/>
                    <a:pt x="f52" y="f53"/>
                    <a:pt x="f54" y="f55"/>
                  </a:cubicBezTo>
                  <a:cubicBezTo>
                    <a:pt x="f56" y="f57"/>
                    <a:pt x="f58" y="f59"/>
                    <a:pt x="f60" y="f61"/>
                  </a:cubicBezTo>
                  <a:cubicBezTo>
                    <a:pt x="f62" y="f63"/>
                    <a:pt x="f64" y="f9"/>
                    <a:pt x="f8" y="f9"/>
                  </a:cubicBezTo>
                  <a:close/>
                </a:path>
              </a:pathLst>
            </a:custGeom>
            <a:solidFill>
              <a:srgbClr val="F2F2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6" name="Google Shape;1342;p30">
              <a:extLst>
                <a:ext uri="{FF2B5EF4-FFF2-40B4-BE49-F238E27FC236}">
                  <a16:creationId xmlns:a16="http://schemas.microsoft.com/office/drawing/2014/main" id="{168295AD-0229-4609-A83F-CDECA0E6186C}"/>
                </a:ext>
              </a:extLst>
            </p:cNvPr>
            <p:cNvSpPr/>
            <p:nvPr/>
          </p:nvSpPr>
          <p:spPr>
            <a:xfrm>
              <a:off x="7556501" y="5512917"/>
              <a:ext cx="2116141" cy="415046"/>
            </a:xfrm>
            <a:custGeom>
              <a:avLst/>
              <a:gdLst>
                <a:gd name="f0" fmla="val w"/>
                <a:gd name="f1" fmla="val h"/>
                <a:gd name="f2" fmla="val 0"/>
                <a:gd name="f3" fmla="val 43149"/>
                <a:gd name="f4" fmla="val 11074"/>
                <a:gd name="f5" fmla="val 3084"/>
                <a:gd name="f6" fmla="val 1394"/>
                <a:gd name="f7" fmla="val 1"/>
                <a:gd name="f8" fmla="val 1382"/>
                <a:gd name="f9" fmla="val 7990"/>
                <a:gd name="f10" fmla="val 9692"/>
                <a:gd name="f11" fmla="val 11073"/>
                <a:gd name="f12" fmla="val 40065"/>
                <a:gd name="f13" fmla="val 41756"/>
                <a:gd name="f14" fmla="*/ f0 1 43149"/>
                <a:gd name="f15" fmla="*/ f1 1 11074"/>
                <a:gd name="f16" fmla="+- f4 0 f2"/>
                <a:gd name="f17" fmla="+- f3 0 f2"/>
                <a:gd name="f18" fmla="*/ f17 1 43149"/>
                <a:gd name="f19" fmla="*/ f16 1 11074"/>
                <a:gd name="f20" fmla="*/ 0 f17 1"/>
                <a:gd name="f21" fmla="*/ 0 f16 1"/>
                <a:gd name="f22" fmla="*/ 43149 f17 1"/>
                <a:gd name="f23" fmla="*/ 11074 f16 1"/>
                <a:gd name="f24" fmla="*/ f20 1 43149"/>
                <a:gd name="f25" fmla="*/ f21 1 11074"/>
                <a:gd name="f26" fmla="*/ f22 1 43149"/>
                <a:gd name="f27" fmla="*/ f23 1 11074"/>
                <a:gd name="f28" fmla="*/ f24 1 f18"/>
                <a:gd name="f29" fmla="*/ f26 1 f18"/>
                <a:gd name="f30" fmla="*/ f25 1 f19"/>
                <a:gd name="f31" fmla="*/ f27 1 f19"/>
                <a:gd name="f32" fmla="*/ f28 f14 1"/>
                <a:gd name="f33" fmla="*/ f29 f14 1"/>
                <a:gd name="f34" fmla="*/ f31 f15 1"/>
                <a:gd name="f35" fmla="*/ f30 f15 1"/>
              </a:gdLst>
              <a:ahLst/>
              <a:cxnLst>
                <a:cxn ang="3cd4">
                  <a:pos x="hc" y="t"/>
                </a:cxn>
                <a:cxn ang="0">
                  <a:pos x="r" y="vc"/>
                </a:cxn>
                <a:cxn ang="cd4">
                  <a:pos x="hc" y="b"/>
                </a:cxn>
                <a:cxn ang="cd2">
                  <a:pos x="l" y="vc"/>
                </a:cxn>
              </a:cxnLst>
              <a:rect l="f32" t="f35" r="f33" b="f34"/>
              <a:pathLst>
                <a:path w="43149" h="11074">
                  <a:moveTo>
                    <a:pt x="f5" y="f2"/>
                  </a:moveTo>
                  <a:cubicBezTo>
                    <a:pt x="f6" y="f2"/>
                    <a:pt x="f7" y="f8"/>
                    <a:pt x="f7" y="f5"/>
                  </a:cubicBezTo>
                  <a:lnTo>
                    <a:pt x="f7" y="f9"/>
                  </a:lnTo>
                  <a:cubicBezTo>
                    <a:pt x="f7" y="f10"/>
                    <a:pt x="f6" y="f11"/>
                    <a:pt x="f5" y="f11"/>
                  </a:cubicBezTo>
                  <a:lnTo>
                    <a:pt x="f12" y="f11"/>
                  </a:lnTo>
                  <a:cubicBezTo>
                    <a:pt x="f13" y="f11"/>
                    <a:pt x="f3" y="f10"/>
                    <a:pt x="f3" y="f9"/>
                  </a:cubicBezTo>
                  <a:lnTo>
                    <a:pt x="f3" y="f5"/>
                  </a:lnTo>
                  <a:cubicBezTo>
                    <a:pt x="f3" y="f8"/>
                    <a:pt x="f13" y="f2"/>
                    <a:pt x="f12" y="f2"/>
                  </a:cubicBezTo>
                  <a:lnTo>
                    <a:pt x="f5" y="f2"/>
                  </a:lnTo>
                  <a:close/>
                </a:path>
              </a:pathLst>
            </a:custGeom>
            <a:solidFill>
              <a:srgbClr val="5EB2FC"/>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Fira Sans Extra Condensed Mediu"/>
                  <a:ea typeface="Fira Sans Extra Condensed Mediu"/>
                  <a:cs typeface="Fira Sans Extra Condensed Mediu"/>
                </a:rPr>
                <a:t>TERMINALE</a:t>
              </a:r>
            </a:p>
          </p:txBody>
        </p:sp>
        <p:sp>
          <p:nvSpPr>
            <p:cNvPr id="37" name="Google Shape;1343;p30">
              <a:extLst>
                <a:ext uri="{FF2B5EF4-FFF2-40B4-BE49-F238E27FC236}">
                  <a16:creationId xmlns:a16="http://schemas.microsoft.com/office/drawing/2014/main" id="{498C2DC6-0FAE-40F9-8552-6D0BFD1F5D53}"/>
                </a:ext>
              </a:extLst>
            </p:cNvPr>
            <p:cNvSpPr/>
            <p:nvPr/>
          </p:nvSpPr>
          <p:spPr>
            <a:xfrm>
              <a:off x="8497482" y="3579894"/>
              <a:ext cx="234177" cy="179002"/>
            </a:xfrm>
            <a:custGeom>
              <a:avLst/>
              <a:gdLst>
                <a:gd name="f0" fmla="val 10800000"/>
                <a:gd name="f1" fmla="val 5400000"/>
                <a:gd name="f2" fmla="val 180"/>
                <a:gd name="f3" fmla="val w"/>
                <a:gd name="f4" fmla="val h"/>
                <a:gd name="f5" fmla="val 0"/>
                <a:gd name="f6" fmla="val 4775"/>
                <a:gd name="f7" fmla="val 4776"/>
                <a:gd name="f8" fmla="val 2394"/>
                <a:gd name="f9" fmla="val 1"/>
                <a:gd name="f10" fmla="val 1072"/>
                <a:gd name="f11" fmla="val 1060"/>
                <a:gd name="f12" fmla="val 2382"/>
                <a:gd name="f13" fmla="val 3704"/>
                <a:gd name="f14" fmla="val 3715"/>
                <a:gd name="f15" fmla="+- 0 0 -90"/>
                <a:gd name="f16" fmla="*/ f3 1 4775"/>
                <a:gd name="f17" fmla="*/ f4 1 4776"/>
                <a:gd name="f18" fmla="+- f7 0 f5"/>
                <a:gd name="f19" fmla="+- f6 0 f5"/>
                <a:gd name="f20" fmla="*/ f15 f0 1"/>
                <a:gd name="f21" fmla="*/ f19 1 4775"/>
                <a:gd name="f22" fmla="*/ f18 1 4776"/>
                <a:gd name="f23" fmla="*/ 52707973 f19 1"/>
                <a:gd name="f24" fmla="*/ 22002 f18 1"/>
                <a:gd name="f25" fmla="*/ 22002 f19 1"/>
                <a:gd name="f26" fmla="*/ 52443215 f18 1"/>
                <a:gd name="f27" fmla="*/ 105129176 f18 1"/>
                <a:gd name="f28" fmla="*/ 105129225 f19 1"/>
                <a:gd name="f29" fmla="*/ f20 1 f2"/>
                <a:gd name="f30" fmla="*/ f23 1 4775"/>
                <a:gd name="f31" fmla="*/ f24 1 4776"/>
                <a:gd name="f32" fmla="*/ f25 1 4775"/>
                <a:gd name="f33" fmla="*/ f26 1 4776"/>
                <a:gd name="f34" fmla="*/ f27 1 4776"/>
                <a:gd name="f35" fmla="*/ f28 1 4775"/>
                <a:gd name="f36" fmla="*/ 0 1 f21"/>
                <a:gd name="f37" fmla="*/ f6 1 f21"/>
                <a:gd name="f38" fmla="*/ 0 1 f22"/>
                <a:gd name="f39" fmla="*/ f7 1 f22"/>
                <a:gd name="f40" fmla="+- f29 0 f1"/>
                <a:gd name="f41" fmla="*/ f30 1 f21"/>
                <a:gd name="f42" fmla="*/ f31 1 f22"/>
                <a:gd name="f43" fmla="*/ f32 1 f21"/>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7 1"/>
                <a:gd name="f56" fmla="*/ f46 f16 1"/>
              </a:gdLst>
              <a:ahLst/>
              <a:cxnLst>
                <a:cxn ang="3cd4">
                  <a:pos x="hc" y="t"/>
                </a:cxn>
                <a:cxn ang="0">
                  <a:pos x="r" y="vc"/>
                </a:cxn>
                <a:cxn ang="cd4">
                  <a:pos x="hc" y="b"/>
                </a:cxn>
                <a:cxn ang="cd2">
                  <a:pos x="l" y="vc"/>
                </a:cxn>
                <a:cxn ang="f40">
                  <a:pos x="f51" y="f52"/>
                </a:cxn>
                <a:cxn ang="f40">
                  <a:pos x="f53" y="f54"/>
                </a:cxn>
                <a:cxn ang="f40">
                  <a:pos x="f51" y="f55"/>
                </a:cxn>
                <a:cxn ang="f40">
                  <a:pos x="f56" y="f54"/>
                </a:cxn>
                <a:cxn ang="f40">
                  <a:pos x="f51" y="f52"/>
                </a:cxn>
              </a:cxnLst>
              <a:rect l="f47" t="f50" r="f48" b="f49"/>
              <a:pathLst>
                <a:path w="4775" h="4776">
                  <a:moveTo>
                    <a:pt x="f8" y="f9"/>
                  </a:moveTo>
                  <a:cubicBezTo>
                    <a:pt x="f10" y="f9"/>
                    <a:pt x="f9" y="f11"/>
                    <a:pt x="f9" y="f12"/>
                  </a:cubicBezTo>
                  <a:cubicBezTo>
                    <a:pt x="f9" y="f13"/>
                    <a:pt x="f10" y="f6"/>
                    <a:pt x="f8" y="f6"/>
                  </a:cubicBezTo>
                  <a:cubicBezTo>
                    <a:pt x="f14" y="f6"/>
                    <a:pt x="f6" y="f13"/>
                    <a:pt x="f6" y="f12"/>
                  </a:cubicBezTo>
                  <a:cubicBezTo>
                    <a:pt x="f6" y="f11"/>
                    <a:pt x="f14" y="f9"/>
                    <a:pt x="f8" y="f9"/>
                  </a:cubicBezTo>
                  <a:close/>
                </a:path>
              </a:pathLst>
            </a:custGeom>
            <a:solidFill>
              <a:srgbClr val="5EB2FC"/>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8" name="Google Shape;1344;p30">
              <a:extLst>
                <a:ext uri="{FF2B5EF4-FFF2-40B4-BE49-F238E27FC236}">
                  <a16:creationId xmlns:a16="http://schemas.microsoft.com/office/drawing/2014/main" id="{813CDA6B-E25F-4149-B9A8-5A74E1844E97}"/>
                </a:ext>
              </a:extLst>
            </p:cNvPr>
            <p:cNvSpPr/>
            <p:nvPr/>
          </p:nvSpPr>
          <p:spPr>
            <a:xfrm>
              <a:off x="8144496" y="5885526"/>
              <a:ext cx="940149" cy="718471"/>
            </a:xfrm>
            <a:custGeom>
              <a:avLst/>
              <a:gdLst>
                <a:gd name="f0" fmla="val 10800000"/>
                <a:gd name="f1" fmla="val 5400000"/>
                <a:gd name="f2" fmla="val 180"/>
                <a:gd name="f3" fmla="val w"/>
                <a:gd name="f4" fmla="val h"/>
                <a:gd name="f5" fmla="val 0"/>
                <a:gd name="f6" fmla="val 19170"/>
                <a:gd name="f7" fmla="val 9585"/>
                <a:gd name="f8" fmla="val 4299"/>
                <a:gd name="f9" fmla="val 1"/>
                <a:gd name="f10" fmla="val 14883"/>
                <a:gd name="f11" fmla="val 19169"/>
                <a:gd name="f12" fmla="val 14884"/>
                <a:gd name="f13" fmla="+- 0 0 -90"/>
                <a:gd name="f14" fmla="*/ f3 1 19170"/>
                <a:gd name="f15" fmla="*/ f4 1 19170"/>
                <a:gd name="f16" fmla="+- f6 0 f5"/>
                <a:gd name="f17" fmla="*/ f13 f0 1"/>
                <a:gd name="f18" fmla="*/ f16 1 19170"/>
                <a:gd name="f19" fmla="*/ 211030666 f16 1"/>
                <a:gd name="f20" fmla="*/ 0 f16 1"/>
                <a:gd name="f21" fmla="*/ 22002 f16 1"/>
                <a:gd name="f22" fmla="*/ 422038574 f16 1"/>
                <a:gd name="f23" fmla="*/ 422060548 f16 1"/>
                <a:gd name="f24" fmla="*/ f17 1 f2"/>
                <a:gd name="f25" fmla="*/ f19 1 19170"/>
                <a:gd name="f26" fmla="*/ f20 1 19170"/>
                <a:gd name="f27" fmla="*/ f21 1 19170"/>
                <a:gd name="f28" fmla="*/ f22 1 19170"/>
                <a:gd name="f29" fmla="*/ f23 1 19170"/>
                <a:gd name="f30" fmla="*/ 0 1 f18"/>
                <a:gd name="f31" fmla="*/ f6 1 f18"/>
                <a:gd name="f32" fmla="+- f24 0 f1"/>
                <a:gd name="f33" fmla="*/ f25 1 f18"/>
                <a:gd name="f34" fmla="*/ f26 1 f18"/>
                <a:gd name="f35" fmla="*/ f27 1 f18"/>
                <a:gd name="f36" fmla="*/ f28 1 f18"/>
                <a:gd name="f37" fmla="*/ f29 1 f18"/>
                <a:gd name="f38" fmla="*/ f30 f14 1"/>
                <a:gd name="f39" fmla="*/ f31 f14 1"/>
                <a:gd name="f40" fmla="*/ f31 f15 1"/>
                <a:gd name="f41" fmla="*/ f30 f15 1"/>
                <a:gd name="f42" fmla="*/ f33 f14 1"/>
                <a:gd name="f43" fmla="*/ f34 f15 1"/>
                <a:gd name="f44" fmla="*/ f35 f14 1"/>
                <a:gd name="f45" fmla="*/ f33 f15 1"/>
                <a:gd name="f46" fmla="*/ f36 f15 1"/>
                <a:gd name="f47" fmla="*/ f37 f14 1"/>
              </a:gdLst>
              <a:ahLst/>
              <a:cxnLst>
                <a:cxn ang="3cd4">
                  <a:pos x="hc" y="t"/>
                </a:cxn>
                <a:cxn ang="0">
                  <a:pos x="r" y="vc"/>
                </a:cxn>
                <a:cxn ang="cd4">
                  <a:pos x="hc" y="b"/>
                </a:cxn>
                <a:cxn ang="cd2">
                  <a:pos x="l" y="vc"/>
                </a:cxn>
                <a:cxn ang="f32">
                  <a:pos x="f42" y="f43"/>
                </a:cxn>
                <a:cxn ang="f32">
                  <a:pos x="f44" y="f45"/>
                </a:cxn>
                <a:cxn ang="f32">
                  <a:pos x="f42" y="f46"/>
                </a:cxn>
                <a:cxn ang="f32">
                  <a:pos x="f47" y="f45"/>
                </a:cxn>
                <a:cxn ang="f32">
                  <a:pos x="f42" y="f43"/>
                </a:cxn>
              </a:cxnLst>
              <a:rect l="f38" t="f41" r="f39" b="f40"/>
              <a:pathLst>
                <a:path w="19170" h="19170">
                  <a:moveTo>
                    <a:pt x="f7" y="f5"/>
                  </a:moveTo>
                  <a:cubicBezTo>
                    <a:pt x="f8" y="f5"/>
                    <a:pt x="f9" y="f8"/>
                    <a:pt x="f9" y="f7"/>
                  </a:cubicBezTo>
                  <a:cubicBezTo>
                    <a:pt x="f9" y="f10"/>
                    <a:pt x="f8" y="f11"/>
                    <a:pt x="f7" y="f11"/>
                  </a:cubicBezTo>
                  <a:cubicBezTo>
                    <a:pt x="f12" y="f11"/>
                    <a:pt x="f6" y="f10"/>
                    <a:pt x="f6" y="f7"/>
                  </a:cubicBezTo>
                  <a:cubicBezTo>
                    <a:pt x="f6" y="f8"/>
                    <a:pt x="f12" y="f5"/>
                    <a:pt x="f7" y="f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9" name="Google Shape;1345;p30">
              <a:extLst>
                <a:ext uri="{FF2B5EF4-FFF2-40B4-BE49-F238E27FC236}">
                  <a16:creationId xmlns:a16="http://schemas.microsoft.com/office/drawing/2014/main" id="{8454697B-DE87-438E-A252-DBFE7AD474AB}"/>
                </a:ext>
              </a:extLst>
            </p:cNvPr>
            <p:cNvSpPr/>
            <p:nvPr/>
          </p:nvSpPr>
          <p:spPr>
            <a:xfrm>
              <a:off x="8254864" y="5970300"/>
              <a:ext cx="719404" cy="549371"/>
            </a:xfrm>
            <a:custGeom>
              <a:avLst/>
              <a:gdLst>
                <a:gd name="f0" fmla="val 10800000"/>
                <a:gd name="f1" fmla="val 5400000"/>
                <a:gd name="f2" fmla="val 180"/>
                <a:gd name="f3" fmla="val w"/>
                <a:gd name="f4" fmla="val h"/>
                <a:gd name="f5" fmla="val 0"/>
                <a:gd name="f6" fmla="val 14669"/>
                <a:gd name="f7" fmla="val 14658"/>
                <a:gd name="f8" fmla="val 7334"/>
                <a:gd name="f9" fmla="val 1"/>
                <a:gd name="f10" fmla="val 3286"/>
                <a:gd name="f11" fmla="val 3275"/>
                <a:gd name="f12" fmla="val 7323"/>
                <a:gd name="f13" fmla="val 11383"/>
                <a:gd name="f14" fmla="val 14657"/>
                <a:gd name="f15" fmla="+- 0 0 -90"/>
                <a:gd name="f16" fmla="*/ f3 1 14669"/>
                <a:gd name="f17" fmla="*/ f4 1 14658"/>
                <a:gd name="f18" fmla="+- f7 0 f5"/>
                <a:gd name="f19" fmla="+- f6 0 f5"/>
                <a:gd name="f20" fmla="*/ f15 f0 1"/>
                <a:gd name="f21" fmla="*/ f19 1 14669"/>
                <a:gd name="f22" fmla="*/ f18 1 14658"/>
                <a:gd name="f23" fmla="*/ 161469943 f19 1"/>
                <a:gd name="f24" fmla="*/ 22002 f18 1"/>
                <a:gd name="f25" fmla="*/ 0 f19 1"/>
                <a:gd name="f26" fmla="*/ 161228241 f18 1"/>
                <a:gd name="f27" fmla="*/ 322699199 f18 1"/>
                <a:gd name="f28" fmla="*/ 322962672 f19 1"/>
                <a:gd name="f29" fmla="*/ f20 1 f2"/>
                <a:gd name="f30" fmla="*/ f23 1 14669"/>
                <a:gd name="f31" fmla="*/ f24 1 14658"/>
                <a:gd name="f32" fmla="*/ f25 1 14669"/>
                <a:gd name="f33" fmla="*/ f26 1 14658"/>
                <a:gd name="f34" fmla="*/ f27 1 14658"/>
                <a:gd name="f35" fmla="*/ f28 1 14669"/>
                <a:gd name="f36" fmla="*/ 0 1 f21"/>
                <a:gd name="f37" fmla="*/ f6 1 f21"/>
                <a:gd name="f38" fmla="*/ 0 1 f22"/>
                <a:gd name="f39" fmla="*/ f7 1 f22"/>
                <a:gd name="f40" fmla="+- f29 0 f1"/>
                <a:gd name="f41" fmla="*/ f30 1 f21"/>
                <a:gd name="f42" fmla="*/ f31 1 f22"/>
                <a:gd name="f43" fmla="*/ f32 1 f21"/>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7 1"/>
                <a:gd name="f56" fmla="*/ f46 f16 1"/>
              </a:gdLst>
              <a:ahLst/>
              <a:cxnLst>
                <a:cxn ang="3cd4">
                  <a:pos x="hc" y="t"/>
                </a:cxn>
                <a:cxn ang="0">
                  <a:pos x="r" y="vc"/>
                </a:cxn>
                <a:cxn ang="cd4">
                  <a:pos x="hc" y="b"/>
                </a:cxn>
                <a:cxn ang="cd2">
                  <a:pos x="l" y="vc"/>
                </a:cxn>
                <a:cxn ang="f40">
                  <a:pos x="f51" y="f52"/>
                </a:cxn>
                <a:cxn ang="f40">
                  <a:pos x="f53" y="f54"/>
                </a:cxn>
                <a:cxn ang="f40">
                  <a:pos x="f51" y="f55"/>
                </a:cxn>
                <a:cxn ang="f40">
                  <a:pos x="f56" y="f54"/>
                </a:cxn>
                <a:cxn ang="f40">
                  <a:pos x="f51" y="f52"/>
                </a:cxn>
              </a:cxnLst>
              <a:rect l="f47" t="f50" r="f48" b="f49"/>
              <a:pathLst>
                <a:path w="14669" h="14658">
                  <a:moveTo>
                    <a:pt x="f8" y="f9"/>
                  </a:moveTo>
                  <a:cubicBezTo>
                    <a:pt x="f10" y="f9"/>
                    <a:pt x="f5" y="f11"/>
                    <a:pt x="f5" y="f12"/>
                  </a:cubicBezTo>
                  <a:cubicBezTo>
                    <a:pt x="f5" y="f13"/>
                    <a:pt x="f10" y="f14"/>
                    <a:pt x="f8" y="f14"/>
                  </a:cubicBezTo>
                  <a:cubicBezTo>
                    <a:pt x="f13" y="f14"/>
                    <a:pt x="f6" y="f13"/>
                    <a:pt x="f6" y="f12"/>
                  </a:cubicBezTo>
                  <a:cubicBezTo>
                    <a:pt x="f6" y="f11"/>
                    <a:pt x="f13" y="f9"/>
                    <a:pt x="f8" y="f9"/>
                  </a:cubicBezTo>
                  <a:close/>
                </a:path>
              </a:pathLst>
            </a:custGeom>
            <a:solidFill>
              <a:srgbClr val="5EB2FC"/>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0" name="Google Shape;1346;p30">
              <a:extLst>
                <a:ext uri="{FF2B5EF4-FFF2-40B4-BE49-F238E27FC236}">
                  <a16:creationId xmlns:a16="http://schemas.microsoft.com/office/drawing/2014/main" id="{D5922839-6373-4391-A78E-7D8952E68775}"/>
                </a:ext>
              </a:extLst>
            </p:cNvPr>
            <p:cNvSpPr/>
            <p:nvPr/>
          </p:nvSpPr>
          <p:spPr>
            <a:xfrm>
              <a:off x="8456874" y="6094805"/>
              <a:ext cx="315394" cy="264188"/>
            </a:xfrm>
            <a:custGeom>
              <a:avLst/>
              <a:gdLst>
                <a:gd name="f0" fmla="val 10800000"/>
                <a:gd name="f1" fmla="val 5400000"/>
                <a:gd name="f2" fmla="val 180"/>
                <a:gd name="f3" fmla="val w"/>
                <a:gd name="f4" fmla="val h"/>
                <a:gd name="f5" fmla="val 0"/>
                <a:gd name="f6" fmla="val 6431"/>
                <a:gd name="f7" fmla="val 7049"/>
                <a:gd name="f8" fmla="val 3215"/>
                <a:gd name="f9" fmla="val 453"/>
                <a:gd name="f10" fmla="val 4061"/>
                <a:gd name="f11" fmla="val 4751"/>
                <a:gd name="f12" fmla="val 1143"/>
                <a:gd name="f13" fmla="val 1989"/>
                <a:gd name="f14" fmla="val 2834"/>
                <a:gd name="f15" fmla="val 3525"/>
                <a:gd name="f16" fmla="val 2370"/>
                <a:gd name="f17" fmla="val 1680"/>
                <a:gd name="f18" fmla="val 4060"/>
                <a:gd name="f19" fmla="val 4668"/>
                <a:gd name="f20" fmla="val 5859"/>
                <a:gd name="f21" fmla="val 5180"/>
                <a:gd name="f22" fmla="val 5978"/>
                <a:gd name="f23" fmla="val 6608"/>
                <a:gd name="f24" fmla="val 572"/>
                <a:gd name="f25" fmla="val 1763"/>
                <a:gd name="f26" fmla="val 2120"/>
                <a:gd name="f27" fmla="val 1239"/>
                <a:gd name="f28" fmla="val 893"/>
                <a:gd name="f29" fmla="val 2751"/>
                <a:gd name="f30" fmla="val 3417"/>
                <a:gd name="f31" fmla="val 2311"/>
                <a:gd name="f32" fmla="val 3751"/>
                <a:gd name="f33" fmla="val 977"/>
                <a:gd name="f34" fmla="val 4132"/>
                <a:gd name="f35" fmla="val 1"/>
                <a:gd name="f36" fmla="val 5370"/>
                <a:gd name="f37" fmla="val 6835"/>
                <a:gd name="f38" fmla="val 6954"/>
                <a:gd name="f39" fmla="val 96"/>
                <a:gd name="f40" fmla="val 227"/>
                <a:gd name="f41" fmla="val 6204"/>
                <a:gd name="f42" fmla="val 6323"/>
                <a:gd name="f43" fmla="val 6430"/>
                <a:gd name="f44" fmla="val 5454"/>
                <a:gd name="f45" fmla="val 4108"/>
                <a:gd name="f46" fmla="val 5192"/>
                <a:gd name="f47" fmla="val 4311"/>
                <a:gd name="f48" fmla="+- 0 0 -90"/>
                <a:gd name="f49" fmla="*/ f3 1 6431"/>
                <a:gd name="f50" fmla="*/ f4 1 7049"/>
                <a:gd name="f51" fmla="+- f7 0 f5"/>
                <a:gd name="f52" fmla="+- f6 0 f5"/>
                <a:gd name="f53" fmla="*/ f48 f0 1"/>
                <a:gd name="f54" fmla="*/ f52 1 6431"/>
                <a:gd name="f55" fmla="*/ f51 1 7049"/>
                <a:gd name="f56" fmla="*/ 70783621 f52 1"/>
                <a:gd name="f57" fmla="*/ 9973229 f51 1"/>
                <a:gd name="f58" fmla="*/ 104601995 f52 1"/>
                <a:gd name="f59" fmla="*/ 43791601 f51 1"/>
                <a:gd name="f60" fmla="*/ 77609188 f51 1"/>
                <a:gd name="f61" fmla="*/ 36988034 f52 1"/>
                <a:gd name="f62" fmla="*/ 89388399 f51 1"/>
                <a:gd name="f63" fmla="*/ 131616771 f52 1"/>
                <a:gd name="f64" fmla="*/ 145487081 f51 1"/>
                <a:gd name="f65" fmla="*/ 9973230 f52 1"/>
                <a:gd name="f66" fmla="*/ 0 f51 1"/>
                <a:gd name="f67" fmla="*/ 27278740 f52 1"/>
                <a:gd name="f68" fmla="*/ 50881137 f52 1"/>
                <a:gd name="f69" fmla="*/ 82584802 f51 1"/>
                <a:gd name="f70" fmla="*/ 22002 f52 1"/>
                <a:gd name="f71" fmla="*/ 150484696 f51 1"/>
                <a:gd name="f72" fmla="*/ 4997616 f52 1"/>
                <a:gd name="f73" fmla="*/ 155196375 f51 1"/>
                <a:gd name="f74" fmla="*/ 136592413 f52 1"/>
                <a:gd name="f75" fmla="*/ 141568027 f52 1"/>
                <a:gd name="f76" fmla="*/ 90444957 f52 1"/>
                <a:gd name="f77" fmla="*/ 114311289 f52 1"/>
                <a:gd name="f78" fmla="*/ f53 1 f2"/>
                <a:gd name="f79" fmla="*/ f56 1 6431"/>
                <a:gd name="f80" fmla="*/ f57 1 7049"/>
                <a:gd name="f81" fmla="*/ f58 1 6431"/>
                <a:gd name="f82" fmla="*/ f59 1 7049"/>
                <a:gd name="f83" fmla="*/ f60 1 7049"/>
                <a:gd name="f84" fmla="*/ f61 1 6431"/>
                <a:gd name="f85" fmla="*/ f62 1 7049"/>
                <a:gd name="f86" fmla="*/ f63 1 6431"/>
                <a:gd name="f87" fmla="*/ f64 1 7049"/>
                <a:gd name="f88" fmla="*/ f65 1 6431"/>
                <a:gd name="f89" fmla="*/ f66 1 7049"/>
                <a:gd name="f90" fmla="*/ f67 1 6431"/>
                <a:gd name="f91" fmla="*/ f68 1 6431"/>
                <a:gd name="f92" fmla="*/ f69 1 7049"/>
                <a:gd name="f93" fmla="*/ f70 1 6431"/>
                <a:gd name="f94" fmla="*/ f71 1 7049"/>
                <a:gd name="f95" fmla="*/ f72 1 6431"/>
                <a:gd name="f96" fmla="*/ f73 1 7049"/>
                <a:gd name="f97" fmla="*/ f74 1 6431"/>
                <a:gd name="f98" fmla="*/ f75 1 6431"/>
                <a:gd name="f99" fmla="*/ f76 1 6431"/>
                <a:gd name="f100" fmla="*/ f77 1 6431"/>
                <a:gd name="f101" fmla="*/ 0 1 f54"/>
                <a:gd name="f102" fmla="*/ f6 1 f54"/>
                <a:gd name="f103" fmla="*/ 0 1 f55"/>
                <a:gd name="f104" fmla="*/ f7 1 f55"/>
                <a:gd name="f105" fmla="+- f78 0 f1"/>
                <a:gd name="f106" fmla="*/ f79 1 f54"/>
                <a:gd name="f107" fmla="*/ f80 1 f55"/>
                <a:gd name="f108" fmla="*/ f81 1 f54"/>
                <a:gd name="f109" fmla="*/ f82 1 f55"/>
                <a:gd name="f110" fmla="*/ f83 1 f55"/>
                <a:gd name="f111" fmla="*/ f84 1 f54"/>
                <a:gd name="f112" fmla="*/ f85 1 f55"/>
                <a:gd name="f113" fmla="*/ f86 1 f54"/>
                <a:gd name="f114" fmla="*/ f87 1 f55"/>
                <a:gd name="f115" fmla="*/ f88 1 f54"/>
                <a:gd name="f116" fmla="*/ f89 1 f55"/>
                <a:gd name="f117" fmla="*/ f90 1 f54"/>
                <a:gd name="f118" fmla="*/ f91 1 f54"/>
                <a:gd name="f119" fmla="*/ f92 1 f55"/>
                <a:gd name="f120" fmla="*/ f93 1 f54"/>
                <a:gd name="f121" fmla="*/ f94 1 f55"/>
                <a:gd name="f122" fmla="*/ f95 1 f54"/>
                <a:gd name="f123" fmla="*/ f96 1 f55"/>
                <a:gd name="f124" fmla="*/ f97 1 f54"/>
                <a:gd name="f125" fmla="*/ f98 1 f54"/>
                <a:gd name="f126" fmla="*/ f99 1 f54"/>
                <a:gd name="f127" fmla="*/ f100 1 f54"/>
                <a:gd name="f128" fmla="*/ f101 f49 1"/>
                <a:gd name="f129" fmla="*/ f102 f49 1"/>
                <a:gd name="f130" fmla="*/ f104 f50 1"/>
                <a:gd name="f131" fmla="*/ f103 f50 1"/>
                <a:gd name="f132" fmla="*/ f106 f49 1"/>
                <a:gd name="f133" fmla="*/ f107 f50 1"/>
                <a:gd name="f134" fmla="*/ f108 f49 1"/>
                <a:gd name="f135" fmla="*/ f109 f50 1"/>
                <a:gd name="f136" fmla="*/ f110 f50 1"/>
                <a:gd name="f137" fmla="*/ f111 f49 1"/>
                <a:gd name="f138" fmla="*/ f112 f50 1"/>
                <a:gd name="f139" fmla="*/ f113 f49 1"/>
                <a:gd name="f140" fmla="*/ f114 f50 1"/>
                <a:gd name="f141" fmla="*/ f115 f49 1"/>
                <a:gd name="f142" fmla="*/ f116 f50 1"/>
                <a:gd name="f143" fmla="*/ f117 f49 1"/>
                <a:gd name="f144" fmla="*/ f118 f49 1"/>
                <a:gd name="f145" fmla="*/ f119 f50 1"/>
                <a:gd name="f146" fmla="*/ f120 f49 1"/>
                <a:gd name="f147" fmla="*/ f121 f50 1"/>
                <a:gd name="f148" fmla="*/ f122 f49 1"/>
                <a:gd name="f149" fmla="*/ f123 f50 1"/>
                <a:gd name="f150" fmla="*/ f124 f49 1"/>
                <a:gd name="f151" fmla="*/ f125 f49 1"/>
                <a:gd name="f152" fmla="*/ f126 f49 1"/>
                <a:gd name="f153" fmla="*/ f127 f49 1"/>
              </a:gdLst>
              <a:ahLst/>
              <a:cxnLst>
                <a:cxn ang="3cd4">
                  <a:pos x="hc" y="t"/>
                </a:cxn>
                <a:cxn ang="0">
                  <a:pos x="r" y="vc"/>
                </a:cxn>
                <a:cxn ang="cd4">
                  <a:pos x="hc" y="b"/>
                </a:cxn>
                <a:cxn ang="cd2">
                  <a:pos x="l" y="vc"/>
                </a:cxn>
                <a:cxn ang="f105">
                  <a:pos x="f132" y="f133"/>
                </a:cxn>
                <a:cxn ang="f105">
                  <a:pos x="f134" y="f135"/>
                </a:cxn>
                <a:cxn ang="f105">
                  <a:pos x="f132" y="f136"/>
                </a:cxn>
                <a:cxn ang="f105">
                  <a:pos x="f137" y="f135"/>
                </a:cxn>
                <a:cxn ang="f105">
                  <a:pos x="f132" y="f133"/>
                </a:cxn>
                <a:cxn ang="f105">
                  <a:pos x="f132" y="f138"/>
                </a:cxn>
                <a:cxn ang="f105">
                  <a:pos x="f139" y="f140"/>
                </a:cxn>
                <a:cxn ang="f105">
                  <a:pos x="f141" y="f140"/>
                </a:cxn>
                <a:cxn ang="f105">
                  <a:pos x="f132" y="f138"/>
                </a:cxn>
                <a:cxn ang="f105">
                  <a:pos x="f132" y="f142"/>
                </a:cxn>
                <a:cxn ang="f105">
                  <a:pos x="f143" y="f135"/>
                </a:cxn>
                <a:cxn ang="f105">
                  <a:pos x="f144" y="f145"/>
                </a:cxn>
                <a:cxn ang="f105">
                  <a:pos x="f146" y="f147"/>
                </a:cxn>
                <a:cxn ang="f105">
                  <a:pos x="f148" y="f149"/>
                </a:cxn>
                <a:cxn ang="f105">
                  <a:pos x="f150" y="f149"/>
                </a:cxn>
                <a:cxn ang="f105">
                  <a:pos x="f151" y="f147"/>
                </a:cxn>
                <a:cxn ang="f105">
                  <a:pos x="f152" y="f145"/>
                </a:cxn>
                <a:cxn ang="f105">
                  <a:pos x="f153" y="f135"/>
                </a:cxn>
                <a:cxn ang="f105">
                  <a:pos x="f132" y="f142"/>
                </a:cxn>
              </a:cxnLst>
              <a:rect l="f128" t="f131" r="f129" b="f130"/>
              <a:pathLst>
                <a:path w="6431" h="7049">
                  <a:moveTo>
                    <a:pt x="f8" y="f9"/>
                  </a:moveTo>
                  <a:cubicBezTo>
                    <a:pt x="f10" y="f9"/>
                    <a:pt x="f11" y="f12"/>
                    <a:pt x="f11" y="f13"/>
                  </a:cubicBezTo>
                  <a:cubicBezTo>
                    <a:pt x="f11" y="f14"/>
                    <a:pt x="f10" y="f15"/>
                    <a:pt x="f8" y="f15"/>
                  </a:cubicBezTo>
                  <a:cubicBezTo>
                    <a:pt x="f16" y="f15"/>
                    <a:pt x="f17" y="f14"/>
                    <a:pt x="f17" y="f13"/>
                  </a:cubicBezTo>
                  <a:cubicBezTo>
                    <a:pt x="f17" y="f12"/>
                    <a:pt x="f16" y="f9"/>
                    <a:pt x="f8" y="f9"/>
                  </a:cubicBezTo>
                  <a:close/>
                  <a:moveTo>
                    <a:pt x="f8" y="f18"/>
                  </a:moveTo>
                  <a:cubicBezTo>
                    <a:pt x="f19" y="f18"/>
                    <a:pt x="f20" y="f21"/>
                    <a:pt x="f22" y="f23"/>
                  </a:cubicBezTo>
                  <a:lnTo>
                    <a:pt x="f9" y="f23"/>
                  </a:lnTo>
                  <a:cubicBezTo>
                    <a:pt x="f24" y="f21"/>
                    <a:pt x="f25" y="f18"/>
                    <a:pt x="f8" y="f18"/>
                  </a:cubicBezTo>
                  <a:close/>
                  <a:moveTo>
                    <a:pt x="f8" y="f5"/>
                  </a:moveTo>
                  <a:cubicBezTo>
                    <a:pt x="f26" y="f5"/>
                    <a:pt x="f27" y="f28"/>
                    <a:pt x="f27" y="f13"/>
                  </a:cubicBezTo>
                  <a:cubicBezTo>
                    <a:pt x="f27" y="f29"/>
                    <a:pt x="f17" y="f30"/>
                    <a:pt x="f31" y="f32"/>
                  </a:cubicBezTo>
                  <a:cubicBezTo>
                    <a:pt x="f33" y="f34"/>
                    <a:pt x="f35" y="f36"/>
                    <a:pt x="f35" y="f37"/>
                  </a:cubicBezTo>
                  <a:cubicBezTo>
                    <a:pt x="f35" y="f38"/>
                    <a:pt x="f39" y="f7"/>
                    <a:pt x="f40" y="f7"/>
                  </a:cubicBezTo>
                  <a:lnTo>
                    <a:pt x="f41" y="f7"/>
                  </a:lnTo>
                  <a:cubicBezTo>
                    <a:pt x="f42" y="f7"/>
                    <a:pt x="f43" y="f38"/>
                    <a:pt x="f43" y="f37"/>
                  </a:cubicBezTo>
                  <a:cubicBezTo>
                    <a:pt x="f43" y="f36"/>
                    <a:pt x="f44" y="f34"/>
                    <a:pt x="f45" y="f32"/>
                  </a:cubicBezTo>
                  <a:cubicBezTo>
                    <a:pt x="f11" y="f30"/>
                    <a:pt x="f46" y="f29"/>
                    <a:pt x="f46" y="f13"/>
                  </a:cubicBezTo>
                  <a:cubicBezTo>
                    <a:pt x="f46" y="f28"/>
                    <a:pt x="f47" y="f5"/>
                    <a:pt x="f8" y="f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1" name="Google Shape;1347;p30">
              <a:extLst>
                <a:ext uri="{FF2B5EF4-FFF2-40B4-BE49-F238E27FC236}">
                  <a16:creationId xmlns:a16="http://schemas.microsoft.com/office/drawing/2014/main" id="{94E0B3C9-2E8F-4686-A6BA-D163E4D33128}"/>
                </a:ext>
              </a:extLst>
            </p:cNvPr>
            <p:cNvSpPr txBox="1"/>
            <p:nvPr/>
          </p:nvSpPr>
          <p:spPr>
            <a:xfrm>
              <a:off x="7735165" y="4728188"/>
              <a:ext cx="1803736" cy="697632"/>
            </a:xfrm>
            <a:prstGeom prst="rect">
              <a:avLst/>
            </a:prstGeom>
            <a:noFill/>
            <a:ln cap="flat">
              <a:noFill/>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En EPLE (Scénario, mise en situation, projet……)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En PFMP : 2 fiches /PFMP….</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434343"/>
                </a:solidFill>
                <a:uFillTx/>
                <a:latin typeface="Roboto" pitchFamily="2"/>
                <a:ea typeface="Roboto" pitchFamily="2"/>
                <a:cs typeface="Roboto" pitchFamily="2"/>
              </a:endParaRPr>
            </a:p>
          </p:txBody>
        </p:sp>
      </p:grpSp>
      <p:grpSp>
        <p:nvGrpSpPr>
          <p:cNvPr id="42" name="Google Shape;1348;p30">
            <a:extLst>
              <a:ext uri="{FF2B5EF4-FFF2-40B4-BE49-F238E27FC236}">
                <a16:creationId xmlns:a16="http://schemas.microsoft.com/office/drawing/2014/main" id="{CE0CC717-4222-4501-9F9A-9A0DD65F4B7B}"/>
              </a:ext>
            </a:extLst>
          </p:cNvPr>
          <p:cNvGrpSpPr/>
          <p:nvPr/>
        </p:nvGrpSpPr>
        <p:grpSpPr>
          <a:xfrm>
            <a:off x="3600450" y="3511552"/>
            <a:ext cx="2451104" cy="3086099"/>
            <a:chOff x="3600450" y="3511552"/>
            <a:chExt cx="2451104" cy="3086099"/>
          </a:xfrm>
        </p:grpSpPr>
        <p:sp>
          <p:nvSpPr>
            <p:cNvPr id="43" name="Google Shape;1349;p30">
              <a:extLst>
                <a:ext uri="{FF2B5EF4-FFF2-40B4-BE49-F238E27FC236}">
                  <a16:creationId xmlns:a16="http://schemas.microsoft.com/office/drawing/2014/main" id="{814EEA7C-8737-428A-8A0A-323D12762BA9}"/>
                </a:ext>
              </a:extLst>
            </p:cNvPr>
            <p:cNvSpPr/>
            <p:nvPr/>
          </p:nvSpPr>
          <p:spPr>
            <a:xfrm>
              <a:off x="3781080" y="3511552"/>
              <a:ext cx="2089833" cy="2686187"/>
            </a:xfrm>
            <a:custGeom>
              <a:avLst/>
              <a:gdLst>
                <a:gd name="f0" fmla="val 10800000"/>
                <a:gd name="f1" fmla="val 5400000"/>
                <a:gd name="f2" fmla="val 180"/>
                <a:gd name="f3" fmla="val w"/>
                <a:gd name="f4" fmla="val h"/>
                <a:gd name="f5" fmla="val 0"/>
                <a:gd name="f6" fmla="val 36779"/>
                <a:gd name="f7" fmla="val 71561"/>
                <a:gd name="f8" fmla="val 18382"/>
                <a:gd name="f9" fmla="val 1"/>
                <a:gd name="f10" fmla="val 16196"/>
                <a:gd name="f11" fmla="val 14418"/>
                <a:gd name="f12" fmla="val 1777"/>
                <a:gd name="f13" fmla="val 3980"/>
                <a:gd name="f14" fmla="val 4707"/>
                <a:gd name="f15" fmla="val 14621"/>
                <a:gd name="f16" fmla="val 5397"/>
                <a:gd name="f17" fmla="val 14966"/>
                <a:gd name="f18" fmla="val 5981"/>
                <a:gd name="f19" fmla="val 16062"/>
                <a:gd name="f20" fmla="val 7838"/>
                <a:gd name="f21" fmla="val 16657"/>
                <a:gd name="f22" fmla="val 9933"/>
                <a:gd name="f23" fmla="val 12077"/>
                <a:gd name="f24" fmla="val 12541"/>
                <a:gd name="f25" fmla="val 16994"/>
                <a:gd name="f26" fmla="val 14097"/>
                <a:gd name="f27" fmla="val 21006"/>
                <a:gd name="f28" fmla="val 10132"/>
                <a:gd name="f29" fmla="val 23018"/>
                <a:gd name="f30" fmla="val 4131"/>
                <a:gd name="f31" fmla="val 26054"/>
                <a:gd name="f32" fmla="val 32281"/>
                <a:gd name="f33" fmla="val 39437"/>
                <a:gd name="f34" fmla="val 63273"/>
                <a:gd name="f35" fmla="val 67833"/>
                <a:gd name="f36" fmla="val 3727"/>
                <a:gd name="f37" fmla="val 71560"/>
                <a:gd name="f38" fmla="val 8287"/>
                <a:gd name="f39" fmla="val 28492"/>
                <a:gd name="f40" fmla="val 33052"/>
                <a:gd name="f41" fmla="val 36778"/>
                <a:gd name="f42" fmla="val 32647"/>
                <a:gd name="f43" fmla="val 26646"/>
                <a:gd name="f44" fmla="val 22670"/>
                <a:gd name="f45" fmla="val 20122"/>
                <a:gd name="f46" fmla="val 12112"/>
                <a:gd name="f47" fmla="val 20765"/>
                <a:gd name="f48" fmla="val 21848"/>
                <a:gd name="f49" fmla="val 5945"/>
                <a:gd name="f50" fmla="val 22253"/>
                <a:gd name="f51" fmla="val 5242"/>
                <a:gd name="f52" fmla="val 22443"/>
                <a:gd name="f53" fmla="val 4421"/>
                <a:gd name="f54" fmla="val 22348"/>
                <a:gd name="f55" fmla="val 3528"/>
                <a:gd name="f56" fmla="val 22158"/>
                <a:gd name="f57" fmla="val 1706"/>
                <a:gd name="f58" fmla="val 20681"/>
                <a:gd name="f59" fmla="val 230"/>
                <a:gd name="f60" fmla="val 18848"/>
                <a:gd name="f61" fmla="val 27"/>
                <a:gd name="f62" fmla="val 18691"/>
                <a:gd name="f63" fmla="val 10"/>
                <a:gd name="f64" fmla="val 18535"/>
                <a:gd name="f65" fmla="+- 0 0 -90"/>
                <a:gd name="f66" fmla="*/ f3 1 36779"/>
                <a:gd name="f67" fmla="*/ f4 1 71561"/>
                <a:gd name="f68" fmla="+- f7 0 f5"/>
                <a:gd name="f69" fmla="+- f6 0 f5"/>
                <a:gd name="f70" fmla="*/ f65 f0 1"/>
                <a:gd name="f71" fmla="*/ f69 1 36779"/>
                <a:gd name="f72" fmla="*/ f68 1 71561"/>
                <a:gd name="f73" fmla="*/ 404711048 f69 1"/>
                <a:gd name="f74" fmla="*/ 22002 f68 1"/>
                <a:gd name="f75" fmla="*/ 317436756 f69 1"/>
                <a:gd name="f76" fmla="*/ 87626300 f68 1"/>
                <a:gd name="f77" fmla="*/ 329501861 f69 1"/>
                <a:gd name="f78" fmla="*/ 131681776 f68 1"/>
                <a:gd name="f79" fmla="*/ 366732540 f69 1"/>
                <a:gd name="f80" fmla="*/ 265896145 f68 1"/>
                <a:gd name="f81" fmla="*/ 276112085 f68 1"/>
                <a:gd name="f82" fmla="*/ 223073752 f69 1"/>
                <a:gd name="f83" fmla="*/ 506781446 f68 1"/>
                <a:gd name="f84" fmla="*/ 0 f69 1"/>
                <a:gd name="f85" fmla="*/ 868274744 f68 1"/>
                <a:gd name="f86" fmla="*/ 1393065513 f68 1"/>
                <a:gd name="f87" fmla="*/ 182452700 f69 1"/>
                <a:gd name="f88" fmla="*/ 1575518351 f68 1"/>
                <a:gd name="f89" fmla="*/ 627300121 f69 1"/>
                <a:gd name="f90" fmla="*/ 809730819 f69 1"/>
                <a:gd name="f91" fmla="*/ 586657067 f69 1"/>
                <a:gd name="f92" fmla="*/ 443020281 f69 1"/>
                <a:gd name="f93" fmla="*/ 266666762 f68 1"/>
                <a:gd name="f94" fmla="*/ 481021547 f69 1"/>
                <a:gd name="f95" fmla="*/ 130889158 f68 1"/>
                <a:gd name="f96" fmla="*/ 492029343 f69 1"/>
                <a:gd name="f97" fmla="*/ 77675052 f68 1"/>
                <a:gd name="f98" fmla="*/ 414970987 f69 1"/>
                <a:gd name="f99" fmla="*/ 594659 f68 1"/>
                <a:gd name="f100" fmla="*/ f70 1 f2"/>
                <a:gd name="f101" fmla="*/ f73 1 36779"/>
                <a:gd name="f102" fmla="*/ f74 1 71561"/>
                <a:gd name="f103" fmla="*/ f75 1 36779"/>
                <a:gd name="f104" fmla="*/ f76 1 71561"/>
                <a:gd name="f105" fmla="*/ f77 1 36779"/>
                <a:gd name="f106" fmla="*/ f78 1 71561"/>
                <a:gd name="f107" fmla="*/ f79 1 36779"/>
                <a:gd name="f108" fmla="*/ f80 1 71561"/>
                <a:gd name="f109" fmla="*/ f81 1 71561"/>
                <a:gd name="f110" fmla="*/ f82 1 36779"/>
                <a:gd name="f111" fmla="*/ f83 1 71561"/>
                <a:gd name="f112" fmla="*/ f84 1 36779"/>
                <a:gd name="f113" fmla="*/ f85 1 71561"/>
                <a:gd name="f114" fmla="*/ f86 1 71561"/>
                <a:gd name="f115" fmla="*/ f87 1 36779"/>
                <a:gd name="f116" fmla="*/ f88 1 71561"/>
                <a:gd name="f117" fmla="*/ f89 1 36779"/>
                <a:gd name="f118" fmla="*/ f90 1 36779"/>
                <a:gd name="f119" fmla="*/ f91 1 36779"/>
                <a:gd name="f120" fmla="*/ f92 1 36779"/>
                <a:gd name="f121" fmla="*/ f93 1 71561"/>
                <a:gd name="f122" fmla="*/ f94 1 36779"/>
                <a:gd name="f123" fmla="*/ f95 1 71561"/>
                <a:gd name="f124" fmla="*/ f96 1 36779"/>
                <a:gd name="f125" fmla="*/ f97 1 71561"/>
                <a:gd name="f126" fmla="*/ f98 1 36779"/>
                <a:gd name="f127" fmla="*/ f99 1 71561"/>
                <a:gd name="f128" fmla="*/ 0 1 f71"/>
                <a:gd name="f129" fmla="*/ f6 1 f71"/>
                <a:gd name="f130" fmla="*/ 0 1 f72"/>
                <a:gd name="f131" fmla="*/ f7 1 f72"/>
                <a:gd name="f132" fmla="+- f100 0 f1"/>
                <a:gd name="f133" fmla="*/ f101 1 f71"/>
                <a:gd name="f134" fmla="*/ f102 1 f72"/>
                <a:gd name="f135" fmla="*/ f103 1 f71"/>
                <a:gd name="f136" fmla="*/ f104 1 f72"/>
                <a:gd name="f137" fmla="*/ f105 1 f71"/>
                <a:gd name="f138" fmla="*/ f106 1 f72"/>
                <a:gd name="f139" fmla="*/ f107 1 f71"/>
                <a:gd name="f140" fmla="*/ f108 1 f72"/>
                <a:gd name="f141" fmla="*/ f109 1 f72"/>
                <a:gd name="f142" fmla="*/ f110 1 f71"/>
                <a:gd name="f143" fmla="*/ f111 1 f72"/>
                <a:gd name="f144" fmla="*/ f112 1 f71"/>
                <a:gd name="f145" fmla="*/ f113 1 f72"/>
                <a:gd name="f146" fmla="*/ f114 1 f72"/>
                <a:gd name="f147" fmla="*/ f115 1 f71"/>
                <a:gd name="f148" fmla="*/ f116 1 f72"/>
                <a:gd name="f149" fmla="*/ f117 1 f71"/>
                <a:gd name="f150" fmla="*/ f118 1 f71"/>
                <a:gd name="f151" fmla="*/ f119 1 f71"/>
                <a:gd name="f152" fmla="*/ f120 1 f71"/>
                <a:gd name="f153" fmla="*/ f121 1 f72"/>
                <a:gd name="f154" fmla="*/ f122 1 f71"/>
                <a:gd name="f155" fmla="*/ f123 1 f72"/>
                <a:gd name="f156" fmla="*/ f124 1 f71"/>
                <a:gd name="f157" fmla="*/ f125 1 f72"/>
                <a:gd name="f158" fmla="*/ f126 1 f71"/>
                <a:gd name="f159" fmla="*/ f127 1 f72"/>
                <a:gd name="f160" fmla="*/ f128 f66 1"/>
                <a:gd name="f161" fmla="*/ f129 f66 1"/>
                <a:gd name="f162" fmla="*/ f131 f67 1"/>
                <a:gd name="f163" fmla="*/ f130 f67 1"/>
                <a:gd name="f164" fmla="*/ f133 f66 1"/>
                <a:gd name="f165" fmla="*/ f134 f67 1"/>
                <a:gd name="f166" fmla="*/ f135 f66 1"/>
                <a:gd name="f167" fmla="*/ f136 f67 1"/>
                <a:gd name="f168" fmla="*/ f137 f66 1"/>
                <a:gd name="f169" fmla="*/ f138 f67 1"/>
                <a:gd name="f170" fmla="*/ f139 f66 1"/>
                <a:gd name="f171" fmla="*/ f140 f67 1"/>
                <a:gd name="f172" fmla="*/ f141 f67 1"/>
                <a:gd name="f173" fmla="*/ f142 f66 1"/>
                <a:gd name="f174" fmla="*/ f143 f67 1"/>
                <a:gd name="f175" fmla="*/ f144 f66 1"/>
                <a:gd name="f176" fmla="*/ f145 f67 1"/>
                <a:gd name="f177" fmla="*/ f146 f67 1"/>
                <a:gd name="f178" fmla="*/ f147 f66 1"/>
                <a:gd name="f179" fmla="*/ f148 f67 1"/>
                <a:gd name="f180" fmla="*/ f149 f66 1"/>
                <a:gd name="f181" fmla="*/ f150 f66 1"/>
                <a:gd name="f182" fmla="*/ f151 f66 1"/>
                <a:gd name="f183" fmla="*/ f152 f66 1"/>
                <a:gd name="f184" fmla="*/ f153 f67 1"/>
                <a:gd name="f185" fmla="*/ f154 f66 1"/>
                <a:gd name="f186" fmla="*/ f155 f67 1"/>
                <a:gd name="f187" fmla="*/ f156 f66 1"/>
                <a:gd name="f188" fmla="*/ f157 f67 1"/>
                <a:gd name="f189" fmla="*/ f158 f66 1"/>
                <a:gd name="f190" fmla="*/ f159 f67 1"/>
              </a:gdLst>
              <a:ahLst/>
              <a:cxnLst>
                <a:cxn ang="3cd4">
                  <a:pos x="hc" y="t"/>
                </a:cxn>
                <a:cxn ang="0">
                  <a:pos x="r" y="vc"/>
                </a:cxn>
                <a:cxn ang="cd4">
                  <a:pos x="hc" y="b"/>
                </a:cxn>
                <a:cxn ang="cd2">
                  <a:pos x="l" y="vc"/>
                </a:cxn>
                <a:cxn ang="f132">
                  <a:pos x="f164" y="f165"/>
                </a:cxn>
                <a:cxn ang="f132">
                  <a:pos x="f166" y="f167"/>
                </a:cxn>
                <a:cxn ang="f132">
                  <a:pos x="f168" y="f169"/>
                </a:cxn>
                <a:cxn ang="f132">
                  <a:pos x="f170" y="f171"/>
                </a:cxn>
                <a:cxn ang="f132">
                  <a:pos x="f170" y="f172"/>
                </a:cxn>
                <a:cxn ang="f132">
                  <a:pos x="f173" y="f174"/>
                </a:cxn>
                <a:cxn ang="f132">
                  <a:pos x="f175" y="f176"/>
                </a:cxn>
                <a:cxn ang="f132">
                  <a:pos x="f175" y="f177"/>
                </a:cxn>
                <a:cxn ang="f132">
                  <a:pos x="f178" y="f179"/>
                </a:cxn>
                <a:cxn ang="f132">
                  <a:pos x="f180" y="f179"/>
                </a:cxn>
                <a:cxn ang="f132">
                  <a:pos x="f181" y="f177"/>
                </a:cxn>
                <a:cxn ang="f132">
                  <a:pos x="f181" y="f176"/>
                </a:cxn>
                <a:cxn ang="f132">
                  <a:pos x="f182" y="f174"/>
                </a:cxn>
                <a:cxn ang="f132">
                  <a:pos x="f183" y="f172"/>
                </a:cxn>
                <a:cxn ang="f132">
                  <a:pos x="f183" y="f184"/>
                </a:cxn>
                <a:cxn ang="f132">
                  <a:pos x="f185" y="f186"/>
                </a:cxn>
                <a:cxn ang="f132">
                  <a:pos x="f187" y="f188"/>
                </a:cxn>
                <a:cxn ang="f132">
                  <a:pos x="f189" y="f190"/>
                </a:cxn>
                <a:cxn ang="f132">
                  <a:pos x="f164" y="f165"/>
                </a:cxn>
              </a:cxnLst>
              <a:rect l="f160" t="f163" r="f161" b="f162"/>
              <a:pathLst>
                <a:path w="36779" h="71561">
                  <a:moveTo>
                    <a:pt x="f8" y="f9"/>
                  </a:moveTo>
                  <a:cubicBezTo>
                    <a:pt x="f10" y="f9"/>
                    <a:pt x="f11" y="f12"/>
                    <a:pt x="f11" y="f13"/>
                  </a:cubicBezTo>
                  <a:cubicBezTo>
                    <a:pt x="f11" y="f14"/>
                    <a:pt x="f15" y="f16"/>
                    <a:pt x="f17" y="f18"/>
                  </a:cubicBezTo>
                  <a:cubicBezTo>
                    <a:pt x="f19" y="f20"/>
                    <a:pt x="f21" y="f22"/>
                    <a:pt x="f21" y="f23"/>
                  </a:cubicBezTo>
                  <a:lnTo>
                    <a:pt x="f21" y="f24"/>
                  </a:lnTo>
                  <a:cubicBezTo>
                    <a:pt x="f21" y="f25"/>
                    <a:pt x="f26" y="f27"/>
                    <a:pt x="f28" y="f29"/>
                  </a:cubicBezTo>
                  <a:cubicBezTo>
                    <a:pt x="f30" y="f31"/>
                    <a:pt x="f5" y="f32"/>
                    <a:pt x="f5" y="f33"/>
                  </a:cubicBezTo>
                  <a:lnTo>
                    <a:pt x="f5" y="f34"/>
                  </a:lnTo>
                  <a:cubicBezTo>
                    <a:pt x="f5" y="f35"/>
                    <a:pt x="f36" y="f37"/>
                    <a:pt x="f38" y="f37"/>
                  </a:cubicBezTo>
                  <a:lnTo>
                    <a:pt x="f39" y="f37"/>
                  </a:lnTo>
                  <a:cubicBezTo>
                    <a:pt x="f40" y="f37"/>
                    <a:pt x="f41" y="f35"/>
                    <a:pt x="f41" y="f34"/>
                  </a:cubicBezTo>
                  <a:lnTo>
                    <a:pt x="f41" y="f33"/>
                  </a:lnTo>
                  <a:cubicBezTo>
                    <a:pt x="f41" y="f32"/>
                    <a:pt x="f42" y="f31"/>
                    <a:pt x="f43" y="f29"/>
                  </a:cubicBezTo>
                  <a:cubicBezTo>
                    <a:pt x="f44" y="f27"/>
                    <a:pt x="f45" y="f25"/>
                    <a:pt x="f45" y="f24"/>
                  </a:cubicBezTo>
                  <a:lnTo>
                    <a:pt x="f45" y="f46"/>
                  </a:lnTo>
                  <a:cubicBezTo>
                    <a:pt x="f45" y="f22"/>
                    <a:pt x="f47" y="f20"/>
                    <a:pt x="f48" y="f49"/>
                  </a:cubicBezTo>
                  <a:cubicBezTo>
                    <a:pt x="f50" y="f51"/>
                    <a:pt x="f52" y="f53"/>
                    <a:pt x="f54" y="f55"/>
                  </a:cubicBezTo>
                  <a:cubicBezTo>
                    <a:pt x="f56" y="f57"/>
                    <a:pt x="f58" y="f59"/>
                    <a:pt x="f60" y="f61"/>
                  </a:cubicBezTo>
                  <a:cubicBezTo>
                    <a:pt x="f62" y="f63"/>
                    <a:pt x="f64" y="f9"/>
                    <a:pt x="f8" y="f9"/>
                  </a:cubicBezTo>
                  <a:close/>
                </a:path>
              </a:pathLst>
            </a:custGeom>
            <a:solidFill>
              <a:srgbClr val="F2F2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4" name="Google Shape;1350;p30">
              <a:extLst>
                <a:ext uri="{FF2B5EF4-FFF2-40B4-BE49-F238E27FC236}">
                  <a16:creationId xmlns:a16="http://schemas.microsoft.com/office/drawing/2014/main" id="{4ECDEF90-033F-4BE5-BAC0-37045900B4B2}"/>
                </a:ext>
              </a:extLst>
            </p:cNvPr>
            <p:cNvSpPr/>
            <p:nvPr/>
          </p:nvSpPr>
          <p:spPr>
            <a:xfrm>
              <a:off x="3600450" y="5504880"/>
              <a:ext cx="2451104" cy="415686"/>
            </a:xfrm>
            <a:custGeom>
              <a:avLst/>
              <a:gdLst>
                <a:gd name="f0" fmla="val w"/>
                <a:gd name="f1" fmla="val h"/>
                <a:gd name="f2" fmla="val 0"/>
                <a:gd name="f3" fmla="val 43137"/>
                <a:gd name="f4" fmla="val 11074"/>
                <a:gd name="f5" fmla="val 3084"/>
                <a:gd name="f6" fmla="val 1382"/>
                <a:gd name="f7" fmla="val 1"/>
                <a:gd name="f8" fmla="val 7990"/>
                <a:gd name="f9" fmla="val 9692"/>
                <a:gd name="f10" fmla="val 11073"/>
                <a:gd name="f11" fmla="val 40053"/>
                <a:gd name="f12" fmla="val 41756"/>
                <a:gd name="f13" fmla="*/ f0 1 43137"/>
                <a:gd name="f14" fmla="*/ f1 1 11074"/>
                <a:gd name="f15" fmla="+- f4 0 f2"/>
                <a:gd name="f16" fmla="+- f3 0 f2"/>
                <a:gd name="f17" fmla="*/ f16 1 43137"/>
                <a:gd name="f18" fmla="*/ f15 1 11074"/>
                <a:gd name="f19" fmla="*/ 0 f16 1"/>
                <a:gd name="f20" fmla="*/ 0 f15 1"/>
                <a:gd name="f21" fmla="*/ 43137 f16 1"/>
                <a:gd name="f22" fmla="*/ 11074 f15 1"/>
                <a:gd name="f23" fmla="*/ f19 1 43137"/>
                <a:gd name="f24" fmla="*/ f20 1 11074"/>
                <a:gd name="f25" fmla="*/ f21 1 43137"/>
                <a:gd name="f26" fmla="*/ f22 1 11074"/>
                <a:gd name="f27" fmla="*/ f23 1 f17"/>
                <a:gd name="f28" fmla="*/ f25 1 f17"/>
                <a:gd name="f29" fmla="*/ f24 1 f18"/>
                <a:gd name="f30" fmla="*/ f26 1 f18"/>
                <a:gd name="f31" fmla="*/ f27 f13 1"/>
                <a:gd name="f32" fmla="*/ f28 f13 1"/>
                <a:gd name="f33" fmla="*/ f30 f14 1"/>
                <a:gd name="f34" fmla="*/ f29 f14 1"/>
              </a:gdLst>
              <a:ahLst/>
              <a:cxnLst>
                <a:cxn ang="3cd4">
                  <a:pos x="hc" y="t"/>
                </a:cxn>
                <a:cxn ang="0">
                  <a:pos x="r" y="vc"/>
                </a:cxn>
                <a:cxn ang="cd4">
                  <a:pos x="hc" y="b"/>
                </a:cxn>
                <a:cxn ang="cd2">
                  <a:pos x="l" y="vc"/>
                </a:cxn>
              </a:cxnLst>
              <a:rect l="f31" t="f34" r="f32" b="f33"/>
              <a:pathLst>
                <a:path w="43137" h="11074">
                  <a:moveTo>
                    <a:pt x="f5" y="f2"/>
                  </a:moveTo>
                  <a:cubicBezTo>
                    <a:pt x="f6" y="f2"/>
                    <a:pt x="f7" y="f6"/>
                    <a:pt x="f7" y="f5"/>
                  </a:cubicBezTo>
                  <a:lnTo>
                    <a:pt x="f7" y="f8"/>
                  </a:lnTo>
                  <a:cubicBezTo>
                    <a:pt x="f7" y="f9"/>
                    <a:pt x="f6" y="f10"/>
                    <a:pt x="f5" y="f10"/>
                  </a:cubicBezTo>
                  <a:lnTo>
                    <a:pt x="f11" y="f10"/>
                  </a:lnTo>
                  <a:cubicBezTo>
                    <a:pt x="f12" y="f10"/>
                    <a:pt x="f3" y="f9"/>
                    <a:pt x="f3" y="f8"/>
                  </a:cubicBezTo>
                  <a:lnTo>
                    <a:pt x="f3" y="f5"/>
                  </a:lnTo>
                  <a:cubicBezTo>
                    <a:pt x="f3" y="f6"/>
                    <a:pt x="f12" y="f2"/>
                    <a:pt x="f11" y="f2"/>
                  </a:cubicBezTo>
                  <a:lnTo>
                    <a:pt x="f5" y="f2"/>
                  </a:lnTo>
                  <a:close/>
                </a:path>
              </a:pathLst>
            </a:custGeom>
            <a:solidFill>
              <a:srgbClr val="FCBD24"/>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Fira Sans Extra Condensed Mediu"/>
                  <a:ea typeface="Fira Sans Extra Condensed Mediu"/>
                  <a:cs typeface="Fira Sans Extra Condensed Mediu"/>
                </a:rPr>
                <a:t>SECONDE</a:t>
              </a:r>
            </a:p>
          </p:txBody>
        </p:sp>
        <p:sp>
          <p:nvSpPr>
            <p:cNvPr id="45" name="Google Shape;1351;p30">
              <a:extLst>
                <a:ext uri="{FF2B5EF4-FFF2-40B4-BE49-F238E27FC236}">
                  <a16:creationId xmlns:a16="http://schemas.microsoft.com/office/drawing/2014/main" id="{48DC303A-F58B-4954-BD4B-16B205567142}"/>
                </a:ext>
              </a:extLst>
            </p:cNvPr>
            <p:cNvSpPr/>
            <p:nvPr/>
          </p:nvSpPr>
          <p:spPr>
            <a:xfrm>
              <a:off x="4690341" y="3568866"/>
              <a:ext cx="271320" cy="179277"/>
            </a:xfrm>
            <a:custGeom>
              <a:avLst/>
              <a:gdLst>
                <a:gd name="f0" fmla="val 10800000"/>
                <a:gd name="f1" fmla="val 5400000"/>
                <a:gd name="f2" fmla="val 180"/>
                <a:gd name="f3" fmla="val w"/>
                <a:gd name="f4" fmla="val h"/>
                <a:gd name="f5" fmla="val 0"/>
                <a:gd name="f6" fmla="val 4775"/>
                <a:gd name="f7" fmla="val 4776"/>
                <a:gd name="f8" fmla="val 2394"/>
                <a:gd name="f9" fmla="val 1"/>
                <a:gd name="f10" fmla="val 1072"/>
                <a:gd name="f11" fmla="val 1060"/>
                <a:gd name="f12" fmla="val 2382"/>
                <a:gd name="f13" fmla="val 3704"/>
                <a:gd name="f14" fmla="val 3703"/>
                <a:gd name="f15" fmla="+- 0 0 -90"/>
                <a:gd name="f16" fmla="*/ f3 1 4775"/>
                <a:gd name="f17" fmla="*/ f4 1 4776"/>
                <a:gd name="f18" fmla="+- f7 0 f5"/>
                <a:gd name="f19" fmla="+- f6 0 f5"/>
                <a:gd name="f20" fmla="*/ f15 f0 1"/>
                <a:gd name="f21" fmla="*/ f19 1 4775"/>
                <a:gd name="f22" fmla="*/ f18 1 4776"/>
                <a:gd name="f23" fmla="*/ 52707973 f19 1"/>
                <a:gd name="f24" fmla="*/ 22002 f18 1"/>
                <a:gd name="f25" fmla="*/ 0 f19 1"/>
                <a:gd name="f26" fmla="*/ 52443215 f18 1"/>
                <a:gd name="f27" fmla="*/ 105129176 f18 1"/>
                <a:gd name="f28" fmla="*/ 105129225 f19 1"/>
                <a:gd name="f29" fmla="*/ f20 1 f2"/>
                <a:gd name="f30" fmla="*/ f23 1 4775"/>
                <a:gd name="f31" fmla="*/ f24 1 4776"/>
                <a:gd name="f32" fmla="*/ f25 1 4775"/>
                <a:gd name="f33" fmla="*/ f26 1 4776"/>
                <a:gd name="f34" fmla="*/ f27 1 4776"/>
                <a:gd name="f35" fmla="*/ f28 1 4775"/>
                <a:gd name="f36" fmla="*/ 0 1 f21"/>
                <a:gd name="f37" fmla="*/ f6 1 f21"/>
                <a:gd name="f38" fmla="*/ 0 1 f22"/>
                <a:gd name="f39" fmla="*/ f7 1 f22"/>
                <a:gd name="f40" fmla="+- f29 0 f1"/>
                <a:gd name="f41" fmla="*/ f30 1 f21"/>
                <a:gd name="f42" fmla="*/ f31 1 f22"/>
                <a:gd name="f43" fmla="*/ f32 1 f21"/>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7 1"/>
                <a:gd name="f56" fmla="*/ f46 f16 1"/>
              </a:gdLst>
              <a:ahLst/>
              <a:cxnLst>
                <a:cxn ang="3cd4">
                  <a:pos x="hc" y="t"/>
                </a:cxn>
                <a:cxn ang="0">
                  <a:pos x="r" y="vc"/>
                </a:cxn>
                <a:cxn ang="cd4">
                  <a:pos x="hc" y="b"/>
                </a:cxn>
                <a:cxn ang="cd2">
                  <a:pos x="l" y="vc"/>
                </a:cxn>
                <a:cxn ang="f40">
                  <a:pos x="f51" y="f52"/>
                </a:cxn>
                <a:cxn ang="f40">
                  <a:pos x="f53" y="f54"/>
                </a:cxn>
                <a:cxn ang="f40">
                  <a:pos x="f51" y="f55"/>
                </a:cxn>
                <a:cxn ang="f40">
                  <a:pos x="f56" y="f54"/>
                </a:cxn>
                <a:cxn ang="f40">
                  <a:pos x="f51" y="f52"/>
                </a:cxn>
              </a:cxnLst>
              <a:rect l="f47" t="f50" r="f48" b="f49"/>
              <a:pathLst>
                <a:path w="4775" h="4776">
                  <a:moveTo>
                    <a:pt x="f8" y="f9"/>
                  </a:moveTo>
                  <a:cubicBezTo>
                    <a:pt x="f10" y="f9"/>
                    <a:pt x="f5" y="f11"/>
                    <a:pt x="f5" y="f12"/>
                  </a:cubicBezTo>
                  <a:cubicBezTo>
                    <a:pt x="f5" y="f13"/>
                    <a:pt x="f10" y="f6"/>
                    <a:pt x="f8" y="f6"/>
                  </a:cubicBezTo>
                  <a:cubicBezTo>
                    <a:pt x="f14" y="f6"/>
                    <a:pt x="f6" y="f13"/>
                    <a:pt x="f6" y="f12"/>
                  </a:cubicBezTo>
                  <a:cubicBezTo>
                    <a:pt x="f6" y="f11"/>
                    <a:pt x="f14" y="f9"/>
                    <a:pt x="f8" y="f9"/>
                  </a:cubicBezTo>
                  <a:close/>
                </a:path>
              </a:pathLst>
            </a:custGeom>
            <a:solidFill>
              <a:srgbClr val="FCBD2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6" name="Google Shape;1352;p30">
              <a:extLst>
                <a:ext uri="{FF2B5EF4-FFF2-40B4-BE49-F238E27FC236}">
                  <a16:creationId xmlns:a16="http://schemas.microsoft.com/office/drawing/2014/main" id="{918BB7F8-2487-455C-9F2F-414DD6494EF2}"/>
                </a:ext>
              </a:extLst>
            </p:cNvPr>
            <p:cNvSpPr/>
            <p:nvPr/>
          </p:nvSpPr>
          <p:spPr>
            <a:xfrm>
              <a:off x="4281367" y="5878064"/>
              <a:ext cx="1089260" cy="719587"/>
            </a:xfrm>
            <a:custGeom>
              <a:avLst/>
              <a:gdLst>
                <a:gd name="f0" fmla="val 10800000"/>
                <a:gd name="f1" fmla="val 5400000"/>
                <a:gd name="f2" fmla="val 180"/>
                <a:gd name="f3" fmla="val w"/>
                <a:gd name="f4" fmla="val h"/>
                <a:gd name="f5" fmla="val 0"/>
                <a:gd name="f6" fmla="val 19170"/>
                <a:gd name="f7" fmla="val 9585"/>
                <a:gd name="f8" fmla="val 4287"/>
                <a:gd name="f9" fmla="val 1"/>
                <a:gd name="f10" fmla="val 4299"/>
                <a:gd name="f11" fmla="val 14883"/>
                <a:gd name="f12" fmla="val 19169"/>
                <a:gd name="f13" fmla="val 14884"/>
                <a:gd name="f14" fmla="+- 0 0 -90"/>
                <a:gd name="f15" fmla="*/ f3 1 19170"/>
                <a:gd name="f16" fmla="*/ f4 1 19170"/>
                <a:gd name="f17" fmla="+- f6 0 f5"/>
                <a:gd name="f18" fmla="*/ f14 f0 1"/>
                <a:gd name="f19" fmla="*/ f17 1 19170"/>
                <a:gd name="f20" fmla="*/ 211030666 f17 1"/>
                <a:gd name="f21" fmla="*/ 0 f17 1"/>
                <a:gd name="f22" fmla="*/ 22002 f17 1"/>
                <a:gd name="f23" fmla="*/ 422038574 f17 1"/>
                <a:gd name="f24" fmla="*/ 422060548 f17 1"/>
                <a:gd name="f25" fmla="*/ f18 1 f2"/>
                <a:gd name="f26" fmla="*/ f20 1 19170"/>
                <a:gd name="f27" fmla="*/ f21 1 19170"/>
                <a:gd name="f28" fmla="*/ f22 1 19170"/>
                <a:gd name="f29" fmla="*/ f23 1 19170"/>
                <a:gd name="f30" fmla="*/ f24 1 19170"/>
                <a:gd name="f31" fmla="*/ 0 1 f19"/>
                <a:gd name="f32" fmla="*/ f6 1 f19"/>
                <a:gd name="f33" fmla="+- f25 0 f1"/>
                <a:gd name="f34" fmla="*/ f26 1 f19"/>
                <a:gd name="f35" fmla="*/ f27 1 f19"/>
                <a:gd name="f36" fmla="*/ f28 1 f19"/>
                <a:gd name="f37" fmla="*/ f29 1 f19"/>
                <a:gd name="f38" fmla="*/ f30 1 f19"/>
                <a:gd name="f39" fmla="*/ f31 f15 1"/>
                <a:gd name="f40" fmla="*/ f32 f15 1"/>
                <a:gd name="f41" fmla="*/ f32 f16 1"/>
                <a:gd name="f42" fmla="*/ f31 f16 1"/>
                <a:gd name="f43" fmla="*/ f34 f15 1"/>
                <a:gd name="f44" fmla="*/ f35 f16 1"/>
                <a:gd name="f45" fmla="*/ f36 f15 1"/>
                <a:gd name="f46" fmla="*/ f34 f16 1"/>
                <a:gd name="f47" fmla="*/ f37 f16 1"/>
                <a:gd name="f48" fmla="*/ f38 f15 1"/>
              </a:gdLst>
              <a:ahLst/>
              <a:cxnLst>
                <a:cxn ang="3cd4">
                  <a:pos x="hc" y="t"/>
                </a:cxn>
                <a:cxn ang="0">
                  <a:pos x="r" y="vc"/>
                </a:cxn>
                <a:cxn ang="cd4">
                  <a:pos x="hc" y="b"/>
                </a:cxn>
                <a:cxn ang="cd2">
                  <a:pos x="l" y="vc"/>
                </a:cxn>
                <a:cxn ang="f33">
                  <a:pos x="f43" y="f44"/>
                </a:cxn>
                <a:cxn ang="f33">
                  <a:pos x="f45" y="f46"/>
                </a:cxn>
                <a:cxn ang="f33">
                  <a:pos x="f43" y="f47"/>
                </a:cxn>
                <a:cxn ang="f33">
                  <a:pos x="f48" y="f46"/>
                </a:cxn>
                <a:cxn ang="f33">
                  <a:pos x="f43" y="f44"/>
                </a:cxn>
              </a:cxnLst>
              <a:rect l="f39" t="f42" r="f40" b="f41"/>
              <a:pathLst>
                <a:path w="19170" h="19170">
                  <a:moveTo>
                    <a:pt x="f7" y="f5"/>
                  </a:moveTo>
                  <a:cubicBezTo>
                    <a:pt x="f8" y="f5"/>
                    <a:pt x="f9" y="f10"/>
                    <a:pt x="f9" y="f7"/>
                  </a:cubicBezTo>
                  <a:cubicBezTo>
                    <a:pt x="f9" y="f11"/>
                    <a:pt x="f8" y="f12"/>
                    <a:pt x="f7" y="f12"/>
                  </a:cubicBezTo>
                  <a:cubicBezTo>
                    <a:pt x="f13" y="f12"/>
                    <a:pt x="f6" y="f11"/>
                    <a:pt x="f6" y="f7"/>
                  </a:cubicBezTo>
                  <a:cubicBezTo>
                    <a:pt x="f6" y="f10"/>
                    <a:pt x="f13" y="f5"/>
                    <a:pt x="f7" y="f5"/>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7" name="Google Shape;1353;p30">
              <a:extLst>
                <a:ext uri="{FF2B5EF4-FFF2-40B4-BE49-F238E27FC236}">
                  <a16:creationId xmlns:a16="http://schemas.microsoft.com/office/drawing/2014/main" id="{F0CA903B-378F-4EC8-AA60-E64F36FA31CB}"/>
                </a:ext>
              </a:extLst>
            </p:cNvPr>
            <p:cNvSpPr/>
            <p:nvPr/>
          </p:nvSpPr>
          <p:spPr>
            <a:xfrm>
              <a:off x="4409245" y="5962976"/>
              <a:ext cx="833512" cy="550212"/>
            </a:xfrm>
            <a:custGeom>
              <a:avLst/>
              <a:gdLst>
                <a:gd name="f0" fmla="val 10800000"/>
                <a:gd name="f1" fmla="val 5400000"/>
                <a:gd name="f2" fmla="val 180"/>
                <a:gd name="f3" fmla="val w"/>
                <a:gd name="f4" fmla="val h"/>
                <a:gd name="f5" fmla="val 0"/>
                <a:gd name="f6" fmla="val 14669"/>
                <a:gd name="f7" fmla="val 14658"/>
                <a:gd name="f8" fmla="val 7334"/>
                <a:gd name="f9" fmla="val 1"/>
                <a:gd name="f10" fmla="val 3286"/>
                <a:gd name="f11" fmla="val 3275"/>
                <a:gd name="f12" fmla="val 7323"/>
                <a:gd name="f13" fmla="val 11383"/>
                <a:gd name="f14" fmla="val 14657"/>
                <a:gd name="f15" fmla="+- 0 0 -90"/>
                <a:gd name="f16" fmla="*/ f3 1 14669"/>
                <a:gd name="f17" fmla="*/ f4 1 14658"/>
                <a:gd name="f18" fmla="+- f7 0 f5"/>
                <a:gd name="f19" fmla="+- f6 0 f5"/>
                <a:gd name="f20" fmla="*/ f15 f0 1"/>
                <a:gd name="f21" fmla="*/ f19 1 14669"/>
                <a:gd name="f22" fmla="*/ f18 1 14658"/>
                <a:gd name="f23" fmla="*/ 161469943 f19 1"/>
                <a:gd name="f24" fmla="*/ 22002 f18 1"/>
                <a:gd name="f25" fmla="*/ 0 f19 1"/>
                <a:gd name="f26" fmla="*/ 161228241 f18 1"/>
                <a:gd name="f27" fmla="*/ 322699199 f18 1"/>
                <a:gd name="f28" fmla="*/ 322962672 f19 1"/>
                <a:gd name="f29" fmla="*/ f20 1 f2"/>
                <a:gd name="f30" fmla="*/ f23 1 14669"/>
                <a:gd name="f31" fmla="*/ f24 1 14658"/>
                <a:gd name="f32" fmla="*/ f25 1 14669"/>
                <a:gd name="f33" fmla="*/ f26 1 14658"/>
                <a:gd name="f34" fmla="*/ f27 1 14658"/>
                <a:gd name="f35" fmla="*/ f28 1 14669"/>
                <a:gd name="f36" fmla="*/ 0 1 f21"/>
                <a:gd name="f37" fmla="*/ f6 1 f21"/>
                <a:gd name="f38" fmla="*/ 0 1 f22"/>
                <a:gd name="f39" fmla="*/ f7 1 f22"/>
                <a:gd name="f40" fmla="+- f29 0 f1"/>
                <a:gd name="f41" fmla="*/ f30 1 f21"/>
                <a:gd name="f42" fmla="*/ f31 1 f22"/>
                <a:gd name="f43" fmla="*/ f32 1 f21"/>
                <a:gd name="f44" fmla="*/ f33 1 f22"/>
                <a:gd name="f45" fmla="*/ f34 1 f22"/>
                <a:gd name="f46" fmla="*/ f35 1 f21"/>
                <a:gd name="f47" fmla="*/ f36 f16 1"/>
                <a:gd name="f48" fmla="*/ f37 f16 1"/>
                <a:gd name="f49" fmla="*/ f39 f17 1"/>
                <a:gd name="f50" fmla="*/ f38 f17 1"/>
                <a:gd name="f51" fmla="*/ f41 f16 1"/>
                <a:gd name="f52" fmla="*/ f42 f17 1"/>
                <a:gd name="f53" fmla="*/ f43 f16 1"/>
                <a:gd name="f54" fmla="*/ f44 f17 1"/>
                <a:gd name="f55" fmla="*/ f45 f17 1"/>
                <a:gd name="f56" fmla="*/ f46 f16 1"/>
              </a:gdLst>
              <a:ahLst/>
              <a:cxnLst>
                <a:cxn ang="3cd4">
                  <a:pos x="hc" y="t"/>
                </a:cxn>
                <a:cxn ang="0">
                  <a:pos x="r" y="vc"/>
                </a:cxn>
                <a:cxn ang="cd4">
                  <a:pos x="hc" y="b"/>
                </a:cxn>
                <a:cxn ang="cd2">
                  <a:pos x="l" y="vc"/>
                </a:cxn>
                <a:cxn ang="f40">
                  <a:pos x="f51" y="f52"/>
                </a:cxn>
                <a:cxn ang="f40">
                  <a:pos x="f53" y="f54"/>
                </a:cxn>
                <a:cxn ang="f40">
                  <a:pos x="f51" y="f55"/>
                </a:cxn>
                <a:cxn ang="f40">
                  <a:pos x="f56" y="f54"/>
                </a:cxn>
                <a:cxn ang="f40">
                  <a:pos x="f51" y="f52"/>
                </a:cxn>
              </a:cxnLst>
              <a:rect l="f47" t="f50" r="f48" b="f49"/>
              <a:pathLst>
                <a:path w="14669" h="14658">
                  <a:moveTo>
                    <a:pt x="f8" y="f9"/>
                  </a:moveTo>
                  <a:cubicBezTo>
                    <a:pt x="f10" y="f9"/>
                    <a:pt x="f5" y="f11"/>
                    <a:pt x="f5" y="f12"/>
                  </a:cubicBezTo>
                  <a:cubicBezTo>
                    <a:pt x="f5" y="f13"/>
                    <a:pt x="f10" y="f14"/>
                    <a:pt x="f8" y="f14"/>
                  </a:cubicBezTo>
                  <a:cubicBezTo>
                    <a:pt x="f13" y="f14"/>
                    <a:pt x="f6" y="f13"/>
                    <a:pt x="f6" y="f12"/>
                  </a:cubicBezTo>
                  <a:cubicBezTo>
                    <a:pt x="f6" y="f11"/>
                    <a:pt x="f13" y="f9"/>
                    <a:pt x="f8" y="f9"/>
                  </a:cubicBezTo>
                  <a:close/>
                </a:path>
              </a:pathLst>
            </a:custGeom>
            <a:solidFill>
              <a:srgbClr val="FCBD2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8" name="Google Shape;1354;p30">
              <a:extLst>
                <a:ext uri="{FF2B5EF4-FFF2-40B4-BE49-F238E27FC236}">
                  <a16:creationId xmlns:a16="http://schemas.microsoft.com/office/drawing/2014/main" id="{EE0CA5B0-68C6-448C-BE14-3C067427BEE1}"/>
                </a:ext>
              </a:extLst>
            </p:cNvPr>
            <p:cNvSpPr/>
            <p:nvPr/>
          </p:nvSpPr>
          <p:spPr>
            <a:xfrm>
              <a:off x="4565873" y="6057259"/>
              <a:ext cx="520257" cy="343274"/>
            </a:xfrm>
            <a:custGeom>
              <a:avLst/>
              <a:gdLst>
                <a:gd name="f0" fmla="val 10800000"/>
                <a:gd name="f1" fmla="val 5400000"/>
                <a:gd name="f2" fmla="val 180"/>
                <a:gd name="f3" fmla="val w"/>
                <a:gd name="f4" fmla="val h"/>
                <a:gd name="f5" fmla="val 0"/>
                <a:gd name="f6" fmla="val 9156"/>
                <a:gd name="f7" fmla="val 9145"/>
                <a:gd name="f8" fmla="val 4798"/>
                <a:gd name="f9" fmla="val 453"/>
                <a:gd name="f10" fmla="val 5739"/>
                <a:gd name="f11" fmla="val 501"/>
                <a:gd name="f12" fmla="val 6584"/>
                <a:gd name="f13" fmla="val 858"/>
                <a:gd name="f14" fmla="val 7251"/>
                <a:gd name="f15" fmla="val 1430"/>
                <a:gd name="f16" fmla="val 6489"/>
                <a:gd name="f17" fmla="val 2227"/>
                <a:gd name="f18" fmla="val 6060"/>
                <a:gd name="f19" fmla="val 3251"/>
                <a:gd name="f20" fmla="val 6001"/>
                <a:gd name="f21" fmla="val 4347"/>
                <a:gd name="f22" fmla="val 1524"/>
                <a:gd name="f23" fmla="val 1799"/>
                <a:gd name="f24" fmla="val 2167"/>
                <a:gd name="f25" fmla="val 2501"/>
                <a:gd name="f26" fmla="val 2548"/>
                <a:gd name="f27" fmla="val 3394"/>
                <a:gd name="f28" fmla="val 2596"/>
                <a:gd name="f29" fmla="val 4358"/>
                <a:gd name="f30" fmla="val 512"/>
                <a:gd name="f31" fmla="val 3370"/>
                <a:gd name="f32" fmla="val 905"/>
                <a:gd name="f33" fmla="val 2477"/>
                <a:gd name="f34" fmla="val 3036"/>
                <a:gd name="f35" fmla="val 2989"/>
                <a:gd name="f36" fmla="val 3275"/>
                <a:gd name="f37" fmla="val 2572"/>
                <a:gd name="f38" fmla="val 2275"/>
                <a:gd name="f39" fmla="val 1846"/>
                <a:gd name="f40" fmla="val 1477"/>
                <a:gd name="f41" fmla="val 2524"/>
                <a:gd name="f42" fmla="val 882"/>
                <a:gd name="f43" fmla="val 3393"/>
                <a:gd name="f44" fmla="val 7573"/>
                <a:gd name="f45" fmla="val 1727"/>
                <a:gd name="f46" fmla="val 8227"/>
                <a:gd name="f47" fmla="val 2418"/>
                <a:gd name="f48" fmla="val 8656"/>
                <a:gd name="f49" fmla="val 3335"/>
                <a:gd name="f50" fmla="val 8704"/>
                <a:gd name="f51" fmla="val 6441"/>
                <a:gd name="f52" fmla="val 6501"/>
                <a:gd name="f53" fmla="val 6894"/>
                <a:gd name="f54" fmla="val 2442"/>
                <a:gd name="f55" fmla="val 4799"/>
                <a:gd name="f56" fmla="val 5751"/>
                <a:gd name="f57" fmla="val 6644"/>
                <a:gd name="f58" fmla="val 7359"/>
                <a:gd name="f59" fmla="val 6668"/>
                <a:gd name="f60" fmla="val 5775"/>
                <a:gd name="f61" fmla="val 5811"/>
                <a:gd name="f62" fmla="val 6728"/>
                <a:gd name="f63" fmla="val 7418"/>
                <a:gd name="f64" fmla="val 6704"/>
                <a:gd name="f65" fmla="val 8692"/>
                <a:gd name="f66" fmla="val 8645"/>
                <a:gd name="f67" fmla="val 8264"/>
                <a:gd name="f68" fmla="val 7668"/>
                <a:gd name="f69" fmla="val 6871"/>
                <a:gd name="f70" fmla="val 5871"/>
                <a:gd name="f71" fmla="val 5894"/>
                <a:gd name="f72" fmla="val 6918"/>
                <a:gd name="f73" fmla="val 7716"/>
                <a:gd name="f74" fmla="val 8288"/>
                <a:gd name="f75" fmla="val 4584"/>
                <a:gd name="f76" fmla="val 1"/>
                <a:gd name="f77" fmla="val 2060"/>
                <a:gd name="f78" fmla="val 2049"/>
                <a:gd name="f79" fmla="val 4573"/>
                <a:gd name="f80" fmla="val 7097"/>
                <a:gd name="f81" fmla="val 7108"/>
                <a:gd name="f82" fmla="+- 0 0 -90"/>
                <a:gd name="f83" fmla="*/ f3 1 9156"/>
                <a:gd name="f84" fmla="*/ f4 1 9145"/>
                <a:gd name="f85" fmla="+- f7 0 f5"/>
                <a:gd name="f86" fmla="+- f6 0 f5"/>
                <a:gd name="f87" fmla="*/ f82 f0 1"/>
                <a:gd name="f88" fmla="*/ f86 1 9156"/>
                <a:gd name="f89" fmla="*/ f85 1 9145"/>
                <a:gd name="f90" fmla="*/ 105636547 f86 1"/>
                <a:gd name="f91" fmla="*/ 9973175 f85 1"/>
                <a:gd name="f92" fmla="*/ 159644126 f86 1"/>
                <a:gd name="f93" fmla="*/ 31483567 f85 1"/>
                <a:gd name="f94" fmla="*/ 132122668 f86 1"/>
                <a:gd name="f95" fmla="*/ 95705995 f85 1"/>
                <a:gd name="f96" fmla="*/ 33553654 f86 1"/>
                <a:gd name="f97" fmla="*/ 39607603 f85 1"/>
                <a:gd name="f98" fmla="*/ 57155266 f86 1"/>
                <a:gd name="f99" fmla="*/ 95948713 f85 1"/>
                <a:gd name="f100" fmla="*/ 9973230 f86 1"/>
                <a:gd name="f101" fmla="*/ 95949254 f86 1"/>
                <a:gd name="f102" fmla="*/ 66843344 f86 1"/>
                <a:gd name="f103" fmla="*/ 40643159 f86 1"/>
                <a:gd name="f104" fmla="*/ 32518901 f85 1"/>
                <a:gd name="f105" fmla="*/ 166732875 f86 1"/>
                <a:gd name="f106" fmla="*/ 38022399 f85 1"/>
                <a:gd name="f107" fmla="*/ 191634544 f86 1"/>
                <a:gd name="f108" fmla="*/ 141809989 f86 1"/>
                <a:gd name="f109" fmla="*/ 105657981 f85 1"/>
                <a:gd name="f110" fmla="*/ 162020307 f85 1"/>
                <a:gd name="f111" fmla="*/ 163319575 f85 1"/>
                <a:gd name="f112" fmla="*/ 191368771 f85 1"/>
                <a:gd name="f113" fmla="*/ 168823073 f85 1"/>
                <a:gd name="f114" fmla="*/ 169880408 f85 1"/>
                <a:gd name="f115" fmla="*/ 100924868 f86 1"/>
                <a:gd name="f116" fmla="*/ 22002 f85 1"/>
                <a:gd name="f117" fmla="*/ 0 f86 1"/>
                <a:gd name="f118" fmla="*/ 100682380 f85 1"/>
                <a:gd name="f119" fmla="*/ 201341974 f85 1"/>
                <a:gd name="f120" fmla="*/ 201585801 f86 1"/>
                <a:gd name="f121" fmla="*/ f87 1 f2"/>
                <a:gd name="f122" fmla="*/ f90 1 9156"/>
                <a:gd name="f123" fmla="*/ f91 1 9145"/>
                <a:gd name="f124" fmla="*/ f92 1 9156"/>
                <a:gd name="f125" fmla="*/ f93 1 9145"/>
                <a:gd name="f126" fmla="*/ f94 1 9156"/>
                <a:gd name="f127" fmla="*/ f95 1 9145"/>
                <a:gd name="f128" fmla="*/ f96 1 9156"/>
                <a:gd name="f129" fmla="*/ f97 1 9145"/>
                <a:gd name="f130" fmla="*/ f98 1 9156"/>
                <a:gd name="f131" fmla="*/ f99 1 9145"/>
                <a:gd name="f132" fmla="*/ f100 1 9156"/>
                <a:gd name="f133" fmla="*/ f101 1 9156"/>
                <a:gd name="f134" fmla="*/ f102 1 9156"/>
                <a:gd name="f135" fmla="*/ f103 1 9156"/>
                <a:gd name="f136" fmla="*/ f104 1 9145"/>
                <a:gd name="f137" fmla="*/ f105 1 9156"/>
                <a:gd name="f138" fmla="*/ f106 1 9145"/>
                <a:gd name="f139" fmla="*/ f107 1 9156"/>
                <a:gd name="f140" fmla="*/ f108 1 9156"/>
                <a:gd name="f141" fmla="*/ f109 1 9145"/>
                <a:gd name="f142" fmla="*/ f110 1 9145"/>
                <a:gd name="f143" fmla="*/ f111 1 9145"/>
                <a:gd name="f144" fmla="*/ f112 1 9145"/>
                <a:gd name="f145" fmla="*/ f113 1 9145"/>
                <a:gd name="f146" fmla="*/ f114 1 9145"/>
                <a:gd name="f147" fmla="*/ f115 1 9156"/>
                <a:gd name="f148" fmla="*/ f116 1 9145"/>
                <a:gd name="f149" fmla="*/ f117 1 9156"/>
                <a:gd name="f150" fmla="*/ f118 1 9145"/>
                <a:gd name="f151" fmla="*/ f119 1 9145"/>
                <a:gd name="f152" fmla="*/ f120 1 9156"/>
                <a:gd name="f153" fmla="*/ 0 1 f88"/>
                <a:gd name="f154" fmla="*/ f6 1 f88"/>
                <a:gd name="f155" fmla="*/ 0 1 f89"/>
                <a:gd name="f156" fmla="*/ f7 1 f89"/>
                <a:gd name="f157" fmla="+- f121 0 f1"/>
                <a:gd name="f158" fmla="*/ f122 1 f88"/>
                <a:gd name="f159" fmla="*/ f123 1 f89"/>
                <a:gd name="f160" fmla="*/ f124 1 f88"/>
                <a:gd name="f161" fmla="*/ f125 1 f89"/>
                <a:gd name="f162" fmla="*/ f126 1 f88"/>
                <a:gd name="f163" fmla="*/ f127 1 f89"/>
                <a:gd name="f164" fmla="*/ f128 1 f88"/>
                <a:gd name="f165" fmla="*/ f129 1 f89"/>
                <a:gd name="f166" fmla="*/ f130 1 f88"/>
                <a:gd name="f167" fmla="*/ f131 1 f89"/>
                <a:gd name="f168" fmla="*/ f132 1 f88"/>
                <a:gd name="f169" fmla="*/ f133 1 f88"/>
                <a:gd name="f170" fmla="*/ f134 1 f88"/>
                <a:gd name="f171" fmla="*/ f135 1 f88"/>
                <a:gd name="f172" fmla="*/ f136 1 f89"/>
                <a:gd name="f173" fmla="*/ f137 1 f88"/>
                <a:gd name="f174" fmla="*/ f138 1 f89"/>
                <a:gd name="f175" fmla="*/ f139 1 f88"/>
                <a:gd name="f176" fmla="*/ f140 1 f88"/>
                <a:gd name="f177" fmla="*/ f141 1 f89"/>
                <a:gd name="f178" fmla="*/ f142 1 f89"/>
                <a:gd name="f179" fmla="*/ f143 1 f89"/>
                <a:gd name="f180" fmla="*/ f144 1 f89"/>
                <a:gd name="f181" fmla="*/ f145 1 f89"/>
                <a:gd name="f182" fmla="*/ f146 1 f89"/>
                <a:gd name="f183" fmla="*/ f147 1 f88"/>
                <a:gd name="f184" fmla="*/ f148 1 f89"/>
                <a:gd name="f185" fmla="*/ f149 1 f88"/>
                <a:gd name="f186" fmla="*/ f150 1 f89"/>
                <a:gd name="f187" fmla="*/ f151 1 f89"/>
                <a:gd name="f188" fmla="*/ f152 1 f88"/>
                <a:gd name="f189" fmla="*/ f153 f83 1"/>
                <a:gd name="f190" fmla="*/ f154 f83 1"/>
                <a:gd name="f191" fmla="*/ f156 f84 1"/>
                <a:gd name="f192" fmla="*/ f155 f84 1"/>
                <a:gd name="f193" fmla="*/ f158 f83 1"/>
                <a:gd name="f194" fmla="*/ f159 f84 1"/>
                <a:gd name="f195" fmla="*/ f160 f83 1"/>
                <a:gd name="f196" fmla="*/ f161 f84 1"/>
                <a:gd name="f197" fmla="*/ f162 f83 1"/>
                <a:gd name="f198" fmla="*/ f163 f84 1"/>
                <a:gd name="f199" fmla="*/ f164 f83 1"/>
                <a:gd name="f200" fmla="*/ f165 f84 1"/>
                <a:gd name="f201" fmla="*/ f166 f83 1"/>
                <a:gd name="f202" fmla="*/ f167 f84 1"/>
                <a:gd name="f203" fmla="*/ f168 f83 1"/>
                <a:gd name="f204" fmla="*/ f169 f83 1"/>
                <a:gd name="f205" fmla="*/ f170 f83 1"/>
                <a:gd name="f206" fmla="*/ f171 f83 1"/>
                <a:gd name="f207" fmla="*/ f172 f84 1"/>
                <a:gd name="f208" fmla="*/ f173 f83 1"/>
                <a:gd name="f209" fmla="*/ f174 f84 1"/>
                <a:gd name="f210" fmla="*/ f175 f83 1"/>
                <a:gd name="f211" fmla="*/ f176 f83 1"/>
                <a:gd name="f212" fmla="*/ f177 f84 1"/>
                <a:gd name="f213" fmla="*/ f178 f84 1"/>
                <a:gd name="f214" fmla="*/ f179 f84 1"/>
                <a:gd name="f215" fmla="*/ f180 f84 1"/>
                <a:gd name="f216" fmla="*/ f181 f84 1"/>
                <a:gd name="f217" fmla="*/ f182 f84 1"/>
                <a:gd name="f218" fmla="*/ f183 f83 1"/>
                <a:gd name="f219" fmla="*/ f184 f84 1"/>
                <a:gd name="f220" fmla="*/ f185 f83 1"/>
                <a:gd name="f221" fmla="*/ f186 f84 1"/>
                <a:gd name="f222" fmla="*/ f187 f84 1"/>
                <a:gd name="f223" fmla="*/ f188 f83 1"/>
              </a:gdLst>
              <a:ahLst/>
              <a:cxnLst>
                <a:cxn ang="3cd4">
                  <a:pos x="hc" y="t"/>
                </a:cxn>
                <a:cxn ang="0">
                  <a:pos x="r" y="vc"/>
                </a:cxn>
                <a:cxn ang="cd4">
                  <a:pos x="hc" y="b"/>
                </a:cxn>
                <a:cxn ang="cd2">
                  <a:pos x="l" y="vc"/>
                </a:cxn>
                <a:cxn ang="f157">
                  <a:pos x="f193" y="f194"/>
                </a:cxn>
                <a:cxn ang="f157">
                  <a:pos x="f195" y="f196"/>
                </a:cxn>
                <a:cxn ang="f157">
                  <a:pos x="f197" y="f198"/>
                </a:cxn>
                <a:cxn ang="f157">
                  <a:pos x="f193" y="f198"/>
                </a:cxn>
                <a:cxn ang="f157">
                  <a:pos x="f193" y="f194"/>
                </a:cxn>
                <a:cxn ang="f157">
                  <a:pos x="f199" y="f200"/>
                </a:cxn>
                <a:cxn ang="f157">
                  <a:pos x="f201" y="f202"/>
                </a:cxn>
                <a:cxn ang="f157">
                  <a:pos x="f203" y="f202"/>
                </a:cxn>
                <a:cxn ang="f157">
                  <a:pos x="f199" y="f200"/>
                </a:cxn>
                <a:cxn ang="f157">
                  <a:pos x="f204" y="f194"/>
                </a:cxn>
                <a:cxn ang="f157">
                  <a:pos x="f204" y="f202"/>
                </a:cxn>
                <a:cxn ang="f157">
                  <a:pos x="f205" y="f202"/>
                </a:cxn>
                <a:cxn ang="f157">
                  <a:pos x="f206" y="f207"/>
                </a:cxn>
                <a:cxn ang="f157">
                  <a:pos x="f204" y="f194"/>
                </a:cxn>
                <a:cxn ang="f157">
                  <a:pos x="f208" y="f209"/>
                </a:cxn>
                <a:cxn ang="f157">
                  <a:pos x="f210" y="f202"/>
                </a:cxn>
                <a:cxn ang="f157">
                  <a:pos x="f211" y="f202"/>
                </a:cxn>
                <a:cxn ang="f157">
                  <a:pos x="f208" y="f209"/>
                </a:cxn>
                <a:cxn ang="f157">
                  <a:pos x="f201" y="f212"/>
                </a:cxn>
                <a:cxn ang="f157">
                  <a:pos x="f199" y="f213"/>
                </a:cxn>
                <a:cxn ang="f157">
                  <a:pos x="f203" y="f212"/>
                </a:cxn>
                <a:cxn ang="f157">
                  <a:pos x="f201" y="f212"/>
                </a:cxn>
                <a:cxn ang="f157">
                  <a:pos x="f210" y="f212"/>
                </a:cxn>
                <a:cxn ang="f157">
                  <a:pos x="f208" y="f214"/>
                </a:cxn>
                <a:cxn ang="f157">
                  <a:pos x="f211" y="f212"/>
                </a:cxn>
                <a:cxn ang="f157">
                  <a:pos x="f210" y="f212"/>
                </a:cxn>
                <a:cxn ang="f157">
                  <a:pos x="f204" y="f212"/>
                </a:cxn>
                <a:cxn ang="f157">
                  <a:pos x="f204" y="f215"/>
                </a:cxn>
                <a:cxn ang="f157">
                  <a:pos x="f206" y="f216"/>
                </a:cxn>
                <a:cxn ang="f157">
                  <a:pos x="f205" y="f212"/>
                </a:cxn>
                <a:cxn ang="f157">
                  <a:pos x="f204" y="f212"/>
                </a:cxn>
                <a:cxn ang="f157">
                  <a:pos x="f197" y="f212"/>
                </a:cxn>
                <a:cxn ang="f157">
                  <a:pos x="f195" y="f217"/>
                </a:cxn>
                <a:cxn ang="f157">
                  <a:pos x="f193" y="f215"/>
                </a:cxn>
                <a:cxn ang="f157">
                  <a:pos x="f193" y="f212"/>
                </a:cxn>
                <a:cxn ang="f157">
                  <a:pos x="f197" y="f212"/>
                </a:cxn>
                <a:cxn ang="f157">
                  <a:pos x="f218" y="f219"/>
                </a:cxn>
                <a:cxn ang="f157">
                  <a:pos x="f220" y="f221"/>
                </a:cxn>
                <a:cxn ang="f157">
                  <a:pos x="f218" y="f222"/>
                </a:cxn>
                <a:cxn ang="f157">
                  <a:pos x="f223" y="f221"/>
                </a:cxn>
                <a:cxn ang="f157">
                  <a:pos x="f218" y="f219"/>
                </a:cxn>
              </a:cxnLst>
              <a:rect l="f189" t="f192" r="f190" b="f191"/>
              <a:pathLst>
                <a:path w="9156" h="9145">
                  <a:moveTo>
                    <a:pt x="f8" y="f9"/>
                  </a:moveTo>
                  <a:cubicBezTo>
                    <a:pt x="f10" y="f11"/>
                    <a:pt x="f12" y="f13"/>
                    <a:pt x="f14" y="f15"/>
                  </a:cubicBezTo>
                  <a:cubicBezTo>
                    <a:pt x="f16" y="f17"/>
                    <a:pt x="f18" y="f19"/>
                    <a:pt x="f20" y="f21"/>
                  </a:cubicBezTo>
                  <a:lnTo>
                    <a:pt x="f8" y="f21"/>
                  </a:lnTo>
                  <a:lnTo>
                    <a:pt x="f8" y="f9"/>
                  </a:lnTo>
                  <a:close/>
                  <a:moveTo>
                    <a:pt x="f22" y="f23"/>
                  </a:moveTo>
                  <a:cubicBezTo>
                    <a:pt x="f24" y="f25"/>
                    <a:pt x="f26" y="f27"/>
                    <a:pt x="f28" y="f29"/>
                  </a:cubicBezTo>
                  <a:lnTo>
                    <a:pt x="f9" y="f29"/>
                  </a:lnTo>
                  <a:cubicBezTo>
                    <a:pt x="f30" y="f31"/>
                    <a:pt x="f32" y="f33"/>
                    <a:pt x="f22" y="f23"/>
                  </a:cubicBezTo>
                  <a:close/>
                  <a:moveTo>
                    <a:pt x="f29" y="f9"/>
                  </a:moveTo>
                  <a:lnTo>
                    <a:pt x="f29" y="f29"/>
                  </a:lnTo>
                  <a:lnTo>
                    <a:pt x="f34" y="f29"/>
                  </a:lnTo>
                  <a:cubicBezTo>
                    <a:pt x="f35" y="f36"/>
                    <a:pt x="f37" y="f38"/>
                    <a:pt x="f39" y="f40"/>
                  </a:cubicBezTo>
                  <a:cubicBezTo>
                    <a:pt x="f41" y="f42"/>
                    <a:pt x="f43" y="f11"/>
                    <a:pt x="f29" y="f9"/>
                  </a:cubicBezTo>
                  <a:close/>
                  <a:moveTo>
                    <a:pt x="f44" y="f45"/>
                  </a:moveTo>
                  <a:cubicBezTo>
                    <a:pt x="f46" y="f47"/>
                    <a:pt x="f48" y="f49"/>
                    <a:pt x="f50" y="f29"/>
                  </a:cubicBezTo>
                  <a:lnTo>
                    <a:pt x="f51" y="f29"/>
                  </a:lnTo>
                  <a:cubicBezTo>
                    <a:pt x="f52" y="f31"/>
                    <a:pt x="f53" y="f54"/>
                    <a:pt x="f44" y="f45"/>
                  </a:cubicBezTo>
                  <a:close/>
                  <a:moveTo>
                    <a:pt x="f28" y="f55"/>
                  </a:moveTo>
                  <a:cubicBezTo>
                    <a:pt x="f26" y="f56"/>
                    <a:pt x="f24" y="f57"/>
                    <a:pt x="f22" y="f58"/>
                  </a:cubicBezTo>
                  <a:cubicBezTo>
                    <a:pt x="f32" y="f59"/>
                    <a:pt x="f30" y="f60"/>
                    <a:pt x="f9" y="f55"/>
                  </a:cubicBezTo>
                  <a:lnTo>
                    <a:pt x="f28" y="f55"/>
                  </a:lnTo>
                  <a:close/>
                  <a:moveTo>
                    <a:pt x="f50" y="f55"/>
                  </a:moveTo>
                  <a:cubicBezTo>
                    <a:pt x="f48" y="f61"/>
                    <a:pt x="f46" y="f62"/>
                    <a:pt x="f44" y="f63"/>
                  </a:cubicBezTo>
                  <a:cubicBezTo>
                    <a:pt x="f53" y="f64"/>
                    <a:pt x="f52" y="f60"/>
                    <a:pt x="f51" y="f55"/>
                  </a:cubicBezTo>
                  <a:lnTo>
                    <a:pt x="f50" y="f55"/>
                  </a:lnTo>
                  <a:close/>
                  <a:moveTo>
                    <a:pt x="f29" y="f55"/>
                  </a:moveTo>
                  <a:lnTo>
                    <a:pt x="f29" y="f65"/>
                  </a:lnTo>
                  <a:cubicBezTo>
                    <a:pt x="f43" y="f66"/>
                    <a:pt x="f41" y="f67"/>
                    <a:pt x="f39" y="f68"/>
                  </a:cubicBezTo>
                  <a:cubicBezTo>
                    <a:pt x="f37" y="f69"/>
                    <a:pt x="f35" y="f70"/>
                    <a:pt x="f34" y="f55"/>
                  </a:cubicBezTo>
                  <a:lnTo>
                    <a:pt x="f29" y="f55"/>
                  </a:lnTo>
                  <a:close/>
                  <a:moveTo>
                    <a:pt x="f20" y="f55"/>
                  </a:moveTo>
                  <a:cubicBezTo>
                    <a:pt x="f18" y="f71"/>
                    <a:pt x="f16" y="f72"/>
                    <a:pt x="f14" y="f73"/>
                  </a:cubicBezTo>
                  <a:cubicBezTo>
                    <a:pt x="f12" y="f74"/>
                    <a:pt x="f10" y="f66"/>
                    <a:pt x="f8" y="f65"/>
                  </a:cubicBezTo>
                  <a:lnTo>
                    <a:pt x="f8" y="f55"/>
                  </a:lnTo>
                  <a:lnTo>
                    <a:pt x="f20" y="f55"/>
                  </a:lnTo>
                  <a:close/>
                  <a:moveTo>
                    <a:pt x="f75" y="f76"/>
                  </a:moveTo>
                  <a:cubicBezTo>
                    <a:pt x="f77" y="f76"/>
                    <a:pt x="f5" y="f78"/>
                    <a:pt x="f5" y="f79"/>
                  </a:cubicBezTo>
                  <a:cubicBezTo>
                    <a:pt x="f5" y="f80"/>
                    <a:pt x="f77" y="f7"/>
                    <a:pt x="f75" y="f7"/>
                  </a:cubicBezTo>
                  <a:cubicBezTo>
                    <a:pt x="f81" y="f7"/>
                    <a:pt x="f6" y="f80"/>
                    <a:pt x="f6" y="f79"/>
                  </a:cubicBezTo>
                  <a:cubicBezTo>
                    <a:pt x="f6" y="f78"/>
                    <a:pt x="f81" y="f76"/>
                    <a:pt x="f75" y="f7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9" name="Google Shape;1355;p30">
              <a:extLst>
                <a:ext uri="{FF2B5EF4-FFF2-40B4-BE49-F238E27FC236}">
                  <a16:creationId xmlns:a16="http://schemas.microsoft.com/office/drawing/2014/main" id="{953CD1DC-52EE-4464-B32C-A12DE6C6F120}"/>
                </a:ext>
              </a:extLst>
            </p:cNvPr>
            <p:cNvSpPr txBox="1"/>
            <p:nvPr/>
          </p:nvSpPr>
          <p:spPr>
            <a:xfrm>
              <a:off x="3781409" y="4686437"/>
              <a:ext cx="2089175" cy="716386"/>
            </a:xfrm>
            <a:prstGeom prst="rect">
              <a:avLst/>
            </a:prstGeom>
            <a:noFill/>
            <a:ln cap="flat">
              <a:noFill/>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Mininum 3 scénarios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434343"/>
                  </a:solidFill>
                  <a:uFillTx/>
                  <a:latin typeface="Roboto" pitchFamily="2"/>
                  <a:ea typeface="Roboto" pitchFamily="2"/>
                  <a:cs typeface="Roboto" pitchFamily="2"/>
                </a:rPr>
                <a:t> +  1 retour d’activité /PFMP </a:t>
              </a:r>
            </a:p>
          </p:txBody>
        </p:sp>
      </p:grpSp>
      <p:sp>
        <p:nvSpPr>
          <p:cNvPr id="50" name="Google Shape;1356;p30">
            <a:extLst>
              <a:ext uri="{FF2B5EF4-FFF2-40B4-BE49-F238E27FC236}">
                <a16:creationId xmlns:a16="http://schemas.microsoft.com/office/drawing/2014/main" id="{4990C5A2-1999-4E1A-8C62-435A4F3E57AE}"/>
              </a:ext>
            </a:extLst>
          </p:cNvPr>
          <p:cNvSpPr/>
          <p:nvPr/>
        </p:nvSpPr>
        <p:spPr>
          <a:xfrm flipH="1">
            <a:off x="471492" y="3556001"/>
            <a:ext cx="268284" cy="12223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5A5A5"/>
          </a:solidFill>
          <a:ln w="28575" cap="flat">
            <a:solidFill>
              <a:srgbClr val="FFFFFF"/>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000000"/>
              </a:solidFill>
              <a:uFillTx/>
              <a:latin typeface="Arial"/>
              <a:ea typeface="Arial"/>
              <a:cs typeface="Arial"/>
            </a:endParaRPr>
          </a:p>
        </p:txBody>
      </p:sp>
      <p:sp>
        <p:nvSpPr>
          <p:cNvPr id="51" name="Google Shape;1357;p30">
            <a:extLst>
              <a:ext uri="{FF2B5EF4-FFF2-40B4-BE49-F238E27FC236}">
                <a16:creationId xmlns:a16="http://schemas.microsoft.com/office/drawing/2014/main" id="{275467DC-81AE-4E47-976B-BF2B30258013}"/>
              </a:ext>
            </a:extLst>
          </p:cNvPr>
          <p:cNvSpPr/>
          <p:nvPr/>
        </p:nvSpPr>
        <p:spPr>
          <a:xfrm>
            <a:off x="11701467" y="3540127"/>
            <a:ext cx="130173" cy="15398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A5A5A5"/>
          </a:solidFill>
          <a:ln w="28575" cap="flat">
            <a:solidFill>
              <a:srgbClr val="FFFFFF"/>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000000"/>
              </a:solidFill>
              <a:uFillTx/>
              <a:latin typeface="Arial"/>
              <a:ea typeface="Arial"/>
              <a:cs typeface="Arial"/>
            </a:endParaRPr>
          </a:p>
        </p:txBody>
      </p:sp>
      <p:sp>
        <p:nvSpPr>
          <p:cNvPr id="53" name="ZoneTexte 55">
            <a:extLst>
              <a:ext uri="{FF2B5EF4-FFF2-40B4-BE49-F238E27FC236}">
                <a16:creationId xmlns:a16="http://schemas.microsoft.com/office/drawing/2014/main" id="{B92B603C-7332-4849-93DC-9437E1ED45FC}"/>
              </a:ext>
            </a:extLst>
          </p:cNvPr>
          <p:cNvSpPr txBox="1"/>
          <p:nvPr/>
        </p:nvSpPr>
        <p:spPr>
          <a:xfrm>
            <a:off x="3694111" y="2505071"/>
            <a:ext cx="1951036" cy="923928"/>
          </a:xfrm>
          <a:prstGeom prst="rect">
            <a:avLst/>
          </a:prstGeom>
          <a:noFill/>
          <a:ln w="12701" cap="flat">
            <a:solidFill>
              <a:srgbClr val="ED7D31"/>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dirty="0">
                <a:solidFill>
                  <a:srgbClr val="FF0000"/>
                </a:solidFill>
                <a:uFillTx/>
                <a:latin typeface="Roboto" pitchFamily="2"/>
                <a:cs typeface="Roboto" pitchFamily="2"/>
              </a:rPr>
              <a:t>MIN 5 TRAVAUX SIGNIFICATIFS EN SECONDE</a:t>
            </a:r>
          </a:p>
        </p:txBody>
      </p:sp>
      <p:sp>
        <p:nvSpPr>
          <p:cNvPr id="54" name="Espace réservé du numéro de diapositive 54">
            <a:extLst>
              <a:ext uri="{FF2B5EF4-FFF2-40B4-BE49-F238E27FC236}">
                <a16:creationId xmlns:a16="http://schemas.microsoft.com/office/drawing/2014/main" id="{752EBC57-E62D-4CE0-A3F6-147280433BE6}"/>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BB2D4F-C210-4330-A2C9-CFC4F04E54BC}" type="slidenum">
              <a:rPr/>
              <a:t>40</a:t>
            </a:fld>
            <a:endParaRPr lang="en-US" sz="1200" b="0" i="0" u="none" strike="noStrike" kern="1200" cap="none" spc="0" baseline="0">
              <a:solidFill>
                <a:srgbClr val="1A2E40"/>
              </a:solidFill>
              <a:uFillTx/>
              <a:latin typeface="Franklin Gothic Book"/>
            </a:endParaRPr>
          </a:p>
        </p:txBody>
      </p:sp>
      <p:sp>
        <p:nvSpPr>
          <p:cNvPr id="55" name="Flèche : droite 54">
            <a:extLst>
              <a:ext uri="{FF2B5EF4-FFF2-40B4-BE49-F238E27FC236}">
                <a16:creationId xmlns:a16="http://schemas.microsoft.com/office/drawing/2014/main" id="{AB04DB4D-606F-4264-B98E-D51A58CA29BE}"/>
              </a:ext>
            </a:extLst>
          </p:cNvPr>
          <p:cNvSpPr/>
          <p:nvPr/>
        </p:nvSpPr>
        <p:spPr>
          <a:xfrm>
            <a:off x="9639303" y="3556001"/>
            <a:ext cx="2739510" cy="223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0" i="0" dirty="0">
                <a:solidFill>
                  <a:srgbClr val="000000"/>
                </a:solidFill>
                <a:effectLst/>
                <a:latin typeface="Times New Roman" panose="02020603050405020304" pitchFamily="18" charset="0"/>
              </a:rPr>
              <a:t>"</a:t>
            </a:r>
            <a:r>
              <a:rPr lang="fr-FR" sz="1200" b="0" i="0" dirty="0">
                <a:solidFill>
                  <a:srgbClr val="000000"/>
                </a:solidFill>
                <a:effectLst/>
                <a:latin typeface="Roboto" panose="02000000000000000000" pitchFamily="2" charset="0"/>
              </a:rPr>
              <a:t>Un nombre de travaux significatifs et représentatifs par an et par pôle                           (selon l’importance du pôle concerné )".</a:t>
            </a:r>
            <a:endParaRPr lang="fr-FR" sz="1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Espace réservé de la date 4">
            <a:extLst>
              <a:ext uri="{FF2B5EF4-FFF2-40B4-BE49-F238E27FC236}">
                <a16:creationId xmlns:a16="http://schemas.microsoft.com/office/drawing/2014/main" id="{897B8D1F-2A66-4CD9-8803-7D11C7E96E3F}"/>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E5D57F-C45B-4F98-A5CD-5C514FFAE1B1}"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grpSp>
        <p:nvGrpSpPr>
          <p:cNvPr id="4" name="Google Shape;1502;p32">
            <a:extLst>
              <a:ext uri="{FF2B5EF4-FFF2-40B4-BE49-F238E27FC236}">
                <a16:creationId xmlns:a16="http://schemas.microsoft.com/office/drawing/2014/main" id="{CA413FFE-0362-43B9-92D8-057E2EC014AA}"/>
              </a:ext>
            </a:extLst>
          </p:cNvPr>
          <p:cNvGrpSpPr/>
          <p:nvPr/>
        </p:nvGrpSpPr>
        <p:grpSpPr>
          <a:xfrm>
            <a:off x="4265611" y="1824035"/>
            <a:ext cx="1014407" cy="1863721"/>
            <a:chOff x="4265611" y="1824035"/>
            <a:chExt cx="1014407" cy="1863721"/>
          </a:xfrm>
        </p:grpSpPr>
        <p:grpSp>
          <p:nvGrpSpPr>
            <p:cNvPr id="5" name="Google Shape;1503;p32">
              <a:extLst>
                <a:ext uri="{FF2B5EF4-FFF2-40B4-BE49-F238E27FC236}">
                  <a16:creationId xmlns:a16="http://schemas.microsoft.com/office/drawing/2014/main" id="{F857725A-79D1-49AE-8329-39CE30A848A2}"/>
                </a:ext>
              </a:extLst>
            </p:cNvPr>
            <p:cNvGrpSpPr/>
            <p:nvPr/>
          </p:nvGrpSpPr>
          <p:grpSpPr>
            <a:xfrm>
              <a:off x="4296957" y="1824035"/>
              <a:ext cx="677341" cy="664595"/>
              <a:chOff x="4296957" y="1824035"/>
              <a:chExt cx="677341" cy="664595"/>
            </a:xfrm>
          </p:grpSpPr>
          <p:sp>
            <p:nvSpPr>
              <p:cNvPr id="6" name="Google Shape;1504;p32">
                <a:extLst>
                  <a:ext uri="{FF2B5EF4-FFF2-40B4-BE49-F238E27FC236}">
                    <a16:creationId xmlns:a16="http://schemas.microsoft.com/office/drawing/2014/main" id="{D2829EF7-22F3-4780-96F8-D01873E49CD0}"/>
                  </a:ext>
                </a:extLst>
              </p:cNvPr>
              <p:cNvSpPr/>
              <p:nvPr/>
            </p:nvSpPr>
            <p:spPr>
              <a:xfrm>
                <a:off x="4348602" y="1933745"/>
                <a:ext cx="600815" cy="518300"/>
              </a:xfrm>
              <a:custGeom>
                <a:avLst/>
                <a:gdLst>
                  <a:gd name="f0" fmla="val 10800000"/>
                  <a:gd name="f1" fmla="val 5400000"/>
                  <a:gd name="f2" fmla="val 180"/>
                  <a:gd name="f3" fmla="val w"/>
                  <a:gd name="f4" fmla="val h"/>
                  <a:gd name="f5" fmla="val 0"/>
                  <a:gd name="f6" fmla="val 20532"/>
                  <a:gd name="f7" fmla="val 16995"/>
                  <a:gd name="f8" fmla="val 7916"/>
                  <a:gd name="f9" fmla="val 10325"/>
                  <a:gd name="f10" fmla="val 7594"/>
                  <a:gd name="f11" fmla="val 10575"/>
                  <a:gd name="f12" fmla="val 7261"/>
                  <a:gd name="f13" fmla="val 10825"/>
                  <a:gd name="f14" fmla="val 6927"/>
                  <a:gd name="f15" fmla="val 11051"/>
                  <a:gd name="f16" fmla="val 6618"/>
                  <a:gd name="f17" fmla="val 11254"/>
                  <a:gd name="f18" fmla="val 6082"/>
                  <a:gd name="f19" fmla="val 11492"/>
                  <a:gd name="f20" fmla="val 5546"/>
                  <a:gd name="f21" fmla="val 11575"/>
                  <a:gd name="f22" fmla="val 6344"/>
                  <a:gd name="f23" fmla="val 11159"/>
                  <a:gd name="f24" fmla="val 7130"/>
                  <a:gd name="f25" fmla="val 10742"/>
                  <a:gd name="f26" fmla="val 4498"/>
                  <a:gd name="f27" fmla="val 13337"/>
                  <a:gd name="f28" fmla="val 4510"/>
                  <a:gd name="f29" fmla="val 13349"/>
                  <a:gd name="f30" fmla="val 4522"/>
                  <a:gd name="f31" fmla="val 19467"/>
                  <a:gd name="f32" fmla="val 1"/>
                  <a:gd name="f33" fmla="val 19315"/>
                  <a:gd name="f34" fmla="val 19160"/>
                  <a:gd name="f35" fmla="val 48"/>
                  <a:gd name="f36" fmla="val 19012"/>
                  <a:gd name="f37" fmla="val 157"/>
                  <a:gd name="f38" fmla="val 15988"/>
                  <a:gd name="f39" fmla="val 2443"/>
                  <a:gd name="f40" fmla="val 12785"/>
                  <a:gd name="f41" fmla="val 4455"/>
                  <a:gd name="f42" fmla="val 9416"/>
                  <a:gd name="f43" fmla="val 6206"/>
                  <a:gd name="f44" fmla="val 7880"/>
                  <a:gd name="f45" fmla="val 7003"/>
                  <a:gd name="f46" fmla="val 6237"/>
                  <a:gd name="f47" fmla="val 7634"/>
                  <a:gd name="f48" fmla="val 4737"/>
                  <a:gd name="f49" fmla="val 8492"/>
                  <a:gd name="f50" fmla="val 4046"/>
                  <a:gd name="f51" fmla="val 8885"/>
                  <a:gd name="f52" fmla="val 3403"/>
                  <a:gd name="f53" fmla="val 9385"/>
                  <a:gd name="f54" fmla="val 2915"/>
                  <a:gd name="f55" fmla="val 10004"/>
                  <a:gd name="f56" fmla="val 2689"/>
                  <a:gd name="f57" fmla="val 10278"/>
                  <a:gd name="f58" fmla="val 2522"/>
                  <a:gd name="f59" fmla="val 10540"/>
                  <a:gd name="f60" fmla="val 2427"/>
                  <a:gd name="f61" fmla="val 10801"/>
                  <a:gd name="f62" fmla="val 2248"/>
                  <a:gd name="f63" fmla="val 10587"/>
                  <a:gd name="f64" fmla="val 2070"/>
                  <a:gd name="f65" fmla="val 10361"/>
                  <a:gd name="f66" fmla="val 1891"/>
                  <a:gd name="f67" fmla="val 10147"/>
                  <a:gd name="f68" fmla="val 1707"/>
                  <a:gd name="f69" fmla="val 9920"/>
                  <a:gd name="f70" fmla="val 1492"/>
                  <a:gd name="f71" fmla="val 9825"/>
                  <a:gd name="f72" fmla="val 1281"/>
                  <a:gd name="f73" fmla="val 617"/>
                  <a:gd name="f74" fmla="val 10763"/>
                  <a:gd name="f75" fmla="val 569"/>
                  <a:gd name="f76" fmla="val 11468"/>
                  <a:gd name="f77" fmla="val 1343"/>
                  <a:gd name="f78" fmla="val 12409"/>
                  <a:gd name="f79" fmla="val 2105"/>
                  <a:gd name="f80" fmla="val 2879"/>
                  <a:gd name="f81" fmla="val 14290"/>
                  <a:gd name="f82" fmla="val 3201"/>
                  <a:gd name="f83" fmla="val 14671"/>
                  <a:gd name="f84" fmla="val 3498"/>
                  <a:gd name="f85" fmla="val 15123"/>
                  <a:gd name="f86" fmla="val 4022"/>
                  <a:gd name="f87" fmla="val 15254"/>
                  <a:gd name="f88" fmla="val 4135"/>
                  <a:gd name="f89" fmla="val 15288"/>
                  <a:gd name="f90" fmla="val 4247"/>
                  <a:gd name="f91" fmla="val 15302"/>
                  <a:gd name="f92" fmla="val 4357"/>
                  <a:gd name="f93" fmla="val 4756"/>
                  <a:gd name="f94" fmla="val 5137"/>
                  <a:gd name="f95" fmla="val 15110"/>
                  <a:gd name="f96" fmla="val 5511"/>
                  <a:gd name="f97" fmla="val 14933"/>
                  <a:gd name="f98" fmla="val 5594"/>
                  <a:gd name="f99" fmla="val 14897"/>
                  <a:gd name="f100" fmla="val 5677"/>
                  <a:gd name="f101" fmla="val 14861"/>
                  <a:gd name="f102" fmla="val 5761"/>
                  <a:gd name="f103" fmla="val 14814"/>
                  <a:gd name="f104" fmla="val 5903"/>
                  <a:gd name="f105" fmla="val 14981"/>
                  <a:gd name="f106" fmla="val 6058"/>
                  <a:gd name="f107" fmla="val 15135"/>
                  <a:gd name="f108" fmla="val 6213"/>
                  <a:gd name="f109" fmla="val 15278"/>
                  <a:gd name="f110" fmla="val 6153"/>
                  <a:gd name="f111" fmla="val 15373"/>
                  <a:gd name="f112" fmla="val 15469"/>
                  <a:gd name="f113" fmla="val 6022"/>
                  <a:gd name="f114" fmla="val 15564"/>
                  <a:gd name="f115" fmla="val 5584"/>
                  <a:gd name="f116" fmla="val 16217"/>
                  <a:gd name="f117" fmla="val 6190"/>
                  <a:gd name="f118" fmla="val 16957"/>
                  <a:gd name="f119" fmla="val 6855"/>
                  <a:gd name="f120" fmla="val 7154"/>
                  <a:gd name="f121" fmla="val 16920"/>
                  <a:gd name="f122" fmla="val 7296"/>
                  <a:gd name="f123" fmla="val 16838"/>
                  <a:gd name="f124" fmla="val 7487"/>
                  <a:gd name="f125" fmla="val 16731"/>
                  <a:gd name="f126" fmla="val 7677"/>
                  <a:gd name="f127" fmla="val 16612"/>
                  <a:gd name="f128" fmla="val 7868"/>
                  <a:gd name="f129" fmla="val 16493"/>
                  <a:gd name="f130" fmla="val 8130"/>
                  <a:gd name="f131" fmla="val 16635"/>
                  <a:gd name="f132" fmla="val 8392"/>
                  <a:gd name="f133" fmla="val 16766"/>
                  <a:gd name="f134" fmla="val 8666"/>
                  <a:gd name="f135" fmla="val 16886"/>
                  <a:gd name="f136" fmla="val 8834"/>
                  <a:gd name="f137" fmla="val 16958"/>
                  <a:gd name="f138" fmla="val 8998"/>
                  <a:gd name="f139" fmla="val 9152"/>
                  <a:gd name="f140" fmla="val 9456"/>
                  <a:gd name="f141" fmla="val 9727"/>
                  <a:gd name="f142" fmla="val 16852"/>
                  <a:gd name="f143" fmla="val 9940"/>
                  <a:gd name="f144" fmla="val 16552"/>
                  <a:gd name="f145" fmla="val 11106"/>
                  <a:gd name="f146" fmla="val 12261"/>
                  <a:gd name="f147" fmla="val 13302"/>
                  <a:gd name="f148" fmla="val 13428"/>
                  <a:gd name="f149" fmla="val 11682"/>
                  <a:gd name="f150" fmla="val 13928"/>
                  <a:gd name="f151" fmla="val 11301"/>
                  <a:gd name="f152" fmla="val 14428"/>
                  <a:gd name="f153" fmla="val 10932"/>
                  <a:gd name="f154" fmla="val 14928"/>
                  <a:gd name="f155" fmla="val 10563"/>
                  <a:gd name="f156" fmla="val 15381"/>
                  <a:gd name="f157" fmla="val 10218"/>
                  <a:gd name="f158" fmla="val 15428"/>
                  <a:gd name="f159" fmla="val 9563"/>
                  <a:gd name="f160" fmla="val 15166"/>
                  <a:gd name="f161" fmla="val 9146"/>
                  <a:gd name="f162" fmla="val 17595"/>
                  <a:gd name="f163" fmla="val 7027"/>
                  <a:gd name="f164" fmla="val 19536"/>
                  <a:gd name="f165" fmla="val 4372"/>
                  <a:gd name="f166" fmla="val 20381"/>
                  <a:gd name="f167" fmla="val 1217"/>
                  <a:gd name="f168" fmla="val 20531"/>
                  <a:gd name="f169" fmla="val 646"/>
                  <a:gd name="f170" fmla="val 20025"/>
                  <a:gd name="f171" fmla="+- 0 0 -90"/>
                  <a:gd name="f172" fmla="*/ f3 1 20532"/>
                  <a:gd name="f173" fmla="*/ f4 1 16995"/>
                  <a:gd name="f174" fmla="+- f7 0 f5"/>
                  <a:gd name="f175" fmla="+- f6 0 f5"/>
                  <a:gd name="f176" fmla="*/ f171 f0 1"/>
                  <a:gd name="f177" fmla="*/ f175 1 20532"/>
                  <a:gd name="f178" fmla="*/ f174 1 16995"/>
                  <a:gd name="f179" fmla="*/ 68122663 f175 1"/>
                  <a:gd name="f180" fmla="*/ 88853524 f174 1"/>
                  <a:gd name="f181" fmla="*/ 59611677 f175 1"/>
                  <a:gd name="f182" fmla="*/ 95101440 f174 1"/>
                  <a:gd name="f183" fmla="*/ 47726888 f175 1"/>
                  <a:gd name="f184" fmla="*/ 99610773 f174 1"/>
                  <a:gd name="f185" fmla="*/ 38708200 f175 1"/>
                  <a:gd name="f186" fmla="*/ 114773644 f174 1"/>
                  <a:gd name="f187" fmla="*/ 38914806 f175 1"/>
                  <a:gd name="f188" fmla="*/ 114876947 f174 1"/>
                  <a:gd name="f189" fmla="*/ 38811503 f175 1"/>
                  <a:gd name="f190" fmla="*/ 167526409 f175 1"/>
                  <a:gd name="f191" fmla="*/ 8402 f174 1"/>
                  <a:gd name="f192" fmla="*/ 163610866 f175 1"/>
                  <a:gd name="f193" fmla="*/ 1350947 f174 1"/>
                  <a:gd name="f194" fmla="*/ 81030847 f175 1"/>
                  <a:gd name="f195" fmla="*/ 53406605 f174 1"/>
                  <a:gd name="f196" fmla="*/ 40765074 f175 1"/>
                  <a:gd name="f197" fmla="*/ 73079219 f174 1"/>
                  <a:gd name="f198" fmla="*/ 25085688 f175 1"/>
                  <a:gd name="f199" fmla="*/ 86091135 f174 1"/>
                  <a:gd name="f200" fmla="*/ 20885833 f175 1"/>
                  <a:gd name="f201" fmla="*/ 92949646 f174 1"/>
                  <a:gd name="f202" fmla="*/ 16273196 f175 1"/>
                  <a:gd name="f203" fmla="*/ 87321586 f174 1"/>
                  <a:gd name="f204" fmla="*/ 11023920 f175 1"/>
                  <a:gd name="f205" fmla="*/ 84550796 f174 1"/>
                  <a:gd name="f206" fmla="*/ 4896539 f175 1"/>
                  <a:gd name="f207" fmla="*/ 98689841 f174 1"/>
                  <a:gd name="f208" fmla="*/ 24775760 f175 1"/>
                  <a:gd name="f209" fmla="*/ 122975110 f174 1"/>
                  <a:gd name="f210" fmla="*/ 34612078 f175 1"/>
                  <a:gd name="f211" fmla="*/ 131271068 f174 1"/>
                  <a:gd name="f212" fmla="*/ 37494983 f175 1"/>
                  <a:gd name="f213" fmla="*/ 131683869 f174 1"/>
                  <a:gd name="f214" fmla="*/ 47425792 f175 1"/>
                  <a:gd name="f215" fmla="*/ 128508269 f174 1"/>
                  <a:gd name="f216" fmla="*/ 49577156 f175 1"/>
                  <a:gd name="f217" fmla="*/ 127484464 f174 1"/>
                  <a:gd name="f218" fmla="*/ 53467083 f175 1"/>
                  <a:gd name="f219" fmla="*/ 131477263 f174 1"/>
                  <a:gd name="f220" fmla="*/ 51823421 f175 1"/>
                  <a:gd name="f221" fmla="*/ 133938556 f174 1"/>
                  <a:gd name="f222" fmla="*/ 58991840 f175 1"/>
                  <a:gd name="f223" fmla="*/ 145926237 f174 1"/>
                  <a:gd name="f224" fmla="*/ 62786867 f175 1"/>
                  <a:gd name="f225" fmla="*/ 144902411 f174 1"/>
                  <a:gd name="f226" fmla="*/ 67709432 f175 1"/>
                  <a:gd name="f227" fmla="*/ 141933417 f174 1"/>
                  <a:gd name="f228" fmla="*/ 74576755 f175 1"/>
                  <a:gd name="f229" fmla="*/ 145315212 f174 1"/>
                  <a:gd name="f230" fmla="*/ 78758967 f175 1"/>
                  <a:gd name="f231" fmla="*/ 146253358 f174 1"/>
                  <a:gd name="f232" fmla="*/ 85540201 f175 1"/>
                  <a:gd name="f233" fmla="*/ 142441118 f174 1"/>
                  <a:gd name="f234" fmla="*/ 115556856 f175 1"/>
                  <a:gd name="f235" fmla="*/ 100531296 f174 1"/>
                  <a:gd name="f236" fmla="*/ 128465471 f175 1"/>
                  <a:gd name="f237" fmla="*/ 90901585 f174 1"/>
                  <a:gd name="f238" fmla="*/ 130513512 f175 1"/>
                  <a:gd name="f239" fmla="*/ 78707299 f174 1"/>
                  <a:gd name="f240" fmla="*/ 175392352 f175 1"/>
                  <a:gd name="f241" fmla="*/ 10472937 f174 1"/>
                  <a:gd name="f242" fmla="*/ f176 1 f2"/>
                  <a:gd name="f243" fmla="*/ f179 1 20532"/>
                  <a:gd name="f244" fmla="*/ f180 1 16995"/>
                  <a:gd name="f245" fmla="*/ f181 1 20532"/>
                  <a:gd name="f246" fmla="*/ f182 1 16995"/>
                  <a:gd name="f247" fmla="*/ f183 1 20532"/>
                  <a:gd name="f248" fmla="*/ f184 1 16995"/>
                  <a:gd name="f249" fmla="*/ f185 1 20532"/>
                  <a:gd name="f250" fmla="*/ f186 1 16995"/>
                  <a:gd name="f251" fmla="*/ f187 1 20532"/>
                  <a:gd name="f252" fmla="*/ f188 1 16995"/>
                  <a:gd name="f253" fmla="*/ f189 1 20532"/>
                  <a:gd name="f254" fmla="*/ f190 1 20532"/>
                  <a:gd name="f255" fmla="*/ f191 1 16995"/>
                  <a:gd name="f256" fmla="*/ f192 1 20532"/>
                  <a:gd name="f257" fmla="*/ f193 1 16995"/>
                  <a:gd name="f258" fmla="*/ f194 1 20532"/>
                  <a:gd name="f259" fmla="*/ f195 1 16995"/>
                  <a:gd name="f260" fmla="*/ f196 1 20532"/>
                  <a:gd name="f261" fmla="*/ f197 1 16995"/>
                  <a:gd name="f262" fmla="*/ f198 1 20532"/>
                  <a:gd name="f263" fmla="*/ f199 1 16995"/>
                  <a:gd name="f264" fmla="*/ f200 1 20532"/>
                  <a:gd name="f265" fmla="*/ f201 1 16995"/>
                  <a:gd name="f266" fmla="*/ f202 1 20532"/>
                  <a:gd name="f267" fmla="*/ f203 1 16995"/>
                  <a:gd name="f268" fmla="*/ f204 1 20532"/>
                  <a:gd name="f269" fmla="*/ f205 1 16995"/>
                  <a:gd name="f270" fmla="*/ f206 1 20532"/>
                  <a:gd name="f271" fmla="*/ f207 1 16995"/>
                  <a:gd name="f272" fmla="*/ f208 1 20532"/>
                  <a:gd name="f273" fmla="*/ f209 1 16995"/>
                  <a:gd name="f274" fmla="*/ f210 1 20532"/>
                  <a:gd name="f275" fmla="*/ f211 1 16995"/>
                  <a:gd name="f276" fmla="*/ f212 1 20532"/>
                  <a:gd name="f277" fmla="*/ f213 1 16995"/>
                  <a:gd name="f278" fmla="*/ f214 1 20532"/>
                  <a:gd name="f279" fmla="*/ f215 1 16995"/>
                  <a:gd name="f280" fmla="*/ f216 1 20532"/>
                  <a:gd name="f281" fmla="*/ f217 1 16995"/>
                  <a:gd name="f282" fmla="*/ f218 1 20532"/>
                  <a:gd name="f283" fmla="*/ f219 1 16995"/>
                  <a:gd name="f284" fmla="*/ f220 1 20532"/>
                  <a:gd name="f285" fmla="*/ f221 1 16995"/>
                  <a:gd name="f286" fmla="*/ f222 1 20532"/>
                  <a:gd name="f287" fmla="*/ f223 1 16995"/>
                  <a:gd name="f288" fmla="*/ f224 1 20532"/>
                  <a:gd name="f289" fmla="*/ f225 1 16995"/>
                  <a:gd name="f290" fmla="*/ f226 1 20532"/>
                  <a:gd name="f291" fmla="*/ f227 1 16995"/>
                  <a:gd name="f292" fmla="*/ f228 1 20532"/>
                  <a:gd name="f293" fmla="*/ f229 1 16995"/>
                  <a:gd name="f294" fmla="*/ f230 1 20532"/>
                  <a:gd name="f295" fmla="*/ f231 1 16995"/>
                  <a:gd name="f296" fmla="*/ f232 1 20532"/>
                  <a:gd name="f297" fmla="*/ f233 1 16995"/>
                  <a:gd name="f298" fmla="*/ f234 1 20532"/>
                  <a:gd name="f299" fmla="*/ f235 1 16995"/>
                  <a:gd name="f300" fmla="*/ f236 1 20532"/>
                  <a:gd name="f301" fmla="*/ f237 1 16995"/>
                  <a:gd name="f302" fmla="*/ f238 1 20532"/>
                  <a:gd name="f303" fmla="*/ f239 1 16995"/>
                  <a:gd name="f304" fmla="*/ f240 1 20532"/>
                  <a:gd name="f305" fmla="*/ f241 1 16995"/>
                  <a:gd name="f306" fmla="*/ 0 1 f177"/>
                  <a:gd name="f307" fmla="*/ f6 1 f177"/>
                  <a:gd name="f308" fmla="*/ 0 1 f178"/>
                  <a:gd name="f309" fmla="*/ f7 1 f178"/>
                  <a:gd name="f310" fmla="+- f242 0 f1"/>
                  <a:gd name="f311" fmla="*/ f243 1 f177"/>
                  <a:gd name="f312" fmla="*/ f244 1 f178"/>
                  <a:gd name="f313" fmla="*/ f245 1 f177"/>
                  <a:gd name="f314" fmla="*/ f246 1 f178"/>
                  <a:gd name="f315" fmla="*/ f247 1 f177"/>
                  <a:gd name="f316" fmla="*/ f248 1 f178"/>
                  <a:gd name="f317" fmla="*/ f249 1 f177"/>
                  <a:gd name="f318" fmla="*/ f250 1 f178"/>
                  <a:gd name="f319" fmla="*/ f251 1 f177"/>
                  <a:gd name="f320" fmla="*/ f252 1 f178"/>
                  <a:gd name="f321" fmla="*/ f253 1 f177"/>
                  <a:gd name="f322" fmla="*/ f254 1 f177"/>
                  <a:gd name="f323" fmla="*/ f255 1 f178"/>
                  <a:gd name="f324" fmla="*/ f256 1 f177"/>
                  <a:gd name="f325" fmla="*/ f257 1 f178"/>
                  <a:gd name="f326" fmla="*/ f258 1 f177"/>
                  <a:gd name="f327" fmla="*/ f259 1 f178"/>
                  <a:gd name="f328" fmla="*/ f260 1 f177"/>
                  <a:gd name="f329" fmla="*/ f261 1 f178"/>
                  <a:gd name="f330" fmla="*/ f262 1 f177"/>
                  <a:gd name="f331" fmla="*/ f263 1 f178"/>
                  <a:gd name="f332" fmla="*/ f264 1 f177"/>
                  <a:gd name="f333" fmla="*/ f265 1 f178"/>
                  <a:gd name="f334" fmla="*/ f266 1 f177"/>
                  <a:gd name="f335" fmla="*/ f267 1 f178"/>
                  <a:gd name="f336" fmla="*/ f268 1 f177"/>
                  <a:gd name="f337" fmla="*/ f269 1 f178"/>
                  <a:gd name="f338" fmla="*/ f270 1 f177"/>
                  <a:gd name="f339" fmla="*/ f271 1 f178"/>
                  <a:gd name="f340" fmla="*/ f272 1 f177"/>
                  <a:gd name="f341" fmla="*/ f273 1 f178"/>
                  <a:gd name="f342" fmla="*/ f274 1 f177"/>
                  <a:gd name="f343" fmla="*/ f275 1 f178"/>
                  <a:gd name="f344" fmla="*/ f276 1 f177"/>
                  <a:gd name="f345" fmla="*/ f277 1 f178"/>
                  <a:gd name="f346" fmla="*/ f278 1 f177"/>
                  <a:gd name="f347" fmla="*/ f279 1 f178"/>
                  <a:gd name="f348" fmla="*/ f280 1 f177"/>
                  <a:gd name="f349" fmla="*/ f281 1 f178"/>
                  <a:gd name="f350" fmla="*/ f282 1 f177"/>
                  <a:gd name="f351" fmla="*/ f283 1 f178"/>
                  <a:gd name="f352" fmla="*/ f284 1 f177"/>
                  <a:gd name="f353" fmla="*/ f285 1 f178"/>
                  <a:gd name="f354" fmla="*/ f286 1 f177"/>
                  <a:gd name="f355" fmla="*/ f287 1 f178"/>
                  <a:gd name="f356" fmla="*/ f288 1 f177"/>
                  <a:gd name="f357" fmla="*/ f289 1 f178"/>
                  <a:gd name="f358" fmla="*/ f290 1 f177"/>
                  <a:gd name="f359" fmla="*/ f291 1 f178"/>
                  <a:gd name="f360" fmla="*/ f292 1 f177"/>
                  <a:gd name="f361" fmla="*/ f293 1 f178"/>
                  <a:gd name="f362" fmla="*/ f294 1 f177"/>
                  <a:gd name="f363" fmla="*/ f295 1 f178"/>
                  <a:gd name="f364" fmla="*/ f296 1 f177"/>
                  <a:gd name="f365" fmla="*/ f297 1 f178"/>
                  <a:gd name="f366" fmla="*/ f298 1 f177"/>
                  <a:gd name="f367" fmla="*/ f299 1 f178"/>
                  <a:gd name="f368" fmla="*/ f300 1 f177"/>
                  <a:gd name="f369" fmla="*/ f301 1 f178"/>
                  <a:gd name="f370" fmla="*/ f302 1 f177"/>
                  <a:gd name="f371" fmla="*/ f303 1 f178"/>
                  <a:gd name="f372" fmla="*/ f304 1 f177"/>
                  <a:gd name="f373" fmla="*/ f305 1 f178"/>
                  <a:gd name="f374" fmla="*/ f306 f172 1"/>
                  <a:gd name="f375" fmla="*/ f307 f172 1"/>
                  <a:gd name="f376" fmla="*/ f309 f173 1"/>
                  <a:gd name="f377" fmla="*/ f308 f173 1"/>
                  <a:gd name="f378" fmla="*/ f311 f172 1"/>
                  <a:gd name="f379" fmla="*/ f312 f173 1"/>
                  <a:gd name="f380" fmla="*/ f313 f172 1"/>
                  <a:gd name="f381" fmla="*/ f314 f173 1"/>
                  <a:gd name="f382" fmla="*/ f315 f172 1"/>
                  <a:gd name="f383" fmla="*/ f316 f173 1"/>
                  <a:gd name="f384" fmla="*/ f317 f172 1"/>
                  <a:gd name="f385" fmla="*/ f318 f173 1"/>
                  <a:gd name="f386" fmla="*/ f319 f172 1"/>
                  <a:gd name="f387" fmla="*/ f320 f173 1"/>
                  <a:gd name="f388" fmla="*/ f321 f172 1"/>
                  <a:gd name="f389" fmla="*/ f322 f172 1"/>
                  <a:gd name="f390" fmla="*/ f323 f173 1"/>
                  <a:gd name="f391" fmla="*/ f324 f172 1"/>
                  <a:gd name="f392" fmla="*/ f325 f173 1"/>
                  <a:gd name="f393" fmla="*/ f326 f172 1"/>
                  <a:gd name="f394" fmla="*/ f327 f173 1"/>
                  <a:gd name="f395" fmla="*/ f328 f172 1"/>
                  <a:gd name="f396" fmla="*/ f329 f173 1"/>
                  <a:gd name="f397" fmla="*/ f330 f172 1"/>
                  <a:gd name="f398" fmla="*/ f331 f173 1"/>
                  <a:gd name="f399" fmla="*/ f332 f172 1"/>
                  <a:gd name="f400" fmla="*/ f333 f173 1"/>
                  <a:gd name="f401" fmla="*/ f334 f172 1"/>
                  <a:gd name="f402" fmla="*/ f335 f173 1"/>
                  <a:gd name="f403" fmla="*/ f336 f172 1"/>
                  <a:gd name="f404" fmla="*/ f337 f173 1"/>
                  <a:gd name="f405" fmla="*/ f338 f172 1"/>
                  <a:gd name="f406" fmla="*/ f339 f173 1"/>
                  <a:gd name="f407" fmla="*/ f340 f172 1"/>
                  <a:gd name="f408" fmla="*/ f341 f173 1"/>
                  <a:gd name="f409" fmla="*/ f342 f172 1"/>
                  <a:gd name="f410" fmla="*/ f343 f173 1"/>
                  <a:gd name="f411" fmla="*/ f344 f172 1"/>
                  <a:gd name="f412" fmla="*/ f345 f173 1"/>
                  <a:gd name="f413" fmla="*/ f346 f172 1"/>
                  <a:gd name="f414" fmla="*/ f347 f173 1"/>
                  <a:gd name="f415" fmla="*/ f348 f172 1"/>
                  <a:gd name="f416" fmla="*/ f349 f173 1"/>
                  <a:gd name="f417" fmla="*/ f350 f172 1"/>
                  <a:gd name="f418" fmla="*/ f351 f173 1"/>
                  <a:gd name="f419" fmla="*/ f352 f172 1"/>
                  <a:gd name="f420" fmla="*/ f353 f173 1"/>
                  <a:gd name="f421" fmla="*/ f354 f172 1"/>
                  <a:gd name="f422" fmla="*/ f355 f173 1"/>
                  <a:gd name="f423" fmla="*/ f356 f172 1"/>
                  <a:gd name="f424" fmla="*/ f357 f173 1"/>
                  <a:gd name="f425" fmla="*/ f358 f172 1"/>
                  <a:gd name="f426" fmla="*/ f359 f173 1"/>
                  <a:gd name="f427" fmla="*/ f360 f172 1"/>
                  <a:gd name="f428" fmla="*/ f361 f173 1"/>
                  <a:gd name="f429" fmla="*/ f362 f172 1"/>
                  <a:gd name="f430" fmla="*/ f363 f173 1"/>
                  <a:gd name="f431" fmla="*/ f364 f172 1"/>
                  <a:gd name="f432" fmla="*/ f365 f173 1"/>
                  <a:gd name="f433" fmla="*/ f366 f172 1"/>
                  <a:gd name="f434" fmla="*/ f367 f173 1"/>
                  <a:gd name="f435" fmla="*/ f368 f172 1"/>
                  <a:gd name="f436" fmla="*/ f369 f173 1"/>
                  <a:gd name="f437" fmla="*/ f370 f172 1"/>
                  <a:gd name="f438" fmla="*/ f371 f173 1"/>
                  <a:gd name="f439" fmla="*/ f372 f172 1"/>
                  <a:gd name="f440" fmla="*/ f373 f173 1"/>
                </a:gdLst>
                <a:ahLst/>
                <a:cxnLst>
                  <a:cxn ang="3cd4">
                    <a:pos x="hc" y="t"/>
                  </a:cxn>
                  <a:cxn ang="0">
                    <a:pos x="r" y="vc"/>
                  </a:cxn>
                  <a:cxn ang="cd4">
                    <a:pos x="hc" y="b"/>
                  </a:cxn>
                  <a:cxn ang="cd2">
                    <a:pos x="l" y="vc"/>
                  </a:cxn>
                  <a:cxn ang="f310">
                    <a:pos x="f378" y="f379"/>
                  </a:cxn>
                  <a:cxn ang="f310">
                    <a:pos x="f378" y="f379"/>
                  </a:cxn>
                  <a:cxn ang="f310">
                    <a:pos x="f380" y="f381"/>
                  </a:cxn>
                  <a:cxn ang="f310">
                    <a:pos x="f382" y="f383"/>
                  </a:cxn>
                  <a:cxn ang="f310">
                    <a:pos x="f378" y="f379"/>
                  </a:cxn>
                  <a:cxn ang="f310">
                    <a:pos x="f384" y="f385"/>
                  </a:cxn>
                  <a:cxn ang="f310">
                    <a:pos x="f384" y="f385"/>
                  </a:cxn>
                  <a:cxn ang="f310">
                    <a:pos x="f386" y="f387"/>
                  </a:cxn>
                  <a:cxn ang="f310">
                    <a:pos x="f388" y="f387"/>
                  </a:cxn>
                  <a:cxn ang="f310">
                    <a:pos x="f384" y="f385"/>
                  </a:cxn>
                  <a:cxn ang="f310">
                    <a:pos x="f389" y="f390"/>
                  </a:cxn>
                  <a:cxn ang="f310">
                    <a:pos x="f391" y="f392"/>
                  </a:cxn>
                  <a:cxn ang="f310">
                    <a:pos x="f393" y="f394"/>
                  </a:cxn>
                  <a:cxn ang="f310">
                    <a:pos x="f395" y="f396"/>
                  </a:cxn>
                  <a:cxn ang="f310">
                    <a:pos x="f397" y="f398"/>
                  </a:cxn>
                  <a:cxn ang="f310">
                    <a:pos x="f399" y="f400"/>
                  </a:cxn>
                  <a:cxn ang="f310">
                    <a:pos x="f401" y="f402"/>
                  </a:cxn>
                  <a:cxn ang="f310">
                    <a:pos x="f403" y="f404"/>
                  </a:cxn>
                  <a:cxn ang="f310">
                    <a:pos x="f405" y="f406"/>
                  </a:cxn>
                  <a:cxn ang="f310">
                    <a:pos x="f407" y="f408"/>
                  </a:cxn>
                  <a:cxn ang="f310">
                    <a:pos x="f409" y="f410"/>
                  </a:cxn>
                  <a:cxn ang="f310">
                    <a:pos x="f411" y="f412"/>
                  </a:cxn>
                  <a:cxn ang="f310">
                    <a:pos x="f413" y="f414"/>
                  </a:cxn>
                  <a:cxn ang="f310">
                    <a:pos x="f415" y="f416"/>
                  </a:cxn>
                  <a:cxn ang="f310">
                    <a:pos x="f417" y="f418"/>
                  </a:cxn>
                  <a:cxn ang="f310">
                    <a:pos x="f419" y="f420"/>
                  </a:cxn>
                  <a:cxn ang="f310">
                    <a:pos x="f421" y="f422"/>
                  </a:cxn>
                  <a:cxn ang="f310">
                    <a:pos x="f423" y="f424"/>
                  </a:cxn>
                  <a:cxn ang="f310">
                    <a:pos x="f425" y="f426"/>
                  </a:cxn>
                  <a:cxn ang="f310">
                    <a:pos x="f427" y="f428"/>
                  </a:cxn>
                  <a:cxn ang="f310">
                    <a:pos x="f429" y="f430"/>
                  </a:cxn>
                  <a:cxn ang="f310">
                    <a:pos x="f431" y="f432"/>
                  </a:cxn>
                  <a:cxn ang="f310">
                    <a:pos x="f433" y="f434"/>
                  </a:cxn>
                  <a:cxn ang="f310">
                    <a:pos x="f435" y="f436"/>
                  </a:cxn>
                  <a:cxn ang="f310">
                    <a:pos x="f437" y="f438"/>
                  </a:cxn>
                  <a:cxn ang="f310">
                    <a:pos x="f439" y="f440"/>
                  </a:cxn>
                  <a:cxn ang="f310">
                    <a:pos x="f389" y="f390"/>
                  </a:cxn>
                </a:cxnLst>
                <a:rect l="f374" t="f377" r="f375" b="f376"/>
                <a:pathLst>
                  <a:path w="20532" h="16995">
                    <a:moveTo>
                      <a:pt x="f8" y="f9"/>
                    </a:moveTo>
                    <a:lnTo>
                      <a:pt x="f8" y="f9"/>
                    </a:lnTo>
                    <a:cubicBezTo>
                      <a:pt x="f10" y="f11"/>
                      <a:pt x="f12" y="f13"/>
                      <a:pt x="f14" y="f15"/>
                    </a:cubicBezTo>
                    <a:cubicBezTo>
                      <a:pt x="f16" y="f17"/>
                      <a:pt x="f18" y="f19"/>
                      <a:pt x="f20" y="f21"/>
                    </a:cubicBezTo>
                    <a:cubicBezTo>
                      <a:pt x="f22" y="f23"/>
                      <a:pt x="f24" y="f25"/>
                      <a:pt x="f8" y="f9"/>
                    </a:cubicBezTo>
                    <a:close/>
                    <a:moveTo>
                      <a:pt x="f26" y="f27"/>
                    </a:moveTo>
                    <a:lnTo>
                      <a:pt x="f26" y="f27"/>
                    </a:lnTo>
                    <a:cubicBezTo>
                      <a:pt x="f28" y="f27"/>
                      <a:pt x="f28" y="f29"/>
                      <a:pt x="f30" y="f29"/>
                    </a:cubicBezTo>
                    <a:lnTo>
                      <a:pt x="f28" y="f29"/>
                    </a:lnTo>
                    <a:cubicBezTo>
                      <a:pt x="f28" y="f29"/>
                      <a:pt x="f28" y="f29"/>
                      <a:pt x="f26" y="f27"/>
                    </a:cubicBezTo>
                    <a:close/>
                    <a:moveTo>
                      <a:pt x="f31" y="f32"/>
                    </a:moveTo>
                    <a:cubicBezTo>
                      <a:pt x="f33" y="f32"/>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63"/>
                      <a:pt x="f64" y="f65"/>
                      <a:pt x="f66" y="f67"/>
                    </a:cubicBezTo>
                    <a:cubicBezTo>
                      <a:pt x="f68" y="f69"/>
                      <a:pt x="f70" y="f71"/>
                      <a:pt x="f72" y="f71"/>
                    </a:cubicBezTo>
                    <a:cubicBezTo>
                      <a:pt x="f73" y="f71"/>
                      <a:pt x="f5" y="f74"/>
                      <a:pt x="f75" y="f76"/>
                    </a:cubicBezTo>
                    <a:cubicBezTo>
                      <a:pt x="f77" y="f78"/>
                      <a:pt x="f79" y="f29"/>
                      <a:pt x="f80" y="f81"/>
                    </a:cubicBezTo>
                    <a:cubicBezTo>
                      <a:pt x="f82" y="f83"/>
                      <a:pt x="f84" y="f85"/>
                      <a:pt x="f86" y="f87"/>
                    </a:cubicBezTo>
                    <a:cubicBezTo>
                      <a:pt x="f88" y="f89"/>
                      <a:pt x="f90" y="f91"/>
                      <a:pt x="f92" y="f91"/>
                    </a:cubicBezTo>
                    <a:cubicBezTo>
                      <a:pt x="f93" y="f91"/>
                      <a:pt x="f94" y="f95"/>
                      <a:pt x="f96" y="f97"/>
                    </a:cubicBezTo>
                    <a:cubicBezTo>
                      <a:pt x="f98" y="f99"/>
                      <a:pt x="f100" y="f101"/>
                      <a:pt x="f102" y="f103"/>
                    </a:cubicBezTo>
                    <a:cubicBezTo>
                      <a:pt x="f104" y="f105"/>
                      <a:pt x="f106" y="f107"/>
                      <a:pt x="f108" y="f109"/>
                    </a:cubicBezTo>
                    <a:cubicBezTo>
                      <a:pt x="f110" y="f111"/>
                      <a:pt x="f18" y="f112"/>
                      <a:pt x="f113" y="f114"/>
                    </a:cubicBezTo>
                    <a:cubicBezTo>
                      <a:pt x="f115" y="f116"/>
                      <a:pt x="f117" y="f118"/>
                      <a:pt x="f119" y="f118"/>
                    </a:cubicBezTo>
                    <a:cubicBezTo>
                      <a:pt x="f45" y="f118"/>
                      <a:pt x="f120" y="f121"/>
                      <a:pt x="f122" y="f123"/>
                    </a:cubicBezTo>
                    <a:cubicBezTo>
                      <a:pt x="f124" y="f125"/>
                      <a:pt x="f126" y="f127"/>
                      <a:pt x="f128" y="f129"/>
                    </a:cubicBezTo>
                    <a:cubicBezTo>
                      <a:pt x="f130" y="f131"/>
                      <a:pt x="f132" y="f133"/>
                      <a:pt x="f134" y="f135"/>
                    </a:cubicBezTo>
                    <a:cubicBezTo>
                      <a:pt x="f136" y="f137"/>
                      <a:pt x="f138" y="f7"/>
                      <a:pt x="f139" y="f7"/>
                    </a:cubicBezTo>
                    <a:cubicBezTo>
                      <a:pt x="f140" y="f7"/>
                      <a:pt x="f141" y="f142"/>
                      <a:pt x="f143" y="f144"/>
                    </a:cubicBezTo>
                    <a:cubicBezTo>
                      <a:pt x="f145" y="f97"/>
                      <a:pt x="f146" y="f147"/>
                      <a:pt x="f148" y="f149"/>
                    </a:cubicBezTo>
                    <a:cubicBezTo>
                      <a:pt x="f150" y="f151"/>
                      <a:pt x="f152" y="f153"/>
                      <a:pt x="f154" y="f155"/>
                    </a:cubicBezTo>
                    <a:cubicBezTo>
                      <a:pt x="f156" y="f157"/>
                      <a:pt x="f158" y="f159"/>
                      <a:pt x="f160" y="f161"/>
                    </a:cubicBezTo>
                    <a:cubicBezTo>
                      <a:pt x="f162" y="f163"/>
                      <a:pt x="f164" y="f165"/>
                      <a:pt x="f166" y="f167"/>
                    </a:cubicBezTo>
                    <a:cubicBezTo>
                      <a:pt x="f168" y="f169"/>
                      <a:pt x="f170" y="f32"/>
                      <a:pt x="f31" y="f32"/>
                    </a:cubicBezTo>
                    <a:close/>
                  </a:path>
                </a:pathLst>
              </a:custGeom>
              <a:solidFill>
                <a:srgbClr val="EC3A3B"/>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 name="Google Shape;1505;p32">
                <a:extLst>
                  <a:ext uri="{FF2B5EF4-FFF2-40B4-BE49-F238E27FC236}">
                    <a16:creationId xmlns:a16="http://schemas.microsoft.com/office/drawing/2014/main" id="{43233E85-4730-42F7-B548-E0EEDF20F722}"/>
                  </a:ext>
                </a:extLst>
              </p:cNvPr>
              <p:cNvSpPr/>
              <p:nvPr/>
            </p:nvSpPr>
            <p:spPr>
              <a:xfrm>
                <a:off x="4362831" y="1824035"/>
                <a:ext cx="386818" cy="207651"/>
              </a:xfrm>
              <a:custGeom>
                <a:avLst/>
                <a:gdLst>
                  <a:gd name="f0" fmla="val 10800000"/>
                  <a:gd name="f1" fmla="val 5400000"/>
                  <a:gd name="f2" fmla="val 180"/>
                  <a:gd name="f3" fmla="val w"/>
                  <a:gd name="f4" fmla="val h"/>
                  <a:gd name="f5" fmla="val 0"/>
                  <a:gd name="f6" fmla="val 13219"/>
                  <a:gd name="f7" fmla="val 6809"/>
                  <a:gd name="f8" fmla="val 1620"/>
                  <a:gd name="f9" fmla="val 1"/>
                  <a:gd name="f10" fmla="val 1070"/>
                  <a:gd name="f11" fmla="val 642"/>
                  <a:gd name="f12" fmla="val 668"/>
                  <a:gd name="f13" fmla="val 726"/>
                  <a:gd name="f14" fmla="val 1218"/>
                  <a:gd name="f15" fmla="val 738"/>
                  <a:gd name="f16" fmla="val 1313"/>
                  <a:gd name="f17" fmla="val 750"/>
                  <a:gd name="f18" fmla="val 1397"/>
                  <a:gd name="f19" fmla="val 762"/>
                  <a:gd name="f20" fmla="val 1492"/>
                  <a:gd name="f21" fmla="val 357"/>
                  <a:gd name="f22" fmla="val 1552"/>
                  <a:gd name="f23" fmla="val 1849"/>
                  <a:gd name="f24" fmla="val 36"/>
                  <a:gd name="f25" fmla="val 2385"/>
                  <a:gd name="f26" fmla="val 83"/>
                  <a:gd name="f27" fmla="val 3016"/>
                  <a:gd name="f28" fmla="val 119"/>
                  <a:gd name="f29" fmla="val 3647"/>
                  <a:gd name="f30" fmla="val 155"/>
                  <a:gd name="f31" fmla="val 4290"/>
                  <a:gd name="f32" fmla="val 4469"/>
                  <a:gd name="f33" fmla="val 131"/>
                  <a:gd name="f34" fmla="val 4671"/>
                  <a:gd name="f35" fmla="val 191"/>
                  <a:gd name="f36" fmla="val 4862"/>
                  <a:gd name="f37" fmla="val 214"/>
                  <a:gd name="f38" fmla="val 5207"/>
                  <a:gd name="f39" fmla="val 238"/>
                  <a:gd name="f40" fmla="val 5552"/>
                  <a:gd name="f41" fmla="val 262"/>
                  <a:gd name="f42" fmla="val 5897"/>
                  <a:gd name="f43" fmla="val 295"/>
                  <a:gd name="f44" fmla="val 6485"/>
                  <a:gd name="f45" fmla="val 748"/>
                  <a:gd name="f46" fmla="val 6808"/>
                  <a:gd name="f47" fmla="val 1205"/>
                  <a:gd name="f48" fmla="val 1572"/>
                  <a:gd name="f49" fmla="val 1942"/>
                  <a:gd name="f50" fmla="val 6599"/>
                  <a:gd name="f51" fmla="val 2096"/>
                  <a:gd name="f52" fmla="val 6147"/>
                  <a:gd name="f53" fmla="val 2131"/>
                  <a:gd name="f54" fmla="val 6016"/>
                  <a:gd name="f55" fmla="val 2179"/>
                  <a:gd name="f56" fmla="val 5885"/>
                  <a:gd name="f57" fmla="val 2215"/>
                  <a:gd name="f58" fmla="val 5755"/>
                  <a:gd name="f59" fmla="val 3631"/>
                  <a:gd name="f60" fmla="val 5600"/>
                  <a:gd name="f61" fmla="val 5036"/>
                  <a:gd name="f62" fmla="val 5445"/>
                  <a:gd name="f63" fmla="val 6453"/>
                  <a:gd name="f64" fmla="val 5290"/>
                  <a:gd name="f65" fmla="val 7322"/>
                  <a:gd name="f66" fmla="val 5195"/>
                  <a:gd name="f67" fmla="val 8192"/>
                  <a:gd name="f68" fmla="val 5100"/>
                  <a:gd name="f69" fmla="val 9061"/>
                  <a:gd name="f70" fmla="val 5004"/>
                  <a:gd name="f71" fmla="val 9711"/>
                  <a:gd name="f72" fmla="val 4937"/>
                  <a:gd name="f73" fmla="val 10440"/>
                  <a:gd name="f74" fmla="val 4774"/>
                  <a:gd name="f75" fmla="val 11119"/>
                  <a:gd name="f76" fmla="val 11273"/>
                  <a:gd name="f77" fmla="val 11425"/>
                  <a:gd name="f78" fmla="val 4782"/>
                  <a:gd name="f79" fmla="val 11573"/>
                  <a:gd name="f80" fmla="val 4802"/>
                  <a:gd name="f81" fmla="val 11628"/>
                  <a:gd name="f82" fmla="val 4810"/>
                  <a:gd name="f83" fmla="val 11681"/>
                  <a:gd name="f84" fmla="val 4814"/>
                  <a:gd name="f85" fmla="val 11733"/>
                  <a:gd name="f86" fmla="val 12776"/>
                  <a:gd name="f87" fmla="val 3288"/>
                  <a:gd name="f88" fmla="val 12073"/>
                  <a:gd name="f89" fmla="val 3004"/>
                  <a:gd name="f90" fmla="val 11394"/>
                  <a:gd name="f91" fmla="val 2837"/>
                  <a:gd name="f92" fmla="val 10716"/>
                  <a:gd name="f93" fmla="val 2671"/>
                  <a:gd name="f94" fmla="val 10049"/>
                  <a:gd name="f95" fmla="val 2516"/>
                  <a:gd name="f96" fmla="val 9894"/>
                  <a:gd name="f97" fmla="val 2349"/>
                  <a:gd name="f98" fmla="val 9680"/>
                  <a:gd name="f99" fmla="val 2254"/>
                  <a:gd name="f100" fmla="val 9394"/>
                  <a:gd name="f101" fmla="val 9275"/>
                  <a:gd name="f102" fmla="val 9144"/>
                  <a:gd name="f103" fmla="val 9013"/>
                  <a:gd name="f104" fmla="val 2266"/>
                  <a:gd name="f105" fmla="val 8608"/>
                  <a:gd name="f106" fmla="val 2159"/>
                  <a:gd name="f107" fmla="val 2064"/>
                  <a:gd name="f108" fmla="val 7775"/>
                  <a:gd name="f109" fmla="val 1956"/>
                  <a:gd name="f110" fmla="val 7144"/>
                  <a:gd name="f111" fmla="val 1528"/>
                  <a:gd name="f112" fmla="val 6429"/>
                  <a:gd name="f113" fmla="val 1302"/>
                  <a:gd name="f114" fmla="val 5632"/>
                  <a:gd name="f115" fmla="val 1242"/>
                  <a:gd name="f116" fmla="val 5596"/>
                  <a:gd name="f117" fmla="val 1238"/>
                  <a:gd name="f118" fmla="val 5562"/>
                  <a:gd name="f119" fmla="val 1236"/>
                  <a:gd name="f120" fmla="val 5528"/>
                  <a:gd name="f121" fmla="val 5369"/>
                  <a:gd name="f122" fmla="val 5228"/>
                  <a:gd name="f123" fmla="val 1280"/>
                  <a:gd name="f124" fmla="val 5120"/>
                  <a:gd name="f125" fmla="val 1349"/>
                  <a:gd name="f126" fmla="val 4036"/>
                  <a:gd name="f127" fmla="val 1111"/>
                  <a:gd name="f128" fmla="val 2965"/>
                  <a:gd name="f129" fmla="val 802"/>
                  <a:gd name="f130" fmla="val 170"/>
                  <a:gd name="f131" fmla="val 1933"/>
                  <a:gd name="f132" fmla="val 52"/>
                  <a:gd name="f133" fmla="val 1772"/>
                  <a:gd name="f134" fmla="+- 0 0 -90"/>
                  <a:gd name="f135" fmla="*/ f3 1 13219"/>
                  <a:gd name="f136" fmla="*/ f4 1 6809"/>
                  <a:gd name="f137" fmla="+- f7 0 f5"/>
                  <a:gd name="f138" fmla="+- f6 0 f5"/>
                  <a:gd name="f139" fmla="*/ f134 f0 1"/>
                  <a:gd name="f140" fmla="*/ f138 1 13219"/>
                  <a:gd name="f141" fmla="*/ f137 1 6809"/>
                  <a:gd name="f142" fmla="*/ 13941214 f138 1"/>
                  <a:gd name="f143" fmla="*/ 8402 f137 1"/>
                  <a:gd name="f144" fmla="*/ 6247889 f138 1"/>
                  <a:gd name="f145" fmla="*/ 10481697 f137 1"/>
                  <a:gd name="f146" fmla="*/ 6557386 f138 1"/>
                  <a:gd name="f147" fmla="*/ 12839659 f137 1"/>
                  <a:gd name="f148" fmla="*/ 309908 f138 1"/>
                  <a:gd name="f149" fmla="*/ 20524138 f137 1"/>
                  <a:gd name="f150" fmla="*/ 1333732 f138 1"/>
                  <a:gd name="f151" fmla="*/ 36918190 f137 1"/>
                  <a:gd name="f152" fmla="*/ 1643660 f138 1"/>
                  <a:gd name="f153" fmla="*/ 41840289 f137 1"/>
                  <a:gd name="f154" fmla="*/ 2254664 f138 1"/>
                  <a:gd name="f155" fmla="*/ 50747224 f137 1"/>
                  <a:gd name="f156" fmla="*/ 10369622 f138 1"/>
                  <a:gd name="f157" fmla="*/ 58587077 f137 1"/>
                  <a:gd name="f158" fmla="*/ 18037331 f138 1"/>
                  <a:gd name="f159" fmla="*/ 52898581 f137 1"/>
                  <a:gd name="f160" fmla="*/ 19061566 f138 1"/>
                  <a:gd name="f161" fmla="*/ 49525198 f137 1"/>
                  <a:gd name="f162" fmla="*/ 55532225 f138 1"/>
                  <a:gd name="f163" fmla="*/ 45523599 f137 1"/>
                  <a:gd name="f164" fmla="*/ 77975560 f138 1"/>
                  <a:gd name="f165" fmla="*/ 43062314 f137 1"/>
                  <a:gd name="f166" fmla="*/ 95686180 f138 1"/>
                  <a:gd name="f167" fmla="*/ 41083155 f137 1"/>
                  <a:gd name="f168" fmla="*/ 99592886 f138 1"/>
                  <a:gd name="f169" fmla="*/ 41324187 f137 1"/>
                  <a:gd name="f170" fmla="*/ 100969877 f138 1"/>
                  <a:gd name="f171" fmla="*/ 41427489 f137 1"/>
                  <a:gd name="f172" fmla="*/ 103896039 f138 1"/>
                  <a:gd name="f173" fmla="*/ 25851086 f137 1"/>
                  <a:gd name="f174" fmla="*/ 86478113 f138 1"/>
                  <a:gd name="f175" fmla="*/ 21651694 f137 1"/>
                  <a:gd name="f176" fmla="*/ 80841248 f138 1"/>
                  <a:gd name="f177" fmla="*/ 19397034 f137 1"/>
                  <a:gd name="f178" fmla="*/ 77562760 f138 1"/>
                  <a:gd name="f179" fmla="*/ 19500336 f137 1"/>
                  <a:gd name="f180" fmla="*/ 66908846 f138 1"/>
                  <a:gd name="f181" fmla="*/ 16832446 f137 1"/>
                  <a:gd name="f182" fmla="*/ 48467117 f138 1"/>
                  <a:gd name="f183" fmla="*/ 10688302 f137 1"/>
                  <a:gd name="f184" fmla="*/ 47571801 f138 1"/>
                  <a:gd name="f185" fmla="*/ 10636661 f137 1"/>
                  <a:gd name="f186" fmla="*/ 44060682 f138 1"/>
                  <a:gd name="f187" fmla="*/ 11608822 f137 1"/>
                  <a:gd name="f188" fmla="*/ 1463078 f137 1"/>
                  <a:gd name="f189" fmla="*/ f139 1 f2"/>
                  <a:gd name="f190" fmla="*/ f142 1 13219"/>
                  <a:gd name="f191" fmla="*/ f143 1 6809"/>
                  <a:gd name="f192" fmla="*/ f144 1 13219"/>
                  <a:gd name="f193" fmla="*/ f145 1 6809"/>
                  <a:gd name="f194" fmla="*/ f146 1 13219"/>
                  <a:gd name="f195" fmla="*/ f147 1 6809"/>
                  <a:gd name="f196" fmla="*/ f148 1 13219"/>
                  <a:gd name="f197" fmla="*/ f149 1 6809"/>
                  <a:gd name="f198" fmla="*/ f150 1 13219"/>
                  <a:gd name="f199" fmla="*/ f151 1 6809"/>
                  <a:gd name="f200" fmla="*/ f152 1 13219"/>
                  <a:gd name="f201" fmla="*/ f153 1 6809"/>
                  <a:gd name="f202" fmla="*/ f154 1 13219"/>
                  <a:gd name="f203" fmla="*/ f155 1 6809"/>
                  <a:gd name="f204" fmla="*/ f156 1 13219"/>
                  <a:gd name="f205" fmla="*/ f157 1 6809"/>
                  <a:gd name="f206" fmla="*/ f158 1 13219"/>
                  <a:gd name="f207" fmla="*/ f159 1 6809"/>
                  <a:gd name="f208" fmla="*/ f160 1 13219"/>
                  <a:gd name="f209" fmla="*/ f161 1 6809"/>
                  <a:gd name="f210" fmla="*/ f162 1 13219"/>
                  <a:gd name="f211" fmla="*/ f163 1 6809"/>
                  <a:gd name="f212" fmla="*/ f164 1 13219"/>
                  <a:gd name="f213" fmla="*/ f165 1 6809"/>
                  <a:gd name="f214" fmla="*/ f166 1 13219"/>
                  <a:gd name="f215" fmla="*/ f167 1 6809"/>
                  <a:gd name="f216" fmla="*/ f168 1 13219"/>
                  <a:gd name="f217" fmla="*/ f169 1 6809"/>
                  <a:gd name="f218" fmla="*/ f170 1 13219"/>
                  <a:gd name="f219" fmla="*/ f171 1 6809"/>
                  <a:gd name="f220" fmla="*/ f172 1 13219"/>
                  <a:gd name="f221" fmla="*/ f173 1 6809"/>
                  <a:gd name="f222" fmla="*/ f174 1 13219"/>
                  <a:gd name="f223" fmla="*/ f175 1 6809"/>
                  <a:gd name="f224" fmla="*/ f176 1 13219"/>
                  <a:gd name="f225" fmla="*/ f177 1 6809"/>
                  <a:gd name="f226" fmla="*/ f178 1 13219"/>
                  <a:gd name="f227" fmla="*/ f179 1 6809"/>
                  <a:gd name="f228" fmla="*/ f180 1 13219"/>
                  <a:gd name="f229" fmla="*/ f181 1 6809"/>
                  <a:gd name="f230" fmla="*/ f182 1 13219"/>
                  <a:gd name="f231" fmla="*/ f183 1 6809"/>
                  <a:gd name="f232" fmla="*/ f184 1 13219"/>
                  <a:gd name="f233" fmla="*/ f185 1 6809"/>
                  <a:gd name="f234" fmla="*/ f186 1 13219"/>
                  <a:gd name="f235" fmla="*/ f187 1 6809"/>
                  <a:gd name="f236" fmla="*/ f188 1 6809"/>
                  <a:gd name="f237" fmla="*/ 0 1 f140"/>
                  <a:gd name="f238" fmla="*/ f6 1 f140"/>
                  <a:gd name="f239" fmla="*/ 0 1 f141"/>
                  <a:gd name="f240" fmla="*/ f7 1 f141"/>
                  <a:gd name="f241" fmla="+- f189 0 f1"/>
                  <a:gd name="f242" fmla="*/ f190 1 f140"/>
                  <a:gd name="f243" fmla="*/ f191 1 f141"/>
                  <a:gd name="f244" fmla="*/ f192 1 f140"/>
                  <a:gd name="f245" fmla="*/ f193 1 f141"/>
                  <a:gd name="f246" fmla="*/ f194 1 f140"/>
                  <a:gd name="f247" fmla="*/ f195 1 f141"/>
                  <a:gd name="f248" fmla="*/ f196 1 f140"/>
                  <a:gd name="f249" fmla="*/ f197 1 f141"/>
                  <a:gd name="f250" fmla="*/ f198 1 f140"/>
                  <a:gd name="f251" fmla="*/ f199 1 f141"/>
                  <a:gd name="f252" fmla="*/ f200 1 f140"/>
                  <a:gd name="f253" fmla="*/ f201 1 f141"/>
                  <a:gd name="f254" fmla="*/ f202 1 f140"/>
                  <a:gd name="f255" fmla="*/ f203 1 f141"/>
                  <a:gd name="f256" fmla="*/ f204 1 f140"/>
                  <a:gd name="f257" fmla="*/ f205 1 f141"/>
                  <a:gd name="f258" fmla="*/ f206 1 f140"/>
                  <a:gd name="f259" fmla="*/ f207 1 f141"/>
                  <a:gd name="f260" fmla="*/ f208 1 f140"/>
                  <a:gd name="f261" fmla="*/ f209 1 f141"/>
                  <a:gd name="f262" fmla="*/ f210 1 f140"/>
                  <a:gd name="f263" fmla="*/ f211 1 f141"/>
                  <a:gd name="f264" fmla="*/ f212 1 f140"/>
                  <a:gd name="f265" fmla="*/ f213 1 f141"/>
                  <a:gd name="f266" fmla="*/ f214 1 f140"/>
                  <a:gd name="f267" fmla="*/ f215 1 f141"/>
                  <a:gd name="f268" fmla="*/ f216 1 f140"/>
                  <a:gd name="f269" fmla="*/ f217 1 f141"/>
                  <a:gd name="f270" fmla="*/ f218 1 f140"/>
                  <a:gd name="f271" fmla="*/ f219 1 f141"/>
                  <a:gd name="f272" fmla="*/ f220 1 f140"/>
                  <a:gd name="f273" fmla="*/ f221 1 f141"/>
                  <a:gd name="f274" fmla="*/ f222 1 f140"/>
                  <a:gd name="f275" fmla="*/ f223 1 f141"/>
                  <a:gd name="f276" fmla="*/ f224 1 f140"/>
                  <a:gd name="f277" fmla="*/ f225 1 f141"/>
                  <a:gd name="f278" fmla="*/ f226 1 f140"/>
                  <a:gd name="f279" fmla="*/ f227 1 f141"/>
                  <a:gd name="f280" fmla="*/ f228 1 f140"/>
                  <a:gd name="f281" fmla="*/ f229 1 f141"/>
                  <a:gd name="f282" fmla="*/ f230 1 f140"/>
                  <a:gd name="f283" fmla="*/ f231 1 f141"/>
                  <a:gd name="f284" fmla="*/ f232 1 f140"/>
                  <a:gd name="f285" fmla="*/ f233 1 f141"/>
                  <a:gd name="f286" fmla="*/ f234 1 f140"/>
                  <a:gd name="f287" fmla="*/ f235 1 f141"/>
                  <a:gd name="f288" fmla="*/ f236 1 f141"/>
                  <a:gd name="f289" fmla="*/ f237 f135 1"/>
                  <a:gd name="f290" fmla="*/ f238 f135 1"/>
                  <a:gd name="f291" fmla="*/ f240 f136 1"/>
                  <a:gd name="f292" fmla="*/ f239 f136 1"/>
                  <a:gd name="f293" fmla="*/ f242 f135 1"/>
                  <a:gd name="f294" fmla="*/ f243 f136 1"/>
                  <a:gd name="f295" fmla="*/ f244 f135 1"/>
                  <a:gd name="f296" fmla="*/ f245 f136 1"/>
                  <a:gd name="f297" fmla="*/ f246 f135 1"/>
                  <a:gd name="f298" fmla="*/ f247 f136 1"/>
                  <a:gd name="f299" fmla="*/ f248 f135 1"/>
                  <a:gd name="f300" fmla="*/ f249 f136 1"/>
                  <a:gd name="f301" fmla="*/ f250 f135 1"/>
                  <a:gd name="f302" fmla="*/ f251 f136 1"/>
                  <a:gd name="f303" fmla="*/ f252 f135 1"/>
                  <a:gd name="f304" fmla="*/ f253 f136 1"/>
                  <a:gd name="f305" fmla="*/ f254 f135 1"/>
                  <a:gd name="f306" fmla="*/ f255 f136 1"/>
                  <a:gd name="f307" fmla="*/ f256 f135 1"/>
                  <a:gd name="f308" fmla="*/ f257 f136 1"/>
                  <a:gd name="f309" fmla="*/ f258 f135 1"/>
                  <a:gd name="f310" fmla="*/ f259 f136 1"/>
                  <a:gd name="f311" fmla="*/ f260 f135 1"/>
                  <a:gd name="f312" fmla="*/ f261 f136 1"/>
                  <a:gd name="f313" fmla="*/ f262 f135 1"/>
                  <a:gd name="f314" fmla="*/ f263 f136 1"/>
                  <a:gd name="f315" fmla="*/ f264 f135 1"/>
                  <a:gd name="f316" fmla="*/ f265 f136 1"/>
                  <a:gd name="f317" fmla="*/ f266 f135 1"/>
                  <a:gd name="f318" fmla="*/ f267 f136 1"/>
                  <a:gd name="f319" fmla="*/ f268 f135 1"/>
                  <a:gd name="f320" fmla="*/ f269 f136 1"/>
                  <a:gd name="f321" fmla="*/ f270 f135 1"/>
                  <a:gd name="f322" fmla="*/ f271 f136 1"/>
                  <a:gd name="f323" fmla="*/ f272 f135 1"/>
                  <a:gd name="f324" fmla="*/ f273 f136 1"/>
                  <a:gd name="f325" fmla="*/ f274 f135 1"/>
                  <a:gd name="f326" fmla="*/ f275 f136 1"/>
                  <a:gd name="f327" fmla="*/ f276 f135 1"/>
                  <a:gd name="f328" fmla="*/ f277 f136 1"/>
                  <a:gd name="f329" fmla="*/ f278 f135 1"/>
                  <a:gd name="f330" fmla="*/ f279 f136 1"/>
                  <a:gd name="f331" fmla="*/ f280 f135 1"/>
                  <a:gd name="f332" fmla="*/ f281 f136 1"/>
                  <a:gd name="f333" fmla="*/ f282 f135 1"/>
                  <a:gd name="f334" fmla="*/ f283 f136 1"/>
                  <a:gd name="f335" fmla="*/ f284 f135 1"/>
                  <a:gd name="f336" fmla="*/ f285 f136 1"/>
                  <a:gd name="f337" fmla="*/ f286 f135 1"/>
                  <a:gd name="f338" fmla="*/ f287 f136 1"/>
                  <a:gd name="f339" fmla="*/ f288 f136 1"/>
                </a:gdLst>
                <a:ahLst/>
                <a:cxnLst>
                  <a:cxn ang="3cd4">
                    <a:pos x="hc" y="t"/>
                  </a:cxn>
                  <a:cxn ang="0">
                    <a:pos x="r" y="vc"/>
                  </a:cxn>
                  <a:cxn ang="cd4">
                    <a:pos x="hc" y="b"/>
                  </a:cxn>
                  <a:cxn ang="cd2">
                    <a:pos x="l" y="vc"/>
                  </a:cxn>
                  <a:cxn ang="f241">
                    <a:pos x="f293" y="f294"/>
                  </a:cxn>
                  <a:cxn ang="f241">
                    <a:pos x="f295" y="f296"/>
                  </a:cxn>
                  <a:cxn ang="f241">
                    <a:pos x="f297" y="f298"/>
                  </a:cxn>
                  <a:cxn ang="f241">
                    <a:pos x="f299" y="f300"/>
                  </a:cxn>
                  <a:cxn ang="f241">
                    <a:pos x="f301" y="f302"/>
                  </a:cxn>
                  <a:cxn ang="f241">
                    <a:pos x="f303" y="f304"/>
                  </a:cxn>
                  <a:cxn ang="f241">
                    <a:pos x="f305" y="f306"/>
                  </a:cxn>
                  <a:cxn ang="f241">
                    <a:pos x="f307" y="f308"/>
                  </a:cxn>
                  <a:cxn ang="f241">
                    <a:pos x="f309" y="f310"/>
                  </a:cxn>
                  <a:cxn ang="f241">
                    <a:pos x="f311" y="f312"/>
                  </a:cxn>
                  <a:cxn ang="f241">
                    <a:pos x="f313" y="f314"/>
                  </a:cxn>
                  <a:cxn ang="f241">
                    <a:pos x="f315" y="f316"/>
                  </a:cxn>
                  <a:cxn ang="f241">
                    <a:pos x="f317" y="f318"/>
                  </a:cxn>
                  <a:cxn ang="f241">
                    <a:pos x="f319" y="f320"/>
                  </a:cxn>
                  <a:cxn ang="f241">
                    <a:pos x="f321" y="f322"/>
                  </a:cxn>
                  <a:cxn ang="f241">
                    <a:pos x="f323" y="f324"/>
                  </a:cxn>
                  <a:cxn ang="f241">
                    <a:pos x="f325" y="f326"/>
                  </a:cxn>
                  <a:cxn ang="f241">
                    <a:pos x="f327" y="f328"/>
                  </a:cxn>
                  <a:cxn ang="f241">
                    <a:pos x="f329" y="f330"/>
                  </a:cxn>
                  <a:cxn ang="f241">
                    <a:pos x="f331" y="f332"/>
                  </a:cxn>
                  <a:cxn ang="f241">
                    <a:pos x="f333" y="f334"/>
                  </a:cxn>
                  <a:cxn ang="f241">
                    <a:pos x="f335" y="f336"/>
                  </a:cxn>
                  <a:cxn ang="f241">
                    <a:pos x="f337" y="f338"/>
                  </a:cxn>
                  <a:cxn ang="f241">
                    <a:pos x="f309" y="f339"/>
                  </a:cxn>
                  <a:cxn ang="f241">
                    <a:pos x="f293" y="f294"/>
                  </a:cxn>
                </a:cxnLst>
                <a:rect l="f289" t="f292" r="f290" b="f291"/>
                <a:pathLst>
                  <a:path w="13219" h="6809">
                    <a:moveTo>
                      <a:pt x="f8" y="f9"/>
                    </a:moveTo>
                    <a:cubicBezTo>
                      <a:pt x="f10" y="f9"/>
                      <a:pt x="f11" y="f12"/>
                      <a:pt x="f13" y="f14"/>
                    </a:cubicBezTo>
                    <a:cubicBezTo>
                      <a:pt x="f15" y="f16"/>
                      <a:pt x="f17" y="f18"/>
                      <a:pt x="f19" y="f20"/>
                    </a:cubicBezTo>
                    <a:cubicBezTo>
                      <a:pt x="f21" y="f22"/>
                      <a:pt x="f5" y="f23"/>
                      <a:pt x="f24" y="f25"/>
                    </a:cubicBezTo>
                    <a:cubicBezTo>
                      <a:pt x="f26" y="f27"/>
                      <a:pt x="f28" y="f29"/>
                      <a:pt x="f30" y="f31"/>
                    </a:cubicBezTo>
                    <a:cubicBezTo>
                      <a:pt x="f28" y="f32"/>
                      <a:pt x="f33" y="f34"/>
                      <a:pt x="f35" y="f36"/>
                    </a:cubicBezTo>
                    <a:cubicBezTo>
                      <a:pt x="f37" y="f38"/>
                      <a:pt x="f39" y="f40"/>
                      <a:pt x="f41" y="f42"/>
                    </a:cubicBezTo>
                    <a:cubicBezTo>
                      <a:pt x="f43" y="f44"/>
                      <a:pt x="f45" y="f46"/>
                      <a:pt x="f47" y="f46"/>
                    </a:cubicBezTo>
                    <a:cubicBezTo>
                      <a:pt x="f48" y="f46"/>
                      <a:pt x="f49" y="f50"/>
                      <a:pt x="f51" y="f52"/>
                    </a:cubicBezTo>
                    <a:cubicBezTo>
                      <a:pt x="f53" y="f54"/>
                      <a:pt x="f55" y="f56"/>
                      <a:pt x="f57" y="f58"/>
                    </a:cubicBezTo>
                    <a:cubicBezTo>
                      <a:pt x="f59" y="f60"/>
                      <a:pt x="f61" y="f62"/>
                      <a:pt x="f63" y="f64"/>
                    </a:cubicBezTo>
                    <a:cubicBezTo>
                      <a:pt x="f65" y="f66"/>
                      <a:pt x="f67" y="f68"/>
                      <a:pt x="f69" y="f70"/>
                    </a:cubicBezTo>
                    <a:cubicBezTo>
                      <a:pt x="f71" y="f72"/>
                      <a:pt x="f73" y="f74"/>
                      <a:pt x="f75" y="f74"/>
                    </a:cubicBezTo>
                    <a:cubicBezTo>
                      <a:pt x="f76" y="f74"/>
                      <a:pt x="f77" y="f78"/>
                      <a:pt x="f79" y="f80"/>
                    </a:cubicBezTo>
                    <a:cubicBezTo>
                      <a:pt x="f81" y="f82"/>
                      <a:pt x="f83" y="f84"/>
                      <a:pt x="f85" y="f84"/>
                    </a:cubicBezTo>
                    <a:cubicBezTo>
                      <a:pt x="f86" y="f84"/>
                      <a:pt x="f6" y="f87"/>
                      <a:pt x="f88" y="f89"/>
                    </a:cubicBezTo>
                    <a:cubicBezTo>
                      <a:pt x="f90" y="f91"/>
                      <a:pt x="f92" y="f93"/>
                      <a:pt x="f94" y="f95"/>
                    </a:cubicBezTo>
                    <a:cubicBezTo>
                      <a:pt x="f96" y="f97"/>
                      <a:pt x="f98" y="f99"/>
                      <a:pt x="f100" y="f99"/>
                    </a:cubicBezTo>
                    <a:cubicBezTo>
                      <a:pt x="f101" y="f99"/>
                      <a:pt x="f102" y="f99"/>
                      <a:pt x="f103" y="f104"/>
                    </a:cubicBezTo>
                    <a:cubicBezTo>
                      <a:pt x="f105" y="f106"/>
                      <a:pt x="f67" y="f107"/>
                      <a:pt x="f108" y="f109"/>
                    </a:cubicBezTo>
                    <a:cubicBezTo>
                      <a:pt x="f110" y="f111"/>
                      <a:pt x="f112" y="f113"/>
                      <a:pt x="f114" y="f115"/>
                    </a:cubicBezTo>
                    <a:cubicBezTo>
                      <a:pt x="f116" y="f117"/>
                      <a:pt x="f118" y="f119"/>
                      <a:pt x="f120" y="f119"/>
                    </a:cubicBezTo>
                    <a:cubicBezTo>
                      <a:pt x="f121" y="f119"/>
                      <a:pt x="f122" y="f123"/>
                      <a:pt x="f124" y="f125"/>
                    </a:cubicBezTo>
                    <a:cubicBezTo>
                      <a:pt x="f126" y="f127"/>
                      <a:pt x="f128" y="f129"/>
                      <a:pt x="f51" y="f130"/>
                    </a:cubicBezTo>
                    <a:cubicBezTo>
                      <a:pt x="f131" y="f132"/>
                      <a:pt x="f133" y="f9"/>
                      <a:pt x="f8" y="f9"/>
                    </a:cubicBezTo>
                    <a:close/>
                  </a:path>
                </a:pathLst>
              </a:custGeom>
              <a:solidFill>
                <a:srgbClr val="EC3A3B"/>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 name="Google Shape;1506;p32">
                <a:extLst>
                  <a:ext uri="{FF2B5EF4-FFF2-40B4-BE49-F238E27FC236}">
                    <a16:creationId xmlns:a16="http://schemas.microsoft.com/office/drawing/2014/main" id="{E110F99D-62C1-4E13-B1CD-F866C3715B65}"/>
                  </a:ext>
                </a:extLst>
              </p:cNvPr>
              <p:cNvSpPr/>
              <p:nvPr/>
            </p:nvSpPr>
            <p:spPr>
              <a:xfrm>
                <a:off x="4376053" y="1976658"/>
                <a:ext cx="387815" cy="214637"/>
              </a:xfrm>
              <a:custGeom>
                <a:avLst/>
                <a:gdLst>
                  <a:gd name="f0" fmla="val 10800000"/>
                  <a:gd name="f1" fmla="val 5400000"/>
                  <a:gd name="f2" fmla="val 180"/>
                  <a:gd name="f3" fmla="val w"/>
                  <a:gd name="f4" fmla="val h"/>
                  <a:gd name="f5" fmla="val 0"/>
                  <a:gd name="f6" fmla="val 13253"/>
                  <a:gd name="f7" fmla="val 7038"/>
                  <a:gd name="f8" fmla="val 13252"/>
                  <a:gd name="f9" fmla="val 12645"/>
                  <a:gd name="f10" fmla="val 72"/>
                  <a:gd name="f11" fmla="val 12062"/>
                  <a:gd name="f12" fmla="val 274"/>
                  <a:gd name="f13" fmla="val 11466"/>
                  <a:gd name="f14" fmla="val 417"/>
                  <a:gd name="f15" fmla="val 8656"/>
                  <a:gd name="f16" fmla="val 1108"/>
                  <a:gd name="f17" fmla="val 5858"/>
                  <a:gd name="f18" fmla="val 1810"/>
                  <a:gd name="f19" fmla="val 3108"/>
                  <a:gd name="f20" fmla="val 2656"/>
                  <a:gd name="f21" fmla="val 2251"/>
                  <a:gd name="f22" fmla="val 2929"/>
                  <a:gd name="f23" fmla="val 1394"/>
                  <a:gd name="f24" fmla="val 3227"/>
                  <a:gd name="f25" fmla="val 596"/>
                  <a:gd name="f26" fmla="val 3632"/>
                  <a:gd name="f27" fmla="val 382"/>
                  <a:gd name="f28" fmla="val 3751"/>
                  <a:gd name="f29" fmla="val 108"/>
                  <a:gd name="f30" fmla="val 3870"/>
                  <a:gd name="f31" fmla="val 36"/>
                  <a:gd name="f32" fmla="val 4120"/>
                  <a:gd name="f33" fmla="val 1"/>
                  <a:gd name="f34" fmla="val 4537"/>
                  <a:gd name="f35" fmla="val 227"/>
                  <a:gd name="f36" fmla="val 4918"/>
                  <a:gd name="f37" fmla="val 393"/>
                  <a:gd name="f38" fmla="val 5275"/>
                  <a:gd name="f39" fmla="val 703"/>
                  <a:gd name="f40" fmla="val 1001"/>
                  <a:gd name="f41" fmla="val 6442"/>
                  <a:gd name="f42" fmla="val 1263"/>
                  <a:gd name="f43" fmla="val 7037"/>
                  <a:gd name="f44" fmla="val 1941"/>
                  <a:gd name="f45" fmla="val 6620"/>
                  <a:gd name="f46" fmla="val 2572"/>
                  <a:gd name="f47" fmla="val 6156"/>
                  <a:gd name="f48" fmla="val 3251"/>
                  <a:gd name="f49" fmla="val 5739"/>
                  <a:gd name="f50" fmla="val 6108"/>
                  <a:gd name="f51" fmla="val 3941"/>
                  <a:gd name="f52" fmla="val 9025"/>
                  <a:gd name="f53" fmla="val 2191"/>
                  <a:gd name="f54" fmla="val 12026"/>
                  <a:gd name="f55" fmla="val 643"/>
                  <a:gd name="f56" fmla="val 12443"/>
                  <a:gd name="f57" fmla="val 429"/>
                  <a:gd name="f58" fmla="val 12859"/>
                  <a:gd name="f59" fmla="val 239"/>
                  <a:gd name="f60" fmla="+- 0 0 -90"/>
                  <a:gd name="f61" fmla="*/ f3 1 13253"/>
                  <a:gd name="f62" fmla="*/ f4 1 7038"/>
                  <a:gd name="f63" fmla="+- f7 0 f5"/>
                  <a:gd name="f64" fmla="+- f6 0 f5"/>
                  <a:gd name="f65" fmla="*/ f60 f0 1"/>
                  <a:gd name="f66" fmla="*/ f64 1 13253"/>
                  <a:gd name="f67" fmla="*/ f63 1 7038"/>
                  <a:gd name="f68" fmla="*/ 114042461 f64 1"/>
                  <a:gd name="f69" fmla="*/ 0 f63 1"/>
                  <a:gd name="f70" fmla="*/ 98672559 f64 1"/>
                  <a:gd name="f71" fmla="*/ 3588395 f63 1"/>
                  <a:gd name="f72" fmla="*/ 26746535 f64 1"/>
                  <a:gd name="f73" fmla="*/ 22856563 f63 1"/>
                  <a:gd name="f74" fmla="*/ 5129168 f64 1"/>
                  <a:gd name="f75" fmla="*/ 31255811 f63 1"/>
                  <a:gd name="f76" fmla="*/ 309908 f64 1"/>
                  <a:gd name="f77" fmla="*/ 35455230 f63 1"/>
                  <a:gd name="f78" fmla="*/ 3382224 f64 1"/>
                  <a:gd name="f79" fmla="*/ 45394816 f63 1"/>
                  <a:gd name="f80" fmla="*/ 10868951 f64 1"/>
                  <a:gd name="f81" fmla="*/ 60558055 f63 1"/>
                  <a:gd name="f82" fmla="*/ 27976965 f64 1"/>
                  <a:gd name="f83" fmla="*/ 49387610 f63 1"/>
                  <a:gd name="f84" fmla="*/ 103491820 f64 1"/>
                  <a:gd name="f85" fmla="*/ 5533561 f63 1"/>
                  <a:gd name="f86" fmla="*/ f65 1 f2"/>
                  <a:gd name="f87" fmla="*/ f68 1 13253"/>
                  <a:gd name="f88" fmla="*/ f69 1 7038"/>
                  <a:gd name="f89" fmla="*/ f70 1 13253"/>
                  <a:gd name="f90" fmla="*/ f71 1 7038"/>
                  <a:gd name="f91" fmla="*/ f72 1 13253"/>
                  <a:gd name="f92" fmla="*/ f73 1 7038"/>
                  <a:gd name="f93" fmla="*/ f74 1 13253"/>
                  <a:gd name="f94" fmla="*/ f75 1 7038"/>
                  <a:gd name="f95" fmla="*/ f76 1 13253"/>
                  <a:gd name="f96" fmla="*/ f77 1 7038"/>
                  <a:gd name="f97" fmla="*/ f78 1 13253"/>
                  <a:gd name="f98" fmla="*/ f79 1 7038"/>
                  <a:gd name="f99" fmla="*/ f80 1 13253"/>
                  <a:gd name="f100" fmla="*/ f81 1 7038"/>
                  <a:gd name="f101" fmla="*/ f82 1 13253"/>
                  <a:gd name="f102" fmla="*/ f83 1 7038"/>
                  <a:gd name="f103" fmla="*/ f84 1 13253"/>
                  <a:gd name="f104" fmla="*/ f85 1 7038"/>
                  <a:gd name="f105" fmla="*/ 0 1 f66"/>
                  <a:gd name="f106" fmla="*/ f6 1 f66"/>
                  <a:gd name="f107" fmla="*/ 0 1 f67"/>
                  <a:gd name="f108" fmla="*/ f7 1 f67"/>
                  <a:gd name="f109" fmla="+- f86 0 f1"/>
                  <a:gd name="f110" fmla="*/ f87 1 f66"/>
                  <a:gd name="f111" fmla="*/ f88 1 f67"/>
                  <a:gd name="f112" fmla="*/ f89 1 f66"/>
                  <a:gd name="f113" fmla="*/ f90 1 f67"/>
                  <a:gd name="f114" fmla="*/ f91 1 f66"/>
                  <a:gd name="f115" fmla="*/ f92 1 f67"/>
                  <a:gd name="f116" fmla="*/ f93 1 f66"/>
                  <a:gd name="f117" fmla="*/ f94 1 f67"/>
                  <a:gd name="f118" fmla="*/ f95 1 f66"/>
                  <a:gd name="f119" fmla="*/ f96 1 f67"/>
                  <a:gd name="f120" fmla="*/ f97 1 f66"/>
                  <a:gd name="f121" fmla="*/ f98 1 f67"/>
                  <a:gd name="f122" fmla="*/ f99 1 f66"/>
                  <a:gd name="f123" fmla="*/ f100 1 f67"/>
                  <a:gd name="f124" fmla="*/ f101 1 f66"/>
                  <a:gd name="f125" fmla="*/ f102 1 f67"/>
                  <a:gd name="f126" fmla="*/ f103 1 f66"/>
                  <a:gd name="f127" fmla="*/ f104 1 f67"/>
                  <a:gd name="f128" fmla="*/ f105 f61 1"/>
                  <a:gd name="f129" fmla="*/ f106 f61 1"/>
                  <a:gd name="f130" fmla="*/ f108 f62 1"/>
                  <a:gd name="f131" fmla="*/ f107 f62 1"/>
                  <a:gd name="f132" fmla="*/ f110 f61 1"/>
                  <a:gd name="f133" fmla="*/ f111 f62 1"/>
                  <a:gd name="f134" fmla="*/ f112 f61 1"/>
                  <a:gd name="f135" fmla="*/ f113 f62 1"/>
                  <a:gd name="f136" fmla="*/ f114 f61 1"/>
                  <a:gd name="f137" fmla="*/ f115 f62 1"/>
                  <a:gd name="f138" fmla="*/ f116 f61 1"/>
                  <a:gd name="f139" fmla="*/ f117 f62 1"/>
                  <a:gd name="f140" fmla="*/ f118 f61 1"/>
                  <a:gd name="f141" fmla="*/ f119 f62 1"/>
                  <a:gd name="f142" fmla="*/ f120 f61 1"/>
                  <a:gd name="f143" fmla="*/ f121 f62 1"/>
                  <a:gd name="f144" fmla="*/ f122 f61 1"/>
                  <a:gd name="f145" fmla="*/ f123 f62 1"/>
                  <a:gd name="f146" fmla="*/ f124 f61 1"/>
                  <a:gd name="f147" fmla="*/ f125 f62 1"/>
                  <a:gd name="f148" fmla="*/ f126 f61 1"/>
                  <a:gd name="f149" fmla="*/ f127 f62 1"/>
                </a:gdLst>
                <a:ahLst/>
                <a:cxnLst>
                  <a:cxn ang="3cd4">
                    <a:pos x="hc" y="t"/>
                  </a:cxn>
                  <a:cxn ang="0">
                    <a:pos x="r" y="vc"/>
                  </a:cxn>
                  <a:cxn ang="cd4">
                    <a:pos x="hc" y="b"/>
                  </a:cxn>
                  <a:cxn ang="cd2">
                    <a:pos x="l" y="vc"/>
                  </a:cxn>
                  <a:cxn ang="f109">
                    <a:pos x="f132" y="f133"/>
                  </a:cxn>
                  <a:cxn ang="f109">
                    <a:pos x="f132" y="f133"/>
                  </a:cxn>
                  <a:cxn ang="f109">
                    <a:pos x="f134" y="f135"/>
                  </a:cxn>
                  <a:cxn ang="f109">
                    <a:pos x="f136" y="f137"/>
                  </a:cxn>
                  <a:cxn ang="f109">
                    <a:pos x="f138" y="f139"/>
                  </a:cxn>
                  <a:cxn ang="f109">
                    <a:pos x="f140" y="f141"/>
                  </a:cxn>
                  <a:cxn ang="f109">
                    <a:pos x="f142" y="f143"/>
                  </a:cxn>
                  <a:cxn ang="f109">
                    <a:pos x="f144" y="f145"/>
                  </a:cxn>
                  <a:cxn ang="f109">
                    <a:pos x="f146" y="f147"/>
                  </a:cxn>
                  <a:cxn ang="f109">
                    <a:pos x="f148" y="f149"/>
                  </a:cxn>
                  <a:cxn ang="f109">
                    <a:pos x="f132" y="f133"/>
                  </a:cxn>
                </a:cxnLst>
                <a:rect l="f128" t="f131" r="f129" b="f130"/>
                <a:pathLst>
                  <a:path w="13253" h="7038">
                    <a:moveTo>
                      <a:pt x="f8" y="f5"/>
                    </a:moveTo>
                    <a:lnTo>
                      <a:pt x="f8" y="f5"/>
                    </a:lnTo>
                    <a:cubicBezTo>
                      <a:pt x="f9" y="f10"/>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17"/>
                      <a:pt x="f40" y="f41"/>
                      <a:pt x="f42" y="f43"/>
                    </a:cubicBezTo>
                    <a:cubicBezTo>
                      <a:pt x="f44" y="f45"/>
                      <a:pt x="f46" y="f47"/>
                      <a:pt x="f48" y="f49"/>
                    </a:cubicBezTo>
                    <a:cubicBezTo>
                      <a:pt x="f50" y="f51"/>
                      <a:pt x="f52" y="f53"/>
                      <a:pt x="f54" y="f55"/>
                    </a:cubicBezTo>
                    <a:cubicBezTo>
                      <a:pt x="f56" y="f57"/>
                      <a:pt x="f58" y="f59"/>
                      <a:pt x="f8" y="f5"/>
                    </a:cubicBezTo>
                    <a:close/>
                  </a:path>
                </a:pathLst>
              </a:custGeom>
              <a:solidFill>
                <a:srgbClr val="EC3A3B"/>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9" name="Google Shape;1507;p32">
                <a:extLst>
                  <a:ext uri="{FF2B5EF4-FFF2-40B4-BE49-F238E27FC236}">
                    <a16:creationId xmlns:a16="http://schemas.microsoft.com/office/drawing/2014/main" id="{22724E63-AB47-4BB8-B60B-036A9F6F96B6}"/>
                  </a:ext>
                </a:extLst>
              </p:cNvPr>
              <p:cNvSpPr/>
              <p:nvPr/>
            </p:nvSpPr>
            <p:spPr>
              <a:xfrm>
                <a:off x="4296957" y="1833189"/>
                <a:ext cx="677341" cy="655441"/>
              </a:xfrm>
              <a:custGeom>
                <a:avLst/>
                <a:gdLst>
                  <a:gd name="f0" fmla="val 10800000"/>
                  <a:gd name="f1" fmla="val 5400000"/>
                  <a:gd name="f2" fmla="val 180"/>
                  <a:gd name="f3" fmla="val w"/>
                  <a:gd name="f4" fmla="val h"/>
                  <a:gd name="f5" fmla="val 0"/>
                  <a:gd name="f6" fmla="val 23147"/>
                  <a:gd name="f7" fmla="val 21492"/>
                  <a:gd name="f8" fmla="val 2846"/>
                  <a:gd name="f9" fmla="val 1359"/>
                  <a:gd name="f10" fmla="val 4668"/>
                  <a:gd name="f11" fmla="val 1466"/>
                  <a:gd name="f12" fmla="val 6502"/>
                  <a:gd name="f13" fmla="val 1525"/>
                  <a:gd name="f14" fmla="val 8323"/>
                  <a:gd name="f15" fmla="val 1668"/>
                  <a:gd name="f16" fmla="val 10538"/>
                  <a:gd name="f17" fmla="val 1895"/>
                  <a:gd name="f18" fmla="val 12752"/>
                  <a:gd name="f19" fmla="val 2121"/>
                  <a:gd name="f20" fmla="val 14979"/>
                  <a:gd name="f21" fmla="val 2287"/>
                  <a:gd name="f22" fmla="val 15248"/>
                  <a:gd name="f23" fmla="val 2321"/>
                  <a:gd name="f24" fmla="val 15518"/>
                  <a:gd name="f25" fmla="val 2355"/>
                  <a:gd name="f26" fmla="val 15787"/>
                  <a:gd name="f27" fmla="val 15899"/>
                  <a:gd name="f28" fmla="val 16010"/>
                  <a:gd name="f29" fmla="val 2349"/>
                  <a:gd name="f30" fmla="val 16122"/>
                  <a:gd name="f31" fmla="val 2335"/>
                  <a:gd name="f32" fmla="val 15288"/>
                  <a:gd name="f33" fmla="val 2454"/>
                  <a:gd name="f34" fmla="val 14479"/>
                  <a:gd name="f35" fmla="val 2645"/>
                  <a:gd name="f36" fmla="val 13657"/>
                  <a:gd name="f37" fmla="val 2835"/>
                  <a:gd name="f38" fmla="val 11705"/>
                  <a:gd name="f39" fmla="val 3299"/>
                  <a:gd name="f40" fmla="val 9752"/>
                  <a:gd name="f41" fmla="val 3823"/>
                  <a:gd name="f42" fmla="val 7847"/>
                  <a:gd name="f43" fmla="val 4442"/>
                  <a:gd name="f44" fmla="val 6097"/>
                  <a:gd name="f45" fmla="val 5038"/>
                  <a:gd name="f46" fmla="val 4299"/>
                  <a:gd name="f47" fmla="val 5562"/>
                  <a:gd name="f48" fmla="val 2644"/>
                  <a:gd name="f49" fmla="val 6395"/>
                  <a:gd name="f50" fmla="val 2751"/>
                  <a:gd name="f51" fmla="val 5550"/>
                  <a:gd name="f52" fmla="val 4704"/>
                  <a:gd name="f53" fmla="val 2858"/>
                  <a:gd name="f54" fmla="val 3859"/>
                  <a:gd name="f55" fmla="val 2954"/>
                  <a:gd name="f56" fmla="val 3026"/>
                  <a:gd name="f57" fmla="val 2811"/>
                  <a:gd name="f58" fmla="val 2192"/>
                  <a:gd name="f59" fmla="val 16039"/>
                  <a:gd name="f60" fmla="val 3740"/>
                  <a:gd name="f61" fmla="val 15824"/>
                  <a:gd name="f62" fmla="val 15622"/>
                  <a:gd name="f63" fmla="val 3919"/>
                  <a:gd name="f64" fmla="val 15419"/>
                  <a:gd name="f65" fmla="val 4014"/>
                  <a:gd name="f66" fmla="val 15336"/>
                  <a:gd name="f67" fmla="val 4061"/>
                  <a:gd name="f68" fmla="val 15241"/>
                  <a:gd name="f69" fmla="val 4109"/>
                  <a:gd name="f70" fmla="val 15146"/>
                  <a:gd name="f71" fmla="val 4157"/>
                  <a:gd name="f72" fmla="val 15098"/>
                  <a:gd name="f73" fmla="val 4169"/>
                  <a:gd name="f74" fmla="val 15003"/>
                  <a:gd name="f75" fmla="val 4216"/>
                  <a:gd name="f76" fmla="val 14967"/>
                  <a:gd name="f77" fmla="val 4240"/>
                  <a:gd name="f78" fmla="val 14372"/>
                  <a:gd name="f79" fmla="val 4562"/>
                  <a:gd name="f80" fmla="val 13788"/>
                  <a:gd name="f81" fmla="val 4847"/>
                  <a:gd name="f82" fmla="val 13205"/>
                  <a:gd name="f83" fmla="val 5169"/>
                  <a:gd name="f84" fmla="val 11717"/>
                  <a:gd name="f85" fmla="val 5955"/>
                  <a:gd name="f86" fmla="val 10264"/>
                  <a:gd name="f87" fmla="val 6800"/>
                  <a:gd name="f88" fmla="val 8823"/>
                  <a:gd name="f89" fmla="val 7657"/>
                  <a:gd name="f90" fmla="val 7335"/>
                  <a:gd name="f91" fmla="val 8562"/>
                  <a:gd name="f92" fmla="val 5847"/>
                  <a:gd name="f93" fmla="val 9443"/>
                  <a:gd name="f94" fmla="val 4406"/>
                  <a:gd name="f95" fmla="val 10419"/>
                  <a:gd name="f96" fmla="val 4144"/>
                  <a:gd name="f97" fmla="val 10598"/>
                  <a:gd name="f98" fmla="val 3894"/>
                  <a:gd name="f99" fmla="val 10800"/>
                  <a:gd name="f100" fmla="val 3608"/>
                  <a:gd name="f101" fmla="val 10931"/>
                  <a:gd name="f102" fmla="val 3287"/>
                  <a:gd name="f103" fmla="val 10157"/>
                  <a:gd name="f104" fmla="val 2834"/>
                  <a:gd name="f105" fmla="val 2501"/>
                  <a:gd name="f106" fmla="val 8657"/>
                  <a:gd name="f107" fmla="val 2394"/>
                  <a:gd name="f108" fmla="val 8383"/>
                  <a:gd name="f109" fmla="val 2239"/>
                  <a:gd name="f110" fmla="val 7967"/>
                  <a:gd name="f111" fmla="val 2573"/>
                  <a:gd name="f112" fmla="val 7764"/>
                  <a:gd name="f113" fmla="val 3406"/>
                  <a:gd name="f114" fmla="val 7217"/>
                  <a:gd name="f115" fmla="val 4394"/>
                  <a:gd name="f116" fmla="val 6931"/>
                  <a:gd name="f117" fmla="val 5335"/>
                  <a:gd name="f118" fmla="val 6598"/>
                  <a:gd name="f119" fmla="val 8597"/>
                  <a:gd name="f120" fmla="val 5585"/>
                  <a:gd name="f121" fmla="val 11919"/>
                  <a:gd name="f122" fmla="val 4800"/>
                  <a:gd name="f123" fmla="val 15229"/>
                  <a:gd name="f124" fmla="val 3954"/>
                  <a:gd name="f125" fmla="val 15503"/>
                  <a:gd name="f126" fmla="val 3895"/>
                  <a:gd name="f127" fmla="val 15777"/>
                  <a:gd name="f128" fmla="val 21730"/>
                  <a:gd name="f129" fmla="val 3014"/>
                  <a:gd name="f130" fmla="val 21551"/>
                  <a:gd name="f131" fmla="val 3538"/>
                  <a:gd name="f132" fmla="val 21253"/>
                  <a:gd name="f133" fmla="val 4002"/>
                  <a:gd name="f134" fmla="val 20992"/>
                  <a:gd name="f135" fmla="val 4478"/>
                  <a:gd name="f136" fmla="val 20099"/>
                  <a:gd name="f137" fmla="val 5978"/>
                  <a:gd name="f138" fmla="val 18896"/>
                  <a:gd name="f139" fmla="val 7252"/>
                  <a:gd name="f140" fmla="val 17741"/>
                  <a:gd name="f141" fmla="val 8538"/>
                  <a:gd name="f142" fmla="val 16539"/>
                  <a:gd name="f143" fmla="val 9884"/>
                  <a:gd name="f144" fmla="val 15205"/>
                  <a:gd name="f145" fmla="val 11110"/>
                  <a:gd name="f146" fmla="val 13907"/>
                  <a:gd name="f147" fmla="val 12360"/>
                  <a:gd name="f148" fmla="val 12800"/>
                  <a:gd name="f149" fmla="val 13444"/>
                  <a:gd name="f150" fmla="val 11657"/>
                  <a:gd name="f151" fmla="val 14491"/>
                  <a:gd name="f152" fmla="val 10502"/>
                  <a:gd name="f153" fmla="val 15527"/>
                  <a:gd name="f154" fmla="val 9252"/>
                  <a:gd name="f155" fmla="val 16658"/>
                  <a:gd name="f156" fmla="val 8038"/>
                  <a:gd name="f157" fmla="val 17837"/>
                  <a:gd name="f158" fmla="val 6633"/>
                  <a:gd name="f159" fmla="val 18766"/>
                  <a:gd name="f160" fmla="val 6375"/>
                  <a:gd name="f161" fmla="val 18913"/>
                  <a:gd name="f162" fmla="val 6074"/>
                  <a:gd name="f163" fmla="val 19125"/>
                  <a:gd name="f164" fmla="val 5764"/>
                  <a:gd name="f165" fmla="val 5673"/>
                  <a:gd name="f166" fmla="val 5581"/>
                  <a:gd name="f167" fmla="val 19106"/>
                  <a:gd name="f168" fmla="val 5490"/>
                  <a:gd name="f169" fmla="val 19063"/>
                  <a:gd name="f170" fmla="val 5120"/>
                  <a:gd name="f171" fmla="val 18861"/>
                  <a:gd name="f172" fmla="val 4859"/>
                  <a:gd name="f173" fmla="val 18528"/>
                  <a:gd name="f174" fmla="val 4573"/>
                  <a:gd name="f175" fmla="val 18218"/>
                  <a:gd name="f176" fmla="val 3501"/>
                  <a:gd name="f177" fmla="val 16944"/>
                  <a:gd name="f178" fmla="val 2513"/>
                  <a:gd name="f179" fmla="val 15587"/>
                  <a:gd name="f180" fmla="val 1561"/>
                  <a:gd name="f181" fmla="val 14217"/>
                  <a:gd name="f182" fmla="val 3751"/>
                  <a:gd name="f183" fmla="val 13217"/>
                  <a:gd name="f184" fmla="val 5882"/>
                  <a:gd name="f185" fmla="val 12062"/>
                  <a:gd name="f186" fmla="val 7954"/>
                  <a:gd name="f187" fmla="val 10836"/>
                  <a:gd name="f188" fmla="val 10705"/>
                  <a:gd name="f189" fmla="val 9229"/>
                  <a:gd name="f190" fmla="val 13431"/>
                  <a:gd name="f191" fmla="val 7598"/>
                  <a:gd name="f192" fmla="val 16193"/>
                  <a:gd name="f193" fmla="val 6014"/>
                  <a:gd name="f194" fmla="val 18015"/>
                  <a:gd name="f195" fmla="val 4978"/>
                  <a:gd name="f196" fmla="val 19825"/>
                  <a:gd name="f197" fmla="val 11920"/>
                  <a:gd name="f198" fmla="val 15884"/>
                  <a:gd name="f199" fmla="val 13229"/>
                  <a:gd name="f200" fmla="val 14575"/>
                  <a:gd name="f201" fmla="val 14276"/>
                  <a:gd name="f202" fmla="val 15825"/>
                  <a:gd name="f203" fmla="val 13360"/>
                  <a:gd name="f204" fmla="val 17099"/>
                  <a:gd name="f205" fmla="val 12502"/>
                  <a:gd name="f206" fmla="val 18420"/>
                  <a:gd name="f207" fmla="val 11443"/>
                  <a:gd name="f208" fmla="val 19587"/>
                  <a:gd name="f209" fmla="val 11216"/>
                  <a:gd name="f210" fmla="val 19802"/>
                  <a:gd name="f211" fmla="val 11050"/>
                  <a:gd name="f212" fmla="val 20171"/>
                  <a:gd name="f213" fmla="val 20218"/>
                  <a:gd name="f214" fmla="val 10038"/>
                  <a:gd name="f215" fmla="val 19873"/>
                  <a:gd name="f216" fmla="val 9740"/>
                  <a:gd name="f217" fmla="val 19123"/>
                  <a:gd name="f218" fmla="val 9264"/>
                  <a:gd name="f219" fmla="val 18563"/>
                  <a:gd name="f220" fmla="val 11062"/>
                  <a:gd name="f221" fmla="val 17170"/>
                  <a:gd name="f222" fmla="val 12812"/>
                  <a:gd name="f223" fmla="val 15718"/>
                  <a:gd name="f224" fmla="val 14443"/>
                  <a:gd name="f225" fmla="val 14134"/>
                  <a:gd name="f226" fmla="val 15181"/>
                  <a:gd name="f227" fmla="val 13408"/>
                  <a:gd name="f228" fmla="val 15967"/>
                  <a:gd name="f229" fmla="val 12705"/>
                  <a:gd name="f230" fmla="val 6013"/>
                  <a:gd name="f231" fmla="val 1"/>
                  <a:gd name="f232" fmla="val 5306"/>
                  <a:gd name="f233" fmla="val 4598"/>
                  <a:gd name="f234" fmla="val 20"/>
                  <a:gd name="f235" fmla="val 3891"/>
                  <a:gd name="f236" fmla="val 3670"/>
                  <a:gd name="f237" fmla="val 3449"/>
                  <a:gd name="f238" fmla="val 18"/>
                  <a:gd name="f239" fmla="val 3227"/>
                  <a:gd name="f240" fmla="val 13"/>
                  <a:gd name="f241" fmla="val 3110"/>
                  <a:gd name="f242" fmla="val 2992"/>
                  <a:gd name="f243" fmla="val 10"/>
                  <a:gd name="f244" fmla="val 2873"/>
                  <a:gd name="f245" fmla="val 2665"/>
                  <a:gd name="f246" fmla="val 2456"/>
                  <a:gd name="f247" fmla="val 2251"/>
                  <a:gd name="f248" fmla="val 73"/>
                  <a:gd name="f249" fmla="val 1906"/>
                  <a:gd name="f250" fmla="val 144"/>
                  <a:gd name="f251" fmla="val 1632"/>
                  <a:gd name="f252" fmla="val 442"/>
                  <a:gd name="f253" fmla="val 1584"/>
                  <a:gd name="f254" fmla="val 799"/>
                  <a:gd name="f255" fmla="val 1441"/>
                  <a:gd name="f256" fmla="val 1847"/>
                  <a:gd name="f257" fmla="val 2930"/>
                  <a:gd name="f258" fmla="val 1418"/>
                  <a:gd name="f259" fmla="val 3978"/>
                  <a:gd name="f260" fmla="val 1263"/>
                  <a:gd name="f261" fmla="val 5109"/>
                  <a:gd name="f262" fmla="val 6252"/>
                  <a:gd name="f263" fmla="val 1346"/>
                  <a:gd name="f264" fmla="val 7383"/>
                  <a:gd name="f265" fmla="val 1203"/>
                  <a:gd name="f266" fmla="val 7812"/>
                  <a:gd name="f267" fmla="val 1156"/>
                  <a:gd name="f268" fmla="val 8276"/>
                  <a:gd name="f269" fmla="val 1275"/>
                  <a:gd name="f270" fmla="val 8717"/>
                  <a:gd name="f271" fmla="val 9765"/>
                  <a:gd name="f272" fmla="val 2168"/>
                  <a:gd name="f273" fmla="val 10681"/>
                  <a:gd name="f274" fmla="val 2680"/>
                  <a:gd name="f275" fmla="val 11634"/>
                  <a:gd name="f276" fmla="val 1882"/>
                  <a:gd name="f277" fmla="val 12158"/>
                  <a:gd name="f278" fmla="val 1132"/>
                  <a:gd name="f279" fmla="val 12741"/>
                  <a:gd name="f280" fmla="val 370"/>
                  <a:gd name="f281" fmla="val 13301"/>
                  <a:gd name="f282" fmla="val 203"/>
                  <a:gd name="f283" fmla="val 13456"/>
                  <a:gd name="f284" fmla="val 37"/>
                  <a:gd name="f285" fmla="val 13646"/>
                  <a:gd name="f286" fmla="val 13872"/>
                  <a:gd name="f287" fmla="val 14206"/>
                  <a:gd name="f288" fmla="val 167"/>
                  <a:gd name="f289" fmla="val 14503"/>
                  <a:gd name="f290" fmla="val 14765"/>
                  <a:gd name="f291" fmla="val 1025"/>
                  <a:gd name="f292" fmla="val 15944"/>
                  <a:gd name="f293" fmla="val 1930"/>
                  <a:gd name="f294" fmla="val 2692"/>
                  <a:gd name="f295" fmla="val 18039"/>
                  <a:gd name="f296" fmla="val 3251"/>
                  <a:gd name="f297" fmla="val 18789"/>
                  <a:gd name="f298" fmla="val 3549"/>
                  <a:gd name="f299" fmla="val 19135"/>
                  <a:gd name="f300" fmla="val 4085"/>
                  <a:gd name="f301" fmla="val 19742"/>
                  <a:gd name="f302" fmla="val 4692"/>
                  <a:gd name="f303" fmla="val 20421"/>
                  <a:gd name="f304" fmla="val 5549"/>
                  <a:gd name="f305" fmla="val 20492"/>
                  <a:gd name="f306" fmla="val 5590"/>
                  <a:gd name="f307" fmla="val 20494"/>
                  <a:gd name="f308" fmla="val 5632"/>
                  <a:gd name="f309" fmla="val 20495"/>
                  <a:gd name="f310" fmla="val 5672"/>
                  <a:gd name="f311" fmla="val 6700"/>
                  <a:gd name="f312" fmla="val 7546"/>
                  <a:gd name="f313" fmla="val 19791"/>
                  <a:gd name="f314" fmla="val 8371"/>
                  <a:gd name="f315" fmla="val 19230"/>
                  <a:gd name="f316" fmla="val 8633"/>
                  <a:gd name="f317" fmla="val 19813"/>
                  <a:gd name="f318" fmla="val 8907"/>
                  <a:gd name="f319" fmla="val 9371"/>
                  <a:gd name="f320" fmla="val 20885"/>
                  <a:gd name="f321" fmla="val 9728"/>
                  <a:gd name="f322" fmla="val 21233"/>
                  <a:gd name="f323" fmla="val 10226"/>
                  <a:gd name="f324" fmla="val 21491"/>
                  <a:gd name="f325" fmla="val 10736"/>
                  <a:gd name="f326" fmla="val 10872"/>
                  <a:gd name="f327" fmla="val 11009"/>
                  <a:gd name="f328" fmla="val 21473"/>
                  <a:gd name="f329" fmla="val 11145"/>
                  <a:gd name="f330" fmla="val 21433"/>
                  <a:gd name="f331" fmla="val 21266"/>
                  <a:gd name="f332" fmla="val 12074"/>
                  <a:gd name="f333" fmla="val 20754"/>
                  <a:gd name="f334" fmla="val 12455"/>
                  <a:gd name="f335" fmla="val 20325"/>
                  <a:gd name="f336" fmla="val 13836"/>
                  <a:gd name="f337" fmla="val 18813"/>
                  <a:gd name="f338" fmla="val 15038"/>
                  <a:gd name="f339" fmla="val 17135"/>
                  <a:gd name="f340" fmla="val 16158"/>
                  <a:gd name="f341" fmla="val 15408"/>
                  <a:gd name="f342" fmla="val 16979"/>
                  <a:gd name="f343" fmla="val 14110"/>
                  <a:gd name="f344" fmla="val 17705"/>
                  <a:gd name="f345" fmla="val 12753"/>
                  <a:gd name="f346" fmla="val 18491"/>
                  <a:gd name="f347" fmla="val 11431"/>
                  <a:gd name="f348" fmla="val 18991"/>
                  <a:gd name="f349" fmla="val 10443"/>
                  <a:gd name="f350" fmla="val 19658"/>
                  <a:gd name="f351" fmla="val 9526"/>
                  <a:gd name="f352" fmla="val 20087"/>
                  <a:gd name="f353" fmla="val 8503"/>
                  <a:gd name="f354" fmla="val 20206"/>
                  <a:gd name="f355" fmla="val 8217"/>
                  <a:gd name="f356" fmla="val 20170"/>
                  <a:gd name="f357" fmla="val 7871"/>
                  <a:gd name="f358" fmla="val 20396"/>
                  <a:gd name="f359" fmla="val 7633"/>
                  <a:gd name="f360" fmla="val 21134"/>
                  <a:gd name="f361" fmla="val 6693"/>
                  <a:gd name="f362" fmla="val 21849"/>
                  <a:gd name="f363" fmla="val 5728"/>
                  <a:gd name="f364" fmla="val 22408"/>
                  <a:gd name="f365" fmla="val 4681"/>
                  <a:gd name="f366" fmla="val 22718"/>
                  <a:gd name="f367" fmla="val 4097"/>
                  <a:gd name="f368" fmla="val 23039"/>
                  <a:gd name="f369" fmla="val 3490"/>
                  <a:gd name="f370" fmla="val 23099"/>
                  <a:gd name="f371" fmla="val 2823"/>
                  <a:gd name="f372" fmla="val 2311"/>
                  <a:gd name="f373" fmla="val 22813"/>
                  <a:gd name="f374" fmla="val 1764"/>
                  <a:gd name="f375" fmla="val 22301"/>
                  <a:gd name="f376" fmla="val 1645"/>
                  <a:gd name="f377" fmla="val 22067"/>
                  <a:gd name="f378" fmla="val 1583"/>
                  <a:gd name="f379" fmla="val 21829"/>
                  <a:gd name="f380" fmla="val 1562"/>
                  <a:gd name="f381" fmla="val 21589"/>
                  <a:gd name="f382" fmla="val 21133"/>
                  <a:gd name="f383" fmla="val 20670"/>
                  <a:gd name="f384" fmla="val 1637"/>
                  <a:gd name="f385" fmla="val 19396"/>
                  <a:gd name="f386" fmla="val 1549"/>
                  <a:gd name="f387" fmla="val 1442"/>
                  <a:gd name="f388" fmla="val 17729"/>
                  <a:gd name="f389" fmla="val 1347"/>
                  <a:gd name="f390" fmla="val 14455"/>
                  <a:gd name="f391" fmla="val 811"/>
                  <a:gd name="f392" fmla="val 11157"/>
                  <a:gd name="f393" fmla="val 478"/>
                  <a:gd name="f394" fmla="val 16"/>
                  <a:gd name="f395" fmla="+- 0 0 -90"/>
                  <a:gd name="f396" fmla="*/ f3 1 23147"/>
                  <a:gd name="f397" fmla="*/ f4 1 21492"/>
                  <a:gd name="f398" fmla="+- f7 0 f5"/>
                  <a:gd name="f399" fmla="+- f6 0 f5"/>
                  <a:gd name="f400" fmla="*/ f395 f0 1"/>
                  <a:gd name="f401" fmla="*/ f399 1 23147"/>
                  <a:gd name="f402" fmla="*/ f398 1 21492"/>
                  <a:gd name="f403" fmla="*/ 24491904 f399 1"/>
                  <a:gd name="f404" fmla="*/ 11694993 f398 1"/>
                  <a:gd name="f405" fmla="*/ 128904369 f399 1"/>
                  <a:gd name="f406" fmla="*/ 19681046 f398 1"/>
                  <a:gd name="f407" fmla="*/ 138740690 f399 1"/>
                  <a:gd name="f408" fmla="*/ 20094278 f398 1"/>
                  <a:gd name="f409" fmla="*/ 117527689 f399 1"/>
                  <a:gd name="f410" fmla="*/ 24397008 f398 1"/>
                  <a:gd name="f411" fmla="*/ 22753340 f399 1"/>
                  <a:gd name="f412" fmla="*/ 55033514 f398 1"/>
                  <a:gd name="f413" fmla="*/ 132690995 f399 1"/>
                  <a:gd name="f414" fmla="*/ 34543239 f398 1"/>
                  <a:gd name="f415" fmla="*/ 128801067 f399 1"/>
                  <a:gd name="f416" fmla="*/ 36487998 f398 1"/>
                  <a:gd name="f417" fmla="*/ 75927741 f399 1"/>
                  <a:gd name="f418" fmla="*/ 65893662 f398 1"/>
                  <a:gd name="f419" fmla="*/ 31049300 f399 1"/>
                  <a:gd name="f420" fmla="*/ 94068895 f398 1"/>
                  <a:gd name="f421" fmla="*/ 22142315 f399 1"/>
                  <a:gd name="f422" fmla="*/ 66814596 f398 1"/>
                  <a:gd name="f423" fmla="*/ 131055734 f399 1"/>
                  <a:gd name="f424" fmla="*/ 34026725 f398 1"/>
                  <a:gd name="f425" fmla="*/ 187001337 f399 1"/>
                  <a:gd name="f426" fmla="*/ 25937348 f398 1"/>
                  <a:gd name="f427" fmla="*/ 152673543 f399 1"/>
                  <a:gd name="f428" fmla="*/ 73475317 f398 1"/>
                  <a:gd name="f429" fmla="*/ 90376719 f399 1"/>
                  <a:gd name="f430" fmla="*/ 133620379 f398 1"/>
                  <a:gd name="f431" fmla="*/ 49603214 f399 1"/>
                  <a:gd name="f432" fmla="*/ 164583617 f398 1"/>
                  <a:gd name="f433" fmla="*/ 39353683 f399 1"/>
                  <a:gd name="f434" fmla="*/ 156778554 f398 1"/>
                  <a:gd name="f435" fmla="*/ 68449412 f399 1"/>
                  <a:gd name="f436" fmla="*/ 93251264 f398 1"/>
                  <a:gd name="f437" fmla="*/ 143353327 f399 1"/>
                  <a:gd name="f438" fmla="*/ 102579884 f398 1"/>
                  <a:gd name="f439" fmla="*/ 98474886 f399 1"/>
                  <a:gd name="f440" fmla="*/ 168559636 f398 1"/>
                  <a:gd name="f441" fmla="*/ 79723199 f399 1"/>
                  <a:gd name="f442" fmla="*/ 159747119 f398 1"/>
                  <a:gd name="f443" fmla="*/ 33484547 f399 1"/>
                  <a:gd name="f444" fmla="*/ 172178 f398 1"/>
                  <a:gd name="f445" fmla="*/ 24724125 f399 1"/>
                  <a:gd name="f446" fmla="*/ 86089 f398 1"/>
                  <a:gd name="f447" fmla="*/ 13631348 f399 1"/>
                  <a:gd name="f448" fmla="*/ 6876138 f398 1"/>
                  <a:gd name="f449" fmla="*/ 11583286 f399 1"/>
                  <a:gd name="f450" fmla="*/ 63535692 f398 1"/>
                  <a:gd name="f451" fmla="*/ 23063248 f399 1"/>
                  <a:gd name="f452" fmla="*/ 100118591 f398 1"/>
                  <a:gd name="f453" fmla="*/ 8402 f399 1"/>
                  <a:gd name="f454" fmla="*/ 119378004 f398 1"/>
                  <a:gd name="f455" fmla="*/ 23166551 f399 1"/>
                  <a:gd name="f456" fmla="*/ 155237783 f398 1"/>
                  <a:gd name="f457" fmla="*/ 47752945 f399 1"/>
                  <a:gd name="f458" fmla="*/ 176347465 f398 1"/>
                  <a:gd name="f459" fmla="*/ 72038243 f399 1"/>
                  <a:gd name="f460" fmla="*/ 165487317 f398 1"/>
                  <a:gd name="f461" fmla="*/ 92390764 f399 1"/>
                  <a:gd name="f462" fmla="*/ 184944954 f398 1"/>
                  <a:gd name="f463" fmla="*/ 107183667 f399 1"/>
                  <a:gd name="f464" fmla="*/ 174910428 f398 1"/>
                  <a:gd name="f465" fmla="*/ 159127637 f399 1"/>
                  <a:gd name="f466" fmla="*/ 98371625 f398 1"/>
                  <a:gd name="f467" fmla="*/ 175521374 f399 1"/>
                  <a:gd name="f468" fmla="*/ 65687057 f398 1"/>
                  <a:gd name="f469" fmla="*/ 198782416 f399 1"/>
                  <a:gd name="f470" fmla="*/ 24293705 f398 1"/>
                  <a:gd name="f471" fmla="*/ 185788119 f399 1"/>
                  <a:gd name="f472" fmla="*/ 13441959 f398 1"/>
                  <a:gd name="f473" fmla="*/ 152570241 f399 1"/>
                  <a:gd name="f474" fmla="*/ 11591690 f398 1"/>
                  <a:gd name="f475" fmla="*/ 51745766 f399 1"/>
                  <a:gd name="f476" fmla="*/ 8402 f398 1"/>
                  <a:gd name="f477" fmla="*/ f400 1 f2"/>
                  <a:gd name="f478" fmla="*/ f403 1 23147"/>
                  <a:gd name="f479" fmla="*/ f404 1 21492"/>
                  <a:gd name="f480" fmla="*/ f405 1 23147"/>
                  <a:gd name="f481" fmla="*/ f406 1 21492"/>
                  <a:gd name="f482" fmla="*/ f407 1 23147"/>
                  <a:gd name="f483" fmla="*/ f408 1 21492"/>
                  <a:gd name="f484" fmla="*/ f409 1 23147"/>
                  <a:gd name="f485" fmla="*/ f410 1 21492"/>
                  <a:gd name="f486" fmla="*/ f411 1 23147"/>
                  <a:gd name="f487" fmla="*/ f412 1 21492"/>
                  <a:gd name="f488" fmla="*/ f413 1 23147"/>
                  <a:gd name="f489" fmla="*/ f414 1 21492"/>
                  <a:gd name="f490" fmla="*/ f415 1 23147"/>
                  <a:gd name="f491" fmla="*/ f416 1 21492"/>
                  <a:gd name="f492" fmla="*/ f417 1 23147"/>
                  <a:gd name="f493" fmla="*/ f418 1 21492"/>
                  <a:gd name="f494" fmla="*/ f419 1 23147"/>
                  <a:gd name="f495" fmla="*/ f420 1 21492"/>
                  <a:gd name="f496" fmla="*/ f421 1 23147"/>
                  <a:gd name="f497" fmla="*/ f422 1 21492"/>
                  <a:gd name="f498" fmla="*/ f423 1 23147"/>
                  <a:gd name="f499" fmla="*/ f424 1 21492"/>
                  <a:gd name="f500" fmla="*/ f425 1 23147"/>
                  <a:gd name="f501" fmla="*/ f426 1 21492"/>
                  <a:gd name="f502" fmla="*/ f427 1 23147"/>
                  <a:gd name="f503" fmla="*/ f428 1 21492"/>
                  <a:gd name="f504" fmla="*/ f429 1 23147"/>
                  <a:gd name="f505" fmla="*/ f430 1 21492"/>
                  <a:gd name="f506" fmla="*/ f431 1 23147"/>
                  <a:gd name="f507" fmla="*/ f432 1 21492"/>
                  <a:gd name="f508" fmla="*/ f433 1 23147"/>
                  <a:gd name="f509" fmla="*/ f434 1 21492"/>
                  <a:gd name="f510" fmla="*/ f435 1 23147"/>
                  <a:gd name="f511" fmla="*/ f436 1 21492"/>
                  <a:gd name="f512" fmla="*/ f437 1 23147"/>
                  <a:gd name="f513" fmla="*/ f438 1 21492"/>
                  <a:gd name="f514" fmla="*/ f439 1 23147"/>
                  <a:gd name="f515" fmla="*/ f440 1 21492"/>
                  <a:gd name="f516" fmla="*/ f441 1 23147"/>
                  <a:gd name="f517" fmla="*/ f442 1 21492"/>
                  <a:gd name="f518" fmla="*/ f443 1 23147"/>
                  <a:gd name="f519" fmla="*/ f444 1 21492"/>
                  <a:gd name="f520" fmla="*/ f445 1 23147"/>
                  <a:gd name="f521" fmla="*/ f446 1 21492"/>
                  <a:gd name="f522" fmla="*/ f447 1 23147"/>
                  <a:gd name="f523" fmla="*/ f448 1 21492"/>
                  <a:gd name="f524" fmla="*/ f449 1 23147"/>
                  <a:gd name="f525" fmla="*/ f450 1 21492"/>
                  <a:gd name="f526" fmla="*/ f451 1 23147"/>
                  <a:gd name="f527" fmla="*/ f452 1 21492"/>
                  <a:gd name="f528" fmla="*/ f453 1 23147"/>
                  <a:gd name="f529" fmla="*/ f454 1 21492"/>
                  <a:gd name="f530" fmla="*/ f455 1 23147"/>
                  <a:gd name="f531" fmla="*/ f456 1 21492"/>
                  <a:gd name="f532" fmla="*/ f457 1 23147"/>
                  <a:gd name="f533" fmla="*/ f458 1 21492"/>
                  <a:gd name="f534" fmla="*/ f459 1 23147"/>
                  <a:gd name="f535" fmla="*/ f460 1 21492"/>
                  <a:gd name="f536" fmla="*/ f461 1 23147"/>
                  <a:gd name="f537" fmla="*/ f462 1 21492"/>
                  <a:gd name="f538" fmla="*/ f463 1 23147"/>
                  <a:gd name="f539" fmla="*/ f464 1 21492"/>
                  <a:gd name="f540" fmla="*/ f465 1 23147"/>
                  <a:gd name="f541" fmla="*/ f466 1 21492"/>
                  <a:gd name="f542" fmla="*/ f467 1 23147"/>
                  <a:gd name="f543" fmla="*/ f468 1 21492"/>
                  <a:gd name="f544" fmla="*/ f469 1 23147"/>
                  <a:gd name="f545" fmla="*/ f470 1 21492"/>
                  <a:gd name="f546" fmla="*/ f471 1 23147"/>
                  <a:gd name="f547" fmla="*/ f472 1 21492"/>
                  <a:gd name="f548" fmla="*/ f473 1 23147"/>
                  <a:gd name="f549" fmla="*/ f474 1 21492"/>
                  <a:gd name="f550" fmla="*/ f475 1 23147"/>
                  <a:gd name="f551" fmla="*/ f476 1 21492"/>
                  <a:gd name="f552" fmla="*/ 0 1 f401"/>
                  <a:gd name="f553" fmla="*/ f6 1 f401"/>
                  <a:gd name="f554" fmla="*/ 0 1 f402"/>
                  <a:gd name="f555" fmla="*/ f7 1 f402"/>
                  <a:gd name="f556" fmla="+- f477 0 f1"/>
                  <a:gd name="f557" fmla="*/ f478 1 f401"/>
                  <a:gd name="f558" fmla="*/ f479 1 f402"/>
                  <a:gd name="f559" fmla="*/ f480 1 f401"/>
                  <a:gd name="f560" fmla="*/ f481 1 f402"/>
                  <a:gd name="f561" fmla="*/ f482 1 f401"/>
                  <a:gd name="f562" fmla="*/ f483 1 f402"/>
                  <a:gd name="f563" fmla="*/ f484 1 f401"/>
                  <a:gd name="f564" fmla="*/ f485 1 f402"/>
                  <a:gd name="f565" fmla="*/ f486 1 f401"/>
                  <a:gd name="f566" fmla="*/ f487 1 f402"/>
                  <a:gd name="f567" fmla="*/ f488 1 f401"/>
                  <a:gd name="f568" fmla="*/ f489 1 f402"/>
                  <a:gd name="f569" fmla="*/ f490 1 f401"/>
                  <a:gd name="f570" fmla="*/ f491 1 f402"/>
                  <a:gd name="f571" fmla="*/ f492 1 f401"/>
                  <a:gd name="f572" fmla="*/ f493 1 f402"/>
                  <a:gd name="f573" fmla="*/ f494 1 f401"/>
                  <a:gd name="f574" fmla="*/ f495 1 f402"/>
                  <a:gd name="f575" fmla="*/ f496 1 f401"/>
                  <a:gd name="f576" fmla="*/ f497 1 f402"/>
                  <a:gd name="f577" fmla="*/ f498 1 f401"/>
                  <a:gd name="f578" fmla="*/ f499 1 f402"/>
                  <a:gd name="f579" fmla="*/ f500 1 f401"/>
                  <a:gd name="f580" fmla="*/ f501 1 f402"/>
                  <a:gd name="f581" fmla="*/ f502 1 f401"/>
                  <a:gd name="f582" fmla="*/ f503 1 f402"/>
                  <a:gd name="f583" fmla="*/ f504 1 f401"/>
                  <a:gd name="f584" fmla="*/ f505 1 f402"/>
                  <a:gd name="f585" fmla="*/ f506 1 f401"/>
                  <a:gd name="f586" fmla="*/ f507 1 f402"/>
                  <a:gd name="f587" fmla="*/ f508 1 f401"/>
                  <a:gd name="f588" fmla="*/ f509 1 f402"/>
                  <a:gd name="f589" fmla="*/ f510 1 f401"/>
                  <a:gd name="f590" fmla="*/ f511 1 f402"/>
                  <a:gd name="f591" fmla="*/ f512 1 f401"/>
                  <a:gd name="f592" fmla="*/ f513 1 f402"/>
                  <a:gd name="f593" fmla="*/ f514 1 f401"/>
                  <a:gd name="f594" fmla="*/ f515 1 f402"/>
                  <a:gd name="f595" fmla="*/ f516 1 f401"/>
                  <a:gd name="f596" fmla="*/ f517 1 f402"/>
                  <a:gd name="f597" fmla="*/ f518 1 f401"/>
                  <a:gd name="f598" fmla="*/ f519 1 f402"/>
                  <a:gd name="f599" fmla="*/ f520 1 f401"/>
                  <a:gd name="f600" fmla="*/ f521 1 f402"/>
                  <a:gd name="f601" fmla="*/ f522 1 f401"/>
                  <a:gd name="f602" fmla="*/ f523 1 f402"/>
                  <a:gd name="f603" fmla="*/ f524 1 f401"/>
                  <a:gd name="f604" fmla="*/ f525 1 f402"/>
                  <a:gd name="f605" fmla="*/ f526 1 f401"/>
                  <a:gd name="f606" fmla="*/ f527 1 f402"/>
                  <a:gd name="f607" fmla="*/ f528 1 f401"/>
                  <a:gd name="f608" fmla="*/ f529 1 f402"/>
                  <a:gd name="f609" fmla="*/ f530 1 f401"/>
                  <a:gd name="f610" fmla="*/ f531 1 f402"/>
                  <a:gd name="f611" fmla="*/ f532 1 f401"/>
                  <a:gd name="f612" fmla="*/ f533 1 f402"/>
                  <a:gd name="f613" fmla="*/ f534 1 f401"/>
                  <a:gd name="f614" fmla="*/ f535 1 f402"/>
                  <a:gd name="f615" fmla="*/ f536 1 f401"/>
                  <a:gd name="f616" fmla="*/ f537 1 f402"/>
                  <a:gd name="f617" fmla="*/ f538 1 f401"/>
                  <a:gd name="f618" fmla="*/ f539 1 f402"/>
                  <a:gd name="f619" fmla="*/ f540 1 f401"/>
                  <a:gd name="f620" fmla="*/ f541 1 f402"/>
                  <a:gd name="f621" fmla="*/ f542 1 f401"/>
                  <a:gd name="f622" fmla="*/ f543 1 f402"/>
                  <a:gd name="f623" fmla="*/ f544 1 f401"/>
                  <a:gd name="f624" fmla="*/ f545 1 f402"/>
                  <a:gd name="f625" fmla="*/ f546 1 f401"/>
                  <a:gd name="f626" fmla="*/ f547 1 f402"/>
                  <a:gd name="f627" fmla="*/ f548 1 f401"/>
                  <a:gd name="f628" fmla="*/ f549 1 f402"/>
                  <a:gd name="f629" fmla="*/ f550 1 f401"/>
                  <a:gd name="f630" fmla="*/ f551 1 f402"/>
                  <a:gd name="f631" fmla="*/ f552 f396 1"/>
                  <a:gd name="f632" fmla="*/ f553 f396 1"/>
                  <a:gd name="f633" fmla="*/ f555 f397 1"/>
                  <a:gd name="f634" fmla="*/ f554 f397 1"/>
                  <a:gd name="f635" fmla="*/ f557 f396 1"/>
                  <a:gd name="f636" fmla="*/ f558 f397 1"/>
                  <a:gd name="f637" fmla="*/ f559 f396 1"/>
                  <a:gd name="f638" fmla="*/ f560 f397 1"/>
                  <a:gd name="f639" fmla="*/ f561 f396 1"/>
                  <a:gd name="f640" fmla="*/ f562 f397 1"/>
                  <a:gd name="f641" fmla="*/ f563 f396 1"/>
                  <a:gd name="f642" fmla="*/ f564 f397 1"/>
                  <a:gd name="f643" fmla="*/ f565 f396 1"/>
                  <a:gd name="f644" fmla="*/ f566 f397 1"/>
                  <a:gd name="f645" fmla="*/ f567 f396 1"/>
                  <a:gd name="f646" fmla="*/ f568 f397 1"/>
                  <a:gd name="f647" fmla="*/ f569 f396 1"/>
                  <a:gd name="f648" fmla="*/ f570 f397 1"/>
                  <a:gd name="f649" fmla="*/ f571 f396 1"/>
                  <a:gd name="f650" fmla="*/ f572 f397 1"/>
                  <a:gd name="f651" fmla="*/ f573 f396 1"/>
                  <a:gd name="f652" fmla="*/ f574 f397 1"/>
                  <a:gd name="f653" fmla="*/ f575 f396 1"/>
                  <a:gd name="f654" fmla="*/ f576 f397 1"/>
                  <a:gd name="f655" fmla="*/ f577 f396 1"/>
                  <a:gd name="f656" fmla="*/ f578 f397 1"/>
                  <a:gd name="f657" fmla="*/ f579 f396 1"/>
                  <a:gd name="f658" fmla="*/ f580 f397 1"/>
                  <a:gd name="f659" fmla="*/ f581 f396 1"/>
                  <a:gd name="f660" fmla="*/ f582 f397 1"/>
                  <a:gd name="f661" fmla="*/ f583 f396 1"/>
                  <a:gd name="f662" fmla="*/ f584 f397 1"/>
                  <a:gd name="f663" fmla="*/ f585 f396 1"/>
                  <a:gd name="f664" fmla="*/ f586 f397 1"/>
                  <a:gd name="f665" fmla="*/ f587 f396 1"/>
                  <a:gd name="f666" fmla="*/ f588 f397 1"/>
                  <a:gd name="f667" fmla="*/ f589 f396 1"/>
                  <a:gd name="f668" fmla="*/ f590 f397 1"/>
                  <a:gd name="f669" fmla="*/ f591 f396 1"/>
                  <a:gd name="f670" fmla="*/ f592 f397 1"/>
                  <a:gd name="f671" fmla="*/ f593 f396 1"/>
                  <a:gd name="f672" fmla="*/ f594 f397 1"/>
                  <a:gd name="f673" fmla="*/ f595 f396 1"/>
                  <a:gd name="f674" fmla="*/ f596 f397 1"/>
                  <a:gd name="f675" fmla="*/ f597 f396 1"/>
                  <a:gd name="f676" fmla="*/ f598 f397 1"/>
                  <a:gd name="f677" fmla="*/ f599 f396 1"/>
                  <a:gd name="f678" fmla="*/ f600 f397 1"/>
                  <a:gd name="f679" fmla="*/ f601 f396 1"/>
                  <a:gd name="f680" fmla="*/ f602 f397 1"/>
                  <a:gd name="f681" fmla="*/ f603 f396 1"/>
                  <a:gd name="f682" fmla="*/ f604 f397 1"/>
                  <a:gd name="f683" fmla="*/ f605 f396 1"/>
                  <a:gd name="f684" fmla="*/ f606 f397 1"/>
                  <a:gd name="f685" fmla="*/ f607 f396 1"/>
                  <a:gd name="f686" fmla="*/ f608 f397 1"/>
                  <a:gd name="f687" fmla="*/ f609 f396 1"/>
                  <a:gd name="f688" fmla="*/ f610 f397 1"/>
                  <a:gd name="f689" fmla="*/ f611 f396 1"/>
                  <a:gd name="f690" fmla="*/ f612 f397 1"/>
                  <a:gd name="f691" fmla="*/ f613 f396 1"/>
                  <a:gd name="f692" fmla="*/ f614 f397 1"/>
                  <a:gd name="f693" fmla="*/ f615 f396 1"/>
                  <a:gd name="f694" fmla="*/ f616 f397 1"/>
                  <a:gd name="f695" fmla="*/ f617 f396 1"/>
                  <a:gd name="f696" fmla="*/ f618 f397 1"/>
                  <a:gd name="f697" fmla="*/ f619 f396 1"/>
                  <a:gd name="f698" fmla="*/ f620 f397 1"/>
                  <a:gd name="f699" fmla="*/ f621 f396 1"/>
                  <a:gd name="f700" fmla="*/ f622 f397 1"/>
                  <a:gd name="f701" fmla="*/ f623 f396 1"/>
                  <a:gd name="f702" fmla="*/ f624 f397 1"/>
                  <a:gd name="f703" fmla="*/ f625 f396 1"/>
                  <a:gd name="f704" fmla="*/ f626 f397 1"/>
                  <a:gd name="f705" fmla="*/ f627 f396 1"/>
                  <a:gd name="f706" fmla="*/ f628 f397 1"/>
                  <a:gd name="f707" fmla="*/ f629 f396 1"/>
                  <a:gd name="f708" fmla="*/ f630 f397 1"/>
                </a:gdLst>
                <a:ahLst/>
                <a:cxnLst>
                  <a:cxn ang="3cd4">
                    <a:pos x="hc" y="t"/>
                  </a:cxn>
                  <a:cxn ang="0">
                    <a:pos x="r" y="vc"/>
                  </a:cxn>
                  <a:cxn ang="cd4">
                    <a:pos x="hc" y="b"/>
                  </a:cxn>
                  <a:cxn ang="cd2">
                    <a:pos x="l" y="vc"/>
                  </a:cxn>
                  <a:cxn ang="f556">
                    <a:pos x="f635" y="f636"/>
                  </a:cxn>
                  <a:cxn ang="f556">
                    <a:pos x="f637" y="f638"/>
                  </a:cxn>
                  <a:cxn ang="f556">
                    <a:pos x="f639" y="f640"/>
                  </a:cxn>
                  <a:cxn ang="f556">
                    <a:pos x="f641" y="f642"/>
                  </a:cxn>
                  <a:cxn ang="f556">
                    <a:pos x="f643" y="f644"/>
                  </a:cxn>
                  <a:cxn ang="f556">
                    <a:pos x="f635" y="f636"/>
                  </a:cxn>
                  <a:cxn ang="f556">
                    <a:pos x="f645" y="f646"/>
                  </a:cxn>
                  <a:cxn ang="f556">
                    <a:pos x="f647" y="f648"/>
                  </a:cxn>
                  <a:cxn ang="f556">
                    <a:pos x="f649" y="f650"/>
                  </a:cxn>
                  <a:cxn ang="f556">
                    <a:pos x="f651" y="f652"/>
                  </a:cxn>
                  <a:cxn ang="f556">
                    <a:pos x="f653" y="f654"/>
                  </a:cxn>
                  <a:cxn ang="f556">
                    <a:pos x="f655" y="f656"/>
                  </a:cxn>
                  <a:cxn ang="f556">
                    <a:pos x="f657" y="f658"/>
                  </a:cxn>
                  <a:cxn ang="f556">
                    <a:pos x="f659" y="f660"/>
                  </a:cxn>
                  <a:cxn ang="f556">
                    <a:pos x="f661" y="f662"/>
                  </a:cxn>
                  <a:cxn ang="f556">
                    <a:pos x="f663" y="f664"/>
                  </a:cxn>
                  <a:cxn ang="f556">
                    <a:pos x="f665" y="f666"/>
                  </a:cxn>
                  <a:cxn ang="f556">
                    <a:pos x="f667" y="f668"/>
                  </a:cxn>
                  <a:cxn ang="f556">
                    <a:pos x="f657" y="f658"/>
                  </a:cxn>
                  <a:cxn ang="f556">
                    <a:pos x="f669" y="f670"/>
                  </a:cxn>
                  <a:cxn ang="f556">
                    <a:pos x="f671" y="f672"/>
                  </a:cxn>
                  <a:cxn ang="f556">
                    <a:pos x="f673" y="f674"/>
                  </a:cxn>
                  <a:cxn ang="f556">
                    <a:pos x="f669" y="f670"/>
                  </a:cxn>
                  <a:cxn ang="f556">
                    <a:pos x="f675" y="f676"/>
                  </a:cxn>
                  <a:cxn ang="f556">
                    <a:pos x="f677" y="f678"/>
                  </a:cxn>
                  <a:cxn ang="f556">
                    <a:pos x="f679" y="f680"/>
                  </a:cxn>
                  <a:cxn ang="f556">
                    <a:pos x="f681" y="f682"/>
                  </a:cxn>
                  <a:cxn ang="f556">
                    <a:pos x="f683" y="f684"/>
                  </a:cxn>
                  <a:cxn ang="f556">
                    <a:pos x="f685" y="f686"/>
                  </a:cxn>
                  <a:cxn ang="f556">
                    <a:pos x="f687" y="f688"/>
                  </a:cxn>
                  <a:cxn ang="f556">
                    <a:pos x="f689" y="f690"/>
                  </a:cxn>
                  <a:cxn ang="f556">
                    <a:pos x="f691" y="f692"/>
                  </a:cxn>
                  <a:cxn ang="f556">
                    <a:pos x="f693" y="f694"/>
                  </a:cxn>
                  <a:cxn ang="f556">
                    <a:pos x="f695" y="f696"/>
                  </a:cxn>
                  <a:cxn ang="f556">
                    <a:pos x="f697" y="f698"/>
                  </a:cxn>
                  <a:cxn ang="f556">
                    <a:pos x="f699" y="f700"/>
                  </a:cxn>
                  <a:cxn ang="f556">
                    <a:pos x="f701" y="f702"/>
                  </a:cxn>
                  <a:cxn ang="f556">
                    <a:pos x="f703" y="f704"/>
                  </a:cxn>
                  <a:cxn ang="f556">
                    <a:pos x="f705" y="f706"/>
                  </a:cxn>
                  <a:cxn ang="f556">
                    <a:pos x="f707" y="f708"/>
                  </a:cxn>
                </a:cxnLst>
                <a:rect l="f631" t="f634" r="f632" b="f633"/>
                <a:pathLst>
                  <a:path w="23147" h="21492">
                    <a:moveTo>
                      <a:pt x="f8" y="f9"/>
                    </a:moveTo>
                    <a:lnTo>
                      <a:pt x="f8" y="f9"/>
                    </a:lnTo>
                    <a:cubicBezTo>
                      <a:pt x="f10" y="f11"/>
                      <a:pt x="f12" y="f13"/>
                      <a:pt x="f14" y="f15"/>
                    </a:cubicBezTo>
                    <a:cubicBezTo>
                      <a:pt x="f16" y="f17"/>
                      <a:pt x="f18" y="f19"/>
                      <a:pt x="f20" y="f21"/>
                    </a:cubicBezTo>
                    <a:cubicBezTo>
                      <a:pt x="f22" y="f23"/>
                      <a:pt x="f24" y="f25"/>
                      <a:pt x="f26" y="f25"/>
                    </a:cubicBezTo>
                    <a:cubicBezTo>
                      <a:pt x="f27" y="f25"/>
                      <a:pt x="f28" y="f29"/>
                      <a:pt x="f30" y="f31"/>
                    </a:cubicBezTo>
                    <a:cubicBezTo>
                      <a:pt x="f32" y="f33"/>
                      <a:pt x="f34" y="f35"/>
                      <a:pt x="f36" y="f37"/>
                    </a:cubicBezTo>
                    <a:cubicBezTo>
                      <a:pt x="f38" y="f39"/>
                      <a:pt x="f40" y="f41"/>
                      <a:pt x="f42" y="f43"/>
                    </a:cubicBezTo>
                    <a:cubicBezTo>
                      <a:pt x="f44" y="f45"/>
                      <a:pt x="f46" y="f47"/>
                      <a:pt x="f48" y="f49"/>
                    </a:cubicBezTo>
                    <a:cubicBezTo>
                      <a:pt x="f50" y="f51"/>
                      <a:pt x="f8" y="f52"/>
                      <a:pt x="f53" y="f54"/>
                    </a:cubicBezTo>
                    <a:cubicBezTo>
                      <a:pt x="f55" y="f56"/>
                      <a:pt x="f57" y="f58"/>
                      <a:pt x="f8" y="f9"/>
                    </a:cubicBezTo>
                    <a:close/>
                    <a:moveTo>
                      <a:pt x="f59" y="f60"/>
                    </a:moveTo>
                    <a:cubicBezTo>
                      <a:pt x="f61" y="f4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93"/>
                      <a:pt x="f105" y="f106"/>
                    </a:cubicBezTo>
                    <a:cubicBezTo>
                      <a:pt x="f107" y="f108"/>
                      <a:pt x="f109" y="f110"/>
                      <a:pt x="f111" y="f112"/>
                    </a:cubicBezTo>
                    <a:cubicBezTo>
                      <a:pt x="f113" y="f114"/>
                      <a:pt x="f115" y="f116"/>
                      <a:pt x="f117" y="f118"/>
                    </a:cubicBezTo>
                    <a:cubicBezTo>
                      <a:pt x="f119" y="f120"/>
                      <a:pt x="f121" y="f122"/>
                      <a:pt x="f123" y="f124"/>
                    </a:cubicBezTo>
                    <a:cubicBezTo>
                      <a:pt x="f125" y="f126"/>
                      <a:pt x="f127" y="f41"/>
                      <a:pt x="f59" y="f60"/>
                    </a:cubicBezTo>
                    <a:close/>
                    <a:moveTo>
                      <a:pt x="f128" y="f129"/>
                    </a:moveTo>
                    <a:cubicBezTo>
                      <a:pt x="f130" y="f131"/>
                      <a:pt x="f132" y="f133"/>
                      <a:pt x="f134" y="f135"/>
                    </a:cubicBezTo>
                    <a:cubicBezTo>
                      <a:pt x="f136" y="f137"/>
                      <a:pt x="f138" y="f139"/>
                      <a:pt x="f140" y="f141"/>
                    </a:cubicBezTo>
                    <a:cubicBezTo>
                      <a:pt x="f142" y="f143"/>
                      <a:pt x="f144" y="f145"/>
                      <a:pt x="f146" y="f147"/>
                    </a:cubicBezTo>
                    <a:cubicBezTo>
                      <a:pt x="f148" y="f149"/>
                      <a:pt x="f150" y="f151"/>
                      <a:pt x="f152" y="f153"/>
                    </a:cubicBezTo>
                    <a:cubicBezTo>
                      <a:pt x="f154" y="f155"/>
                      <a:pt x="f156" y="f157"/>
                      <a:pt x="f158" y="f159"/>
                    </a:cubicBezTo>
                    <a:cubicBezTo>
                      <a:pt x="f160" y="f161"/>
                      <a:pt x="f162" y="f163"/>
                      <a:pt x="f164" y="f163"/>
                    </a:cubicBezTo>
                    <a:cubicBezTo>
                      <a:pt x="f165" y="f163"/>
                      <a:pt x="f166" y="f167"/>
                      <a:pt x="f168" y="f169"/>
                    </a:cubicBezTo>
                    <a:cubicBezTo>
                      <a:pt x="f170" y="f171"/>
                      <a:pt x="f172" y="f173"/>
                      <a:pt x="f174" y="f175"/>
                    </a:cubicBezTo>
                    <a:cubicBezTo>
                      <a:pt x="f176" y="f177"/>
                      <a:pt x="f178" y="f179"/>
                      <a:pt x="f180" y="f181"/>
                    </a:cubicBezTo>
                    <a:cubicBezTo>
                      <a:pt x="f182" y="f183"/>
                      <a:pt x="f184" y="f185"/>
                      <a:pt x="f186" y="f187"/>
                    </a:cubicBezTo>
                    <a:cubicBezTo>
                      <a:pt x="f188" y="f189"/>
                      <a:pt x="f190" y="f191"/>
                      <a:pt x="f192" y="f193"/>
                    </a:cubicBezTo>
                    <a:cubicBezTo>
                      <a:pt x="f194" y="f195"/>
                      <a:pt x="f196" y="f126"/>
                      <a:pt x="f128" y="f129"/>
                    </a:cubicBezTo>
                    <a:close/>
                    <a:moveTo>
                      <a:pt x="f155" y="f197"/>
                    </a:moveTo>
                    <a:lnTo>
                      <a:pt x="f155" y="f197"/>
                    </a:lnTo>
                    <a:cubicBezTo>
                      <a:pt x="f198" y="f199"/>
                      <a:pt x="f70" y="f200"/>
                      <a:pt x="f201" y="f202"/>
                    </a:cubicBezTo>
                    <a:cubicBezTo>
                      <a:pt x="f203" y="f204"/>
                      <a:pt x="f205" y="f206"/>
                      <a:pt x="f207" y="f208"/>
                    </a:cubicBezTo>
                    <a:cubicBezTo>
                      <a:pt x="f209" y="f210"/>
                      <a:pt x="f211" y="f212"/>
                      <a:pt x="f188" y="f213"/>
                    </a:cubicBezTo>
                    <a:cubicBezTo>
                      <a:pt x="f214" y="f215"/>
                      <a:pt x="f216" y="f217"/>
                      <a:pt x="f218" y="f219"/>
                    </a:cubicBezTo>
                    <a:cubicBezTo>
                      <a:pt x="f220" y="f221"/>
                      <a:pt x="f222" y="f223"/>
                      <a:pt x="f224" y="f225"/>
                    </a:cubicBezTo>
                    <a:cubicBezTo>
                      <a:pt x="f226" y="f227"/>
                      <a:pt x="f228" y="f229"/>
                      <a:pt x="f155" y="f197"/>
                    </a:cubicBezTo>
                    <a:close/>
                    <a:moveTo>
                      <a:pt x="f230" y="f231"/>
                    </a:moveTo>
                    <a:cubicBezTo>
                      <a:pt x="f232" y="f231"/>
                      <a:pt x="f233" y="f234"/>
                      <a:pt x="f235" y="f234"/>
                    </a:cubicBezTo>
                    <a:cubicBezTo>
                      <a:pt x="f236" y="f234"/>
                      <a:pt x="f237" y="f238"/>
                      <a:pt x="f239" y="f240"/>
                    </a:cubicBezTo>
                    <a:cubicBezTo>
                      <a:pt x="f241" y="f240"/>
                      <a:pt x="f242" y="f243"/>
                      <a:pt x="f244" y="f243"/>
                    </a:cubicBezTo>
                    <a:cubicBezTo>
                      <a:pt x="f245" y="f243"/>
                      <a:pt x="f246" y="f234"/>
                      <a:pt x="f247" y="f248"/>
                    </a:cubicBezTo>
                    <a:cubicBezTo>
                      <a:pt x="f249" y="f250"/>
                      <a:pt x="f251" y="f252"/>
                      <a:pt x="f253" y="f254"/>
                    </a:cubicBezTo>
                    <a:cubicBezTo>
                      <a:pt x="f255" y="f256"/>
                      <a:pt x="f180" y="f257"/>
                      <a:pt x="f258" y="f259"/>
                    </a:cubicBezTo>
                    <a:cubicBezTo>
                      <a:pt x="f260" y="f261"/>
                      <a:pt x="f260" y="f262"/>
                      <a:pt x="f263" y="f264"/>
                    </a:cubicBezTo>
                    <a:cubicBezTo>
                      <a:pt x="f265" y="f266"/>
                      <a:pt x="f267" y="f268"/>
                      <a:pt x="f269" y="f270"/>
                    </a:cubicBezTo>
                    <a:cubicBezTo>
                      <a:pt x="f180" y="f271"/>
                      <a:pt x="f272" y="f273"/>
                      <a:pt x="f274" y="f275"/>
                    </a:cubicBezTo>
                    <a:cubicBezTo>
                      <a:pt x="f276" y="f277"/>
                      <a:pt x="f278" y="f279"/>
                      <a:pt x="f280" y="f281"/>
                    </a:cubicBezTo>
                    <a:cubicBezTo>
                      <a:pt x="f282" y="f283"/>
                      <a:pt x="f284" y="f285"/>
                      <a:pt x="f231" y="f286"/>
                    </a:cubicBezTo>
                    <a:cubicBezTo>
                      <a:pt x="f240" y="f287"/>
                      <a:pt x="f288" y="f289"/>
                      <a:pt x="f280" y="f290"/>
                    </a:cubicBezTo>
                    <a:cubicBezTo>
                      <a:pt x="f291" y="f292"/>
                      <a:pt x="f293" y="f177"/>
                      <a:pt x="f294" y="f295"/>
                    </a:cubicBezTo>
                    <a:cubicBezTo>
                      <a:pt x="f55" y="f206"/>
                      <a:pt x="f296" y="f297"/>
                      <a:pt x="f298" y="f299"/>
                    </a:cubicBezTo>
                    <a:cubicBezTo>
                      <a:pt x="f300" y="f301"/>
                      <a:pt x="f302" y="f303"/>
                      <a:pt x="f304" y="f305"/>
                    </a:cubicBezTo>
                    <a:cubicBezTo>
                      <a:pt x="f306" y="f307"/>
                      <a:pt x="f308" y="f309"/>
                      <a:pt x="f310" y="f309"/>
                    </a:cubicBezTo>
                    <a:cubicBezTo>
                      <a:pt x="f311" y="f309"/>
                      <a:pt x="f312" y="f313"/>
                      <a:pt x="f314" y="f315"/>
                    </a:cubicBezTo>
                    <a:cubicBezTo>
                      <a:pt x="f316" y="f317"/>
                      <a:pt x="f318" y="f303"/>
                      <a:pt x="f319" y="f320"/>
                    </a:cubicBezTo>
                    <a:cubicBezTo>
                      <a:pt x="f321" y="f322"/>
                      <a:pt x="f323" y="f324"/>
                      <a:pt x="f325" y="f324"/>
                    </a:cubicBezTo>
                    <a:cubicBezTo>
                      <a:pt x="f326" y="f324"/>
                      <a:pt x="f327" y="f328"/>
                      <a:pt x="f329" y="f330"/>
                    </a:cubicBezTo>
                    <a:cubicBezTo>
                      <a:pt x="f84" y="f331"/>
                      <a:pt x="f332" y="f333"/>
                      <a:pt x="f334" y="f335"/>
                    </a:cubicBezTo>
                    <a:cubicBezTo>
                      <a:pt x="f336" y="f337"/>
                      <a:pt x="f338" y="f339"/>
                      <a:pt x="f340" y="f341"/>
                    </a:cubicBezTo>
                    <a:cubicBezTo>
                      <a:pt x="f342" y="f343"/>
                      <a:pt x="f344" y="f345"/>
                      <a:pt x="f346" y="f347"/>
                    </a:cubicBezTo>
                    <a:cubicBezTo>
                      <a:pt x="f348" y="f349"/>
                      <a:pt x="f350" y="f351"/>
                      <a:pt x="f352" y="f353"/>
                    </a:cubicBezTo>
                    <a:cubicBezTo>
                      <a:pt x="f354" y="f355"/>
                      <a:pt x="f356" y="f357"/>
                      <a:pt x="f358" y="f359"/>
                    </a:cubicBezTo>
                    <a:cubicBezTo>
                      <a:pt x="f360" y="f361"/>
                      <a:pt x="f362" y="f363"/>
                      <a:pt x="f364" y="f365"/>
                    </a:cubicBezTo>
                    <a:cubicBezTo>
                      <a:pt x="f366" y="f367"/>
                      <a:pt x="f368" y="f369"/>
                      <a:pt x="f370" y="f371"/>
                    </a:cubicBezTo>
                    <a:cubicBezTo>
                      <a:pt x="f6" y="f372"/>
                      <a:pt x="f373" y="f374"/>
                      <a:pt x="f375" y="f376"/>
                    </a:cubicBezTo>
                    <a:cubicBezTo>
                      <a:pt x="f377" y="f378"/>
                      <a:pt x="f379" y="f380"/>
                      <a:pt x="f381" y="f380"/>
                    </a:cubicBezTo>
                    <a:cubicBezTo>
                      <a:pt x="f382" y="f380"/>
                      <a:pt x="f383" y="f384"/>
                      <a:pt x="f213" y="f376"/>
                    </a:cubicBezTo>
                    <a:cubicBezTo>
                      <a:pt x="f385" y="f386"/>
                      <a:pt x="f219" y="f387"/>
                      <a:pt x="f388" y="f389"/>
                    </a:cubicBezTo>
                    <a:cubicBezTo>
                      <a:pt x="f390" y="f391"/>
                      <a:pt x="f392" y="f393"/>
                      <a:pt x="f357" y="f248"/>
                    </a:cubicBezTo>
                    <a:cubicBezTo>
                      <a:pt x="f139" y="f394"/>
                      <a:pt x="f158" y="f231"/>
                      <a:pt x="f230" y="f231"/>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10" name="Google Shape;1508;p32">
              <a:extLst>
                <a:ext uri="{FF2B5EF4-FFF2-40B4-BE49-F238E27FC236}">
                  <a16:creationId xmlns:a16="http://schemas.microsoft.com/office/drawing/2014/main" id="{61BD5ED7-372F-4A95-BC49-ACAED87DD185}"/>
                </a:ext>
              </a:extLst>
            </p:cNvPr>
            <p:cNvSpPr/>
            <p:nvPr/>
          </p:nvSpPr>
          <p:spPr>
            <a:xfrm>
              <a:off x="4265611" y="2598953"/>
              <a:ext cx="1014407" cy="1088803"/>
            </a:xfrm>
            <a:custGeom>
              <a:avLst/>
              <a:gdLst>
                <a:gd name="f0" fmla="val 10800000"/>
                <a:gd name="f1" fmla="val 5400000"/>
                <a:gd name="f2" fmla="val 180"/>
                <a:gd name="f3" fmla="val w"/>
                <a:gd name="f4" fmla="val h"/>
                <a:gd name="f5" fmla="val 0"/>
                <a:gd name="f6" fmla="val 34666"/>
                <a:gd name="f7" fmla="val 35702"/>
                <a:gd name="f8" fmla="val 20204"/>
                <a:gd name="f9" fmla="val 9067"/>
                <a:gd name="f10" fmla="val 21048"/>
                <a:gd name="f11" fmla="val 21873"/>
                <a:gd name="f12" fmla="val 9395"/>
                <a:gd name="f13" fmla="val 22491"/>
                <a:gd name="f14" fmla="val 9969"/>
                <a:gd name="f15" fmla="val 23325"/>
                <a:gd name="f16" fmla="val 10767"/>
                <a:gd name="f17" fmla="val 23777"/>
                <a:gd name="f18" fmla="val 11898"/>
                <a:gd name="f19" fmla="val 23837"/>
                <a:gd name="f20" fmla="val 13041"/>
                <a:gd name="f21" fmla="val 23956"/>
                <a:gd name="f22" fmla="val 14553"/>
                <a:gd name="f23" fmla="val 23598"/>
                <a:gd name="f24" fmla="val 16053"/>
                <a:gd name="f25" fmla="val 23051"/>
                <a:gd name="f26" fmla="val 17458"/>
                <a:gd name="f27" fmla="val 22301"/>
                <a:gd name="f28" fmla="val 19375"/>
                <a:gd name="f29" fmla="val 21181"/>
                <a:gd name="f30" fmla="val 21137"/>
                <a:gd name="f31" fmla="val 19860"/>
                <a:gd name="f32" fmla="val 22721"/>
                <a:gd name="f33" fmla="val 18919"/>
                <a:gd name="f34" fmla="val 23852"/>
                <a:gd name="f35" fmla="val 17824"/>
                <a:gd name="f36" fmla="val 24840"/>
                <a:gd name="f37" fmla="val 16633"/>
                <a:gd name="f38" fmla="val 25697"/>
                <a:gd name="f39" fmla="val 15836"/>
                <a:gd name="f40" fmla="val 24257"/>
                <a:gd name="f41" fmla="val 15312"/>
                <a:gd name="f42" fmla="val 22673"/>
                <a:gd name="f43" fmla="val 14966"/>
                <a:gd name="f44" fmla="val 21066"/>
                <a:gd name="f45" fmla="val 14526"/>
                <a:gd name="f46" fmla="val 18923"/>
                <a:gd name="f47" fmla="val 14514"/>
                <a:gd name="f48" fmla="val 16684"/>
                <a:gd name="f49" fmla="val 15038"/>
                <a:gd name="f50" fmla="val 15359"/>
                <a:gd name="f51" fmla="val 13255"/>
                <a:gd name="f52" fmla="val 15847"/>
                <a:gd name="f53" fmla="val 11969"/>
                <a:gd name="f54" fmla="val 16693"/>
                <a:gd name="f55" fmla="val 10934"/>
                <a:gd name="f56" fmla="val 17491"/>
                <a:gd name="f57" fmla="val 9922"/>
                <a:gd name="f58" fmla="val 18657"/>
                <a:gd name="f59" fmla="val 9148"/>
                <a:gd name="f60" fmla="val 19955"/>
                <a:gd name="f61" fmla="val 9076"/>
                <a:gd name="f62" fmla="val 20038"/>
                <a:gd name="f63" fmla="val 9070"/>
                <a:gd name="f64" fmla="val 20121"/>
                <a:gd name="f65" fmla="val 3090"/>
                <a:gd name="f66" fmla="val 2855"/>
                <a:gd name="f67" fmla="val 2630"/>
                <a:gd name="f68" fmla="val 99"/>
                <a:gd name="f69" fmla="val 2512"/>
                <a:gd name="f70" fmla="val 313"/>
                <a:gd name="f71" fmla="val 1429"/>
                <a:gd name="f72" fmla="val 2087"/>
                <a:gd name="f73" fmla="val 1036"/>
                <a:gd name="f74" fmla="val 4171"/>
                <a:gd name="f75" fmla="val 691"/>
                <a:gd name="f76" fmla="val 6183"/>
                <a:gd name="f77" fmla="val 298"/>
                <a:gd name="f78" fmla="val 8564"/>
                <a:gd name="f79" fmla="val 95"/>
                <a:gd name="f80" fmla="val 10981"/>
                <a:gd name="f81" fmla="val 13386"/>
                <a:gd name="f82" fmla="val 15970"/>
                <a:gd name="f83" fmla="val 334"/>
                <a:gd name="f84" fmla="val 18566"/>
                <a:gd name="f85" fmla="val 1108"/>
                <a:gd name="f86" fmla="val 21030"/>
                <a:gd name="f87" fmla="val 1679"/>
                <a:gd name="f88" fmla="val 22840"/>
                <a:gd name="f89" fmla="val 24590"/>
                <a:gd name="f90" fmla="val 3751"/>
                <a:gd name="f91" fmla="val 26031"/>
                <a:gd name="f92" fmla="val 5382"/>
                <a:gd name="f93" fmla="val 27971"/>
                <a:gd name="f94" fmla="val 7811"/>
                <a:gd name="f95" fmla="val 29305"/>
                <a:gd name="f96" fmla="val 10371"/>
                <a:gd name="f97" fmla="val 29388"/>
                <a:gd name="f98" fmla="val 10525"/>
                <a:gd name="f99" fmla="val 29397"/>
                <a:gd name="f100" fmla="val 10680"/>
                <a:gd name="f101" fmla="val 29401"/>
                <a:gd name="f102" fmla="val 10834"/>
                <a:gd name="f103" fmla="val 12629"/>
                <a:gd name="f104" fmla="val 14399"/>
                <a:gd name="f105" fmla="val 28839"/>
                <a:gd name="f106" fmla="val 15967"/>
                <a:gd name="f107" fmla="val 27983"/>
                <a:gd name="f108" fmla="val 16035"/>
                <a:gd name="f109" fmla="val 27953"/>
                <a:gd name="f110" fmla="val 16122"/>
                <a:gd name="f111" fmla="val 27889"/>
                <a:gd name="f112" fmla="val 16195"/>
                <a:gd name="f113" fmla="val 16237"/>
                <a:gd name="f114" fmla="val 16274"/>
                <a:gd name="f115" fmla="val 27910"/>
                <a:gd name="f116" fmla="val 16300"/>
                <a:gd name="f117" fmla="val 16812"/>
                <a:gd name="f118" fmla="val 28757"/>
                <a:gd name="f119" fmla="val 17383"/>
                <a:gd name="f120" fmla="val 29507"/>
                <a:gd name="f121" fmla="val 18002"/>
                <a:gd name="f122" fmla="val 30198"/>
                <a:gd name="f123" fmla="val 19884"/>
                <a:gd name="f124" fmla="val 32329"/>
                <a:gd name="f125" fmla="val 22205"/>
                <a:gd name="f126" fmla="val 34175"/>
                <a:gd name="f127" fmla="val 24932"/>
                <a:gd name="f128" fmla="val 35091"/>
                <a:gd name="f129" fmla="val 26137"/>
                <a:gd name="f130" fmla="val 35504"/>
                <a:gd name="f131" fmla="val 27401"/>
                <a:gd name="f132" fmla="val 35701"/>
                <a:gd name="f133" fmla="val 28668"/>
                <a:gd name="f134" fmla="val 30179"/>
                <a:gd name="f135" fmla="val 31693"/>
                <a:gd name="f136" fmla="val 35420"/>
                <a:gd name="f137" fmla="val 33112"/>
                <a:gd name="f138" fmla="val 34889"/>
                <a:gd name="f139" fmla="val 33600"/>
                <a:gd name="f140" fmla="val 34687"/>
                <a:gd name="f141" fmla="val 34135"/>
                <a:gd name="f142" fmla="val 34556"/>
                <a:gd name="f143" fmla="val 34552"/>
                <a:gd name="f144" fmla="val 34198"/>
                <a:gd name="f145" fmla="val 34108"/>
                <a:gd name="f146" fmla="val 34606"/>
                <a:gd name="f147" fmla="val 33887"/>
                <a:gd name="f148" fmla="val 34456"/>
                <a:gd name="f149" fmla="val 34449"/>
                <a:gd name="f150" fmla="val 34441"/>
                <a:gd name="f151" fmla="val 33888"/>
                <a:gd name="f152" fmla="val 34433"/>
                <a:gd name="f153" fmla="val 33889"/>
                <a:gd name="f154" fmla="val 33338"/>
                <a:gd name="f155" fmla="val 33948"/>
                <a:gd name="f156" fmla="val 32266"/>
                <a:gd name="f157" fmla="val 34234"/>
                <a:gd name="f158" fmla="val 31159"/>
                <a:gd name="f159" fmla="val 34341"/>
                <a:gd name="f160" fmla="val 30640"/>
                <a:gd name="f161" fmla="val 34401"/>
                <a:gd name="f162" fmla="val 30116"/>
                <a:gd name="f163" fmla="val 34431"/>
                <a:gd name="f164" fmla="val 29592"/>
                <a:gd name="f165" fmla="val 27916"/>
                <a:gd name="f166" fmla="val 26238"/>
                <a:gd name="f167" fmla="val 34119"/>
                <a:gd name="f168" fmla="val 24706"/>
                <a:gd name="f169" fmla="val 33448"/>
                <a:gd name="f170" fmla="val 22979"/>
                <a:gd name="f171" fmla="val 32698"/>
                <a:gd name="f172" fmla="val 21431"/>
                <a:gd name="f173" fmla="val 31567"/>
                <a:gd name="f174" fmla="val 20074"/>
                <a:gd name="f175" fmla="val 30257"/>
                <a:gd name="f176" fmla="val 19098"/>
                <a:gd name="f177" fmla="val 29317"/>
                <a:gd name="f178" fmla="val 18217"/>
                <a:gd name="f179" fmla="val 28281"/>
                <a:gd name="f180" fmla="val 17479"/>
                <a:gd name="f181" fmla="val 27150"/>
                <a:gd name="f182" fmla="val 27126"/>
                <a:gd name="f183" fmla="val 17502"/>
                <a:gd name="f184" fmla="val 27067"/>
                <a:gd name="f185" fmla="val 27031"/>
                <a:gd name="f186" fmla="val 19741"/>
                <a:gd name="f187" fmla="val 25459"/>
                <a:gd name="f188" fmla="val 21515"/>
                <a:gd name="f189" fmla="val 23304"/>
                <a:gd name="f190" fmla="val 22884"/>
                <a:gd name="f191" fmla="val 20959"/>
                <a:gd name="f192" fmla="val 23932"/>
                <a:gd name="f193" fmla="val 19125"/>
                <a:gd name="f194" fmla="val 24753"/>
                <a:gd name="f195" fmla="val 17137"/>
                <a:gd name="f196" fmla="val 25051"/>
                <a:gd name="f197" fmla="val 15041"/>
                <a:gd name="f198" fmla="val 25265"/>
                <a:gd name="f199" fmla="val 13613"/>
                <a:gd name="f200" fmla="val 25158"/>
                <a:gd name="f201" fmla="val 12089"/>
                <a:gd name="f202" fmla="val 24527"/>
                <a:gd name="f203" fmla="val 10779"/>
                <a:gd name="f204" fmla="val 24003"/>
                <a:gd name="f205" fmla="val 9672"/>
                <a:gd name="f206" fmla="val 23110"/>
                <a:gd name="f207" fmla="val 8719"/>
                <a:gd name="f208" fmla="val 21979"/>
                <a:gd name="f209" fmla="val 8255"/>
                <a:gd name="f210" fmla="val 21425"/>
                <a:gd name="f211" fmla="val 8015"/>
                <a:gd name="f212" fmla="val 20829"/>
                <a:gd name="f213" fmla="val 7902"/>
                <a:gd name="f214" fmla="val 20230"/>
                <a:gd name="f215" fmla="val 19489"/>
                <a:gd name="f216" fmla="val 18745"/>
                <a:gd name="f217" fmla="val 8075"/>
                <a:gd name="f218" fmla="val 18074"/>
                <a:gd name="f219" fmla="val 8398"/>
                <a:gd name="f220" fmla="val 8993"/>
                <a:gd name="f221" fmla="val 15824"/>
                <a:gd name="f222" fmla="val 10041"/>
                <a:gd name="f223" fmla="val 15109"/>
                <a:gd name="f224" fmla="val 11219"/>
                <a:gd name="f225" fmla="val 14288"/>
                <a:gd name="f226" fmla="val 12589"/>
                <a:gd name="f227" fmla="val 13800"/>
                <a:gd name="f228" fmla="val 14136"/>
                <a:gd name="f229" fmla="val 13526"/>
                <a:gd name="f230" fmla="val 15696"/>
                <a:gd name="f231" fmla="val 13192"/>
                <a:gd name="f232" fmla="val 17673"/>
                <a:gd name="f233" fmla="val 13240"/>
                <a:gd name="f234" fmla="val 19697"/>
                <a:gd name="f235" fmla="val 13669"/>
                <a:gd name="f236" fmla="val 21649"/>
                <a:gd name="f237" fmla="val 14002"/>
                <a:gd name="f238" fmla="val 23328"/>
                <a:gd name="f239" fmla="val 14633"/>
                <a:gd name="f240" fmla="val 24935"/>
                <a:gd name="f241" fmla="val 15395"/>
                <a:gd name="f242" fmla="val 26459"/>
                <a:gd name="f243" fmla="val 13978"/>
                <a:gd name="f244" fmla="val 27249"/>
                <a:gd name="f245" fmla="val 12384"/>
                <a:gd name="f246" fmla="val 27823"/>
                <a:gd name="f247" fmla="val 10747"/>
                <a:gd name="f248" fmla="val 10582"/>
                <a:gd name="f249" fmla="val 10417"/>
                <a:gd name="f250" fmla="val 27817"/>
                <a:gd name="f251" fmla="val 10252"/>
                <a:gd name="f252" fmla="val 27805"/>
                <a:gd name="f253" fmla="val 8192"/>
                <a:gd name="f254" fmla="val 27662"/>
                <a:gd name="f255" fmla="val 6275"/>
                <a:gd name="f256" fmla="val 26578"/>
                <a:gd name="f257" fmla="val 4941"/>
                <a:gd name="f258" fmla="val 25019"/>
                <a:gd name="f259" fmla="val 3691"/>
                <a:gd name="f260" fmla="val 23590"/>
                <a:gd name="f261" fmla="val 2893"/>
                <a:gd name="f262" fmla="val 21816"/>
                <a:gd name="f263" fmla="val 2417"/>
                <a:gd name="f264" fmla="val 19982"/>
                <a:gd name="f265" fmla="val 1608"/>
                <a:gd name="f266" fmla="val 17053"/>
                <a:gd name="f267" fmla="val 1489"/>
                <a:gd name="f268" fmla="val 13994"/>
                <a:gd name="f269" fmla="val 1619"/>
                <a:gd name="f270" fmla="val 10969"/>
                <a:gd name="f271" fmla="val 1655"/>
                <a:gd name="f272" fmla="val 10910"/>
                <a:gd name="f273" fmla="val 1667"/>
                <a:gd name="f274" fmla="val 1798"/>
                <a:gd name="f275" fmla="val 8945"/>
                <a:gd name="f276" fmla="val 1881"/>
                <a:gd name="f277" fmla="val 7969"/>
                <a:gd name="f278" fmla="val 2131"/>
                <a:gd name="f279" fmla="val 5850"/>
                <a:gd name="f280" fmla="val 2405"/>
                <a:gd name="f281" fmla="val 3707"/>
                <a:gd name="f282" fmla="val 3072"/>
                <a:gd name="f283" fmla="val 1671"/>
                <a:gd name="f284" fmla="val 3203"/>
                <a:gd name="f285" fmla="val 1206"/>
                <a:gd name="f286" fmla="val 3536"/>
                <a:gd name="f287" fmla="val 790"/>
                <a:gd name="f288" fmla="val 3465"/>
                <a:gd name="f289" fmla="val 289"/>
                <a:gd name="f290" fmla="val 3370"/>
                <a:gd name="f291" fmla="val 182"/>
                <a:gd name="f292" fmla="val 3274"/>
                <a:gd name="f293" fmla="val 87"/>
                <a:gd name="f294" fmla="val 3167"/>
                <a:gd name="f295" fmla="val 4"/>
                <a:gd name="f296" fmla="val 3141"/>
                <a:gd name="f297" fmla="val 1"/>
                <a:gd name="f298" fmla="val 3115"/>
                <a:gd name="f299" fmla="+- 0 0 -90"/>
                <a:gd name="f300" fmla="*/ f3 1 34666"/>
                <a:gd name="f301" fmla="*/ f4 1 35702"/>
                <a:gd name="f302" fmla="+- f7 0 f5"/>
                <a:gd name="f303" fmla="+- f6 0 f5"/>
                <a:gd name="f304" fmla="*/ f299 f0 1"/>
                <a:gd name="f305" fmla="*/ f303 1 34666"/>
                <a:gd name="f306" fmla="*/ f302 1 35702"/>
                <a:gd name="f307" fmla="*/ 173868820 f303 1"/>
                <a:gd name="f308" fmla="*/ 78027382 f302 1"/>
                <a:gd name="f309" fmla="*/ 193550268 f303 1"/>
                <a:gd name="f310" fmla="*/ 85790000 f302 1"/>
                <a:gd name="f311" fmla="*/ 205133530 f303 1"/>
                <a:gd name="f312" fmla="*/ 112226628 f302 1"/>
                <a:gd name="f313" fmla="*/ 198369530 f303 1"/>
                <a:gd name="f314" fmla="*/ 150237703 f302 1"/>
                <a:gd name="f315" fmla="*/ 170908637 f303 1"/>
                <a:gd name="f316" fmla="*/ 195529331 f302 1"/>
                <a:gd name="f317" fmla="*/ 143138267 f303 1"/>
                <a:gd name="f318" fmla="*/ 221139927 f302 1"/>
                <a:gd name="f319" fmla="*/ 128792595 f303 1"/>
                <a:gd name="f320" fmla="*/ 181286986 f302 1"/>
                <a:gd name="f321" fmla="*/ 129412022 f303 1"/>
                <a:gd name="f322" fmla="*/ 125238132 f302 1"/>
                <a:gd name="f323" fmla="*/ 143654371 f303 1"/>
                <a:gd name="f324" fmla="*/ 94094378 f302 1"/>
                <a:gd name="f325" fmla="*/ 171726268 f303 1"/>
                <a:gd name="f326" fmla="*/ 78105069 f302 1"/>
                <a:gd name="f327" fmla="*/ 26591601 f303 1"/>
                <a:gd name="f328" fmla="*/ 0 f302 1"/>
                <a:gd name="f329" fmla="*/ 21617374 f303 1"/>
                <a:gd name="f330" fmla="*/ 2693513 f302 1"/>
                <a:gd name="f331" fmla="*/ 5946391 f303 1"/>
                <a:gd name="f332" fmla="*/ 53208780 f302 1"/>
                <a:gd name="f333" fmla="*/ 0 f303 1"/>
                <a:gd name="f334" fmla="*/ 115195621 f302 1"/>
                <a:gd name="f335" fmla="*/ 9535222 f303 1"/>
                <a:gd name="f336" fmla="*/ 180977058 f302 1"/>
                <a:gd name="f337" fmla="*/ 32279724 f303 1"/>
                <a:gd name="f338" fmla="*/ 224014020 f302 1"/>
                <a:gd name="f339" fmla="*/ 89249550 f303 1"/>
                <a:gd name="f340" fmla="*/ 252903107 f302 1"/>
                <a:gd name="f341" fmla="*/ 93233968 f303 1"/>
                <a:gd name="f342" fmla="*/ 253015222 f302 1"/>
                <a:gd name="f343" fmla="*/ 137406884 f303 1"/>
                <a:gd name="f344" fmla="*/ 240812126 f302 1"/>
                <a:gd name="f345" fmla="*/ 139368856 f303 1"/>
                <a:gd name="f346" fmla="*/ 240003308 f302 1"/>
                <a:gd name="f347" fmla="*/ 140272575 f303 1"/>
                <a:gd name="f348" fmla="*/ 240709234 f302 1"/>
                <a:gd name="f349" fmla="*/ 154919323 f303 1"/>
                <a:gd name="f350" fmla="*/ 259873731 f302 1"/>
                <a:gd name="f351" fmla="*/ 214556637 f303 1"/>
                <a:gd name="f352" fmla="*/ 301981338 f302 1"/>
                <a:gd name="f353" fmla="*/ 246707423 f303 1"/>
                <a:gd name="f354" fmla="*/ 307231044 f302 1"/>
                <a:gd name="f355" fmla="*/ 284951182 f303 1"/>
                <a:gd name="f356" fmla="*/ 300243206 f302 1"/>
                <a:gd name="f357" fmla="*/ 297343263 f303 1"/>
                <a:gd name="f358" fmla="*/ 294296387 f302 1"/>
                <a:gd name="f359" fmla="*/ 296517231 f303 1"/>
                <a:gd name="f360" fmla="*/ 291620108 f302 1"/>
                <a:gd name="f361" fmla="*/ 296319027 f303 1"/>
                <a:gd name="f362" fmla="*/ 291637322 f302 1"/>
                <a:gd name="f363" fmla="*/ 268144238 f303 1"/>
                <a:gd name="f364" fmla="*/ 295527248 f302 1"/>
                <a:gd name="f365" fmla="*/ 254659046 f303 1"/>
                <a:gd name="f366" fmla="*/ 296301618 f302 1"/>
                <a:gd name="f367" fmla="*/ 212611879 f303 1"/>
                <a:gd name="f368" fmla="*/ 287842296 f302 1"/>
                <a:gd name="f369" fmla="*/ 172750093 f303 1"/>
                <a:gd name="f370" fmla="*/ 260381433 f302 1"/>
                <a:gd name="f371" fmla="*/ 150418392 f303 1"/>
                <a:gd name="f372" fmla="*/ 233643709 f302 1"/>
                <a:gd name="f373" fmla="*/ 150616595 f303 1"/>
                <a:gd name="f374" fmla="*/ 232619883 f302 1"/>
                <a:gd name="f375" fmla="*/ 196932063 f303 1"/>
                <a:gd name="f376" fmla="*/ 180366054 f302 1"/>
                <a:gd name="f377" fmla="*/ 215580873 f303 1"/>
                <a:gd name="f378" fmla="*/ 129437966 f302 1"/>
                <a:gd name="f379" fmla="*/ 211071519 f303 1"/>
                <a:gd name="f380" fmla="*/ 92760624 f302 1"/>
                <a:gd name="f381" fmla="*/ 189144216 f303 1"/>
                <a:gd name="f382" fmla="*/ 71039954 f302 1"/>
                <a:gd name="f383" fmla="*/ 174092639 f303 1"/>
                <a:gd name="f384" fmla="*/ 68002085 f302 1"/>
                <a:gd name="f385" fmla="*/ 155538750 f303 1"/>
                <a:gd name="f386" fmla="*/ 72270385 f302 1"/>
                <a:gd name="f387" fmla="*/ 130023026 f303 1"/>
                <a:gd name="f388" fmla="*/ 96546838 f302 1"/>
                <a:gd name="f389" fmla="*/ 116400514 f303 1"/>
                <a:gd name="f390" fmla="*/ 135074447 f302 1"/>
                <a:gd name="f391" fmla="*/ 117630945 f303 1"/>
                <a:gd name="f392" fmla="*/ 186304041 f302 1"/>
                <a:gd name="f393" fmla="*/ 132484319 f303 1"/>
                <a:gd name="f394" fmla="*/ 227697320 f302 1"/>
                <a:gd name="f395" fmla="*/ 92485213 f303 1"/>
                <a:gd name="f396" fmla="*/ 239435564 f302 1"/>
                <a:gd name="f397" fmla="*/ 88225315 f303 1"/>
                <a:gd name="f398" fmla="*/ 239280599 f302 1"/>
                <a:gd name="f399" fmla="*/ 42520441 f303 1"/>
                <a:gd name="f400" fmla="*/ 215305243 f302 1"/>
                <a:gd name="f401" fmla="*/ 20799764 f303 1"/>
                <a:gd name="f402" fmla="*/ 171958394 f302 1"/>
                <a:gd name="f403" fmla="*/ 13932441 f303 1"/>
                <a:gd name="f404" fmla="*/ 94395474 f302 1"/>
                <a:gd name="f405" fmla="*/ 14242349 f303 1"/>
                <a:gd name="f406" fmla="*/ 93887752 f302 1"/>
                <a:gd name="f407" fmla="*/ 16187108 f303 1"/>
                <a:gd name="f408" fmla="*/ 68578683 f302 1"/>
                <a:gd name="f409" fmla="*/ 26436636 f303 1"/>
                <a:gd name="f410" fmla="*/ 14380074 f302 1"/>
                <a:gd name="f411" fmla="*/ 29818862 f303 1"/>
                <a:gd name="f412" fmla="*/ 2486908 f302 1"/>
                <a:gd name="f413" fmla="*/ 27254267 f303 1"/>
                <a:gd name="f414" fmla="*/ 34427 f302 1"/>
                <a:gd name="f415" fmla="*/ f304 1 f2"/>
                <a:gd name="f416" fmla="*/ f307 1 34666"/>
                <a:gd name="f417" fmla="*/ f308 1 35702"/>
                <a:gd name="f418" fmla="*/ f309 1 34666"/>
                <a:gd name="f419" fmla="*/ f310 1 35702"/>
                <a:gd name="f420" fmla="*/ f311 1 34666"/>
                <a:gd name="f421" fmla="*/ f312 1 35702"/>
                <a:gd name="f422" fmla="*/ f313 1 34666"/>
                <a:gd name="f423" fmla="*/ f314 1 35702"/>
                <a:gd name="f424" fmla="*/ f315 1 34666"/>
                <a:gd name="f425" fmla="*/ f316 1 35702"/>
                <a:gd name="f426" fmla="*/ f317 1 34666"/>
                <a:gd name="f427" fmla="*/ f318 1 35702"/>
                <a:gd name="f428" fmla="*/ f319 1 34666"/>
                <a:gd name="f429" fmla="*/ f320 1 35702"/>
                <a:gd name="f430" fmla="*/ f321 1 34666"/>
                <a:gd name="f431" fmla="*/ f322 1 35702"/>
                <a:gd name="f432" fmla="*/ f323 1 34666"/>
                <a:gd name="f433" fmla="*/ f324 1 35702"/>
                <a:gd name="f434" fmla="*/ f325 1 34666"/>
                <a:gd name="f435" fmla="*/ f326 1 35702"/>
                <a:gd name="f436" fmla="*/ f327 1 34666"/>
                <a:gd name="f437" fmla="*/ f328 1 35702"/>
                <a:gd name="f438" fmla="*/ f329 1 34666"/>
                <a:gd name="f439" fmla="*/ f330 1 35702"/>
                <a:gd name="f440" fmla="*/ f331 1 34666"/>
                <a:gd name="f441" fmla="*/ f332 1 35702"/>
                <a:gd name="f442" fmla="*/ f333 1 34666"/>
                <a:gd name="f443" fmla="*/ f334 1 35702"/>
                <a:gd name="f444" fmla="*/ f335 1 34666"/>
                <a:gd name="f445" fmla="*/ f336 1 35702"/>
                <a:gd name="f446" fmla="*/ f337 1 34666"/>
                <a:gd name="f447" fmla="*/ f338 1 35702"/>
                <a:gd name="f448" fmla="*/ f339 1 34666"/>
                <a:gd name="f449" fmla="*/ f340 1 35702"/>
                <a:gd name="f450" fmla="*/ f341 1 34666"/>
                <a:gd name="f451" fmla="*/ f342 1 35702"/>
                <a:gd name="f452" fmla="*/ f343 1 34666"/>
                <a:gd name="f453" fmla="*/ f344 1 35702"/>
                <a:gd name="f454" fmla="*/ f345 1 34666"/>
                <a:gd name="f455" fmla="*/ f346 1 35702"/>
                <a:gd name="f456" fmla="*/ f347 1 34666"/>
                <a:gd name="f457" fmla="*/ f348 1 35702"/>
                <a:gd name="f458" fmla="*/ f349 1 34666"/>
                <a:gd name="f459" fmla="*/ f350 1 35702"/>
                <a:gd name="f460" fmla="*/ f351 1 34666"/>
                <a:gd name="f461" fmla="*/ f352 1 35702"/>
                <a:gd name="f462" fmla="*/ f353 1 34666"/>
                <a:gd name="f463" fmla="*/ f354 1 35702"/>
                <a:gd name="f464" fmla="*/ f355 1 34666"/>
                <a:gd name="f465" fmla="*/ f356 1 35702"/>
                <a:gd name="f466" fmla="*/ f357 1 34666"/>
                <a:gd name="f467" fmla="*/ f358 1 35702"/>
                <a:gd name="f468" fmla="*/ f359 1 34666"/>
                <a:gd name="f469" fmla="*/ f360 1 35702"/>
                <a:gd name="f470" fmla="*/ f361 1 34666"/>
                <a:gd name="f471" fmla="*/ f362 1 35702"/>
                <a:gd name="f472" fmla="*/ f363 1 34666"/>
                <a:gd name="f473" fmla="*/ f364 1 35702"/>
                <a:gd name="f474" fmla="*/ f365 1 34666"/>
                <a:gd name="f475" fmla="*/ f366 1 35702"/>
                <a:gd name="f476" fmla="*/ f367 1 34666"/>
                <a:gd name="f477" fmla="*/ f368 1 35702"/>
                <a:gd name="f478" fmla="*/ f369 1 34666"/>
                <a:gd name="f479" fmla="*/ f370 1 35702"/>
                <a:gd name="f480" fmla="*/ f371 1 34666"/>
                <a:gd name="f481" fmla="*/ f372 1 35702"/>
                <a:gd name="f482" fmla="*/ f373 1 34666"/>
                <a:gd name="f483" fmla="*/ f374 1 35702"/>
                <a:gd name="f484" fmla="*/ f375 1 34666"/>
                <a:gd name="f485" fmla="*/ f376 1 35702"/>
                <a:gd name="f486" fmla="*/ f377 1 34666"/>
                <a:gd name="f487" fmla="*/ f378 1 35702"/>
                <a:gd name="f488" fmla="*/ f379 1 34666"/>
                <a:gd name="f489" fmla="*/ f380 1 35702"/>
                <a:gd name="f490" fmla="*/ f381 1 34666"/>
                <a:gd name="f491" fmla="*/ f382 1 35702"/>
                <a:gd name="f492" fmla="*/ f383 1 34666"/>
                <a:gd name="f493" fmla="*/ f384 1 35702"/>
                <a:gd name="f494" fmla="*/ f385 1 34666"/>
                <a:gd name="f495" fmla="*/ f386 1 35702"/>
                <a:gd name="f496" fmla="*/ f387 1 34666"/>
                <a:gd name="f497" fmla="*/ f388 1 35702"/>
                <a:gd name="f498" fmla="*/ f389 1 34666"/>
                <a:gd name="f499" fmla="*/ f390 1 35702"/>
                <a:gd name="f500" fmla="*/ f391 1 34666"/>
                <a:gd name="f501" fmla="*/ f392 1 35702"/>
                <a:gd name="f502" fmla="*/ f393 1 34666"/>
                <a:gd name="f503" fmla="*/ f394 1 35702"/>
                <a:gd name="f504" fmla="*/ f395 1 34666"/>
                <a:gd name="f505" fmla="*/ f396 1 35702"/>
                <a:gd name="f506" fmla="*/ f397 1 34666"/>
                <a:gd name="f507" fmla="*/ f398 1 35702"/>
                <a:gd name="f508" fmla="*/ f399 1 34666"/>
                <a:gd name="f509" fmla="*/ f400 1 35702"/>
                <a:gd name="f510" fmla="*/ f401 1 34666"/>
                <a:gd name="f511" fmla="*/ f402 1 35702"/>
                <a:gd name="f512" fmla="*/ f403 1 34666"/>
                <a:gd name="f513" fmla="*/ f404 1 35702"/>
                <a:gd name="f514" fmla="*/ f405 1 34666"/>
                <a:gd name="f515" fmla="*/ f406 1 35702"/>
                <a:gd name="f516" fmla="*/ f407 1 34666"/>
                <a:gd name="f517" fmla="*/ f408 1 35702"/>
                <a:gd name="f518" fmla="*/ f409 1 34666"/>
                <a:gd name="f519" fmla="*/ f410 1 35702"/>
                <a:gd name="f520" fmla="*/ f411 1 34666"/>
                <a:gd name="f521" fmla="*/ f412 1 35702"/>
                <a:gd name="f522" fmla="*/ f413 1 34666"/>
                <a:gd name="f523" fmla="*/ f414 1 35702"/>
                <a:gd name="f524" fmla="*/ 0 1 f305"/>
                <a:gd name="f525" fmla="*/ f6 1 f305"/>
                <a:gd name="f526" fmla="*/ 0 1 f306"/>
                <a:gd name="f527" fmla="*/ f7 1 f306"/>
                <a:gd name="f528" fmla="+- f415 0 f1"/>
                <a:gd name="f529" fmla="*/ f416 1 f305"/>
                <a:gd name="f530" fmla="*/ f417 1 f306"/>
                <a:gd name="f531" fmla="*/ f418 1 f305"/>
                <a:gd name="f532" fmla="*/ f419 1 f306"/>
                <a:gd name="f533" fmla="*/ f420 1 f305"/>
                <a:gd name="f534" fmla="*/ f421 1 f306"/>
                <a:gd name="f535" fmla="*/ f422 1 f305"/>
                <a:gd name="f536" fmla="*/ f423 1 f306"/>
                <a:gd name="f537" fmla="*/ f424 1 f305"/>
                <a:gd name="f538" fmla="*/ f425 1 f306"/>
                <a:gd name="f539" fmla="*/ f426 1 f305"/>
                <a:gd name="f540" fmla="*/ f427 1 f306"/>
                <a:gd name="f541" fmla="*/ f428 1 f305"/>
                <a:gd name="f542" fmla="*/ f429 1 f306"/>
                <a:gd name="f543" fmla="*/ f430 1 f305"/>
                <a:gd name="f544" fmla="*/ f431 1 f306"/>
                <a:gd name="f545" fmla="*/ f432 1 f305"/>
                <a:gd name="f546" fmla="*/ f433 1 f306"/>
                <a:gd name="f547" fmla="*/ f434 1 f305"/>
                <a:gd name="f548" fmla="*/ f435 1 f306"/>
                <a:gd name="f549" fmla="*/ f436 1 f305"/>
                <a:gd name="f550" fmla="*/ f437 1 f306"/>
                <a:gd name="f551" fmla="*/ f438 1 f305"/>
                <a:gd name="f552" fmla="*/ f439 1 f306"/>
                <a:gd name="f553" fmla="*/ f440 1 f305"/>
                <a:gd name="f554" fmla="*/ f441 1 f306"/>
                <a:gd name="f555" fmla="*/ f442 1 f305"/>
                <a:gd name="f556" fmla="*/ f443 1 f306"/>
                <a:gd name="f557" fmla="*/ f444 1 f305"/>
                <a:gd name="f558" fmla="*/ f445 1 f306"/>
                <a:gd name="f559" fmla="*/ f446 1 f305"/>
                <a:gd name="f560" fmla="*/ f447 1 f306"/>
                <a:gd name="f561" fmla="*/ f448 1 f305"/>
                <a:gd name="f562" fmla="*/ f449 1 f306"/>
                <a:gd name="f563" fmla="*/ f450 1 f305"/>
                <a:gd name="f564" fmla="*/ f451 1 f306"/>
                <a:gd name="f565" fmla="*/ f452 1 f305"/>
                <a:gd name="f566" fmla="*/ f453 1 f306"/>
                <a:gd name="f567" fmla="*/ f454 1 f305"/>
                <a:gd name="f568" fmla="*/ f455 1 f306"/>
                <a:gd name="f569" fmla="*/ f456 1 f305"/>
                <a:gd name="f570" fmla="*/ f457 1 f306"/>
                <a:gd name="f571" fmla="*/ f458 1 f305"/>
                <a:gd name="f572" fmla="*/ f459 1 f306"/>
                <a:gd name="f573" fmla="*/ f460 1 f305"/>
                <a:gd name="f574" fmla="*/ f461 1 f306"/>
                <a:gd name="f575" fmla="*/ f462 1 f305"/>
                <a:gd name="f576" fmla="*/ f463 1 f306"/>
                <a:gd name="f577" fmla="*/ f464 1 f305"/>
                <a:gd name="f578" fmla="*/ f465 1 f306"/>
                <a:gd name="f579" fmla="*/ f466 1 f305"/>
                <a:gd name="f580" fmla="*/ f467 1 f306"/>
                <a:gd name="f581" fmla="*/ f468 1 f305"/>
                <a:gd name="f582" fmla="*/ f469 1 f306"/>
                <a:gd name="f583" fmla="*/ f470 1 f305"/>
                <a:gd name="f584" fmla="*/ f471 1 f306"/>
                <a:gd name="f585" fmla="*/ f472 1 f305"/>
                <a:gd name="f586" fmla="*/ f473 1 f306"/>
                <a:gd name="f587" fmla="*/ f474 1 f305"/>
                <a:gd name="f588" fmla="*/ f475 1 f306"/>
                <a:gd name="f589" fmla="*/ f476 1 f305"/>
                <a:gd name="f590" fmla="*/ f477 1 f306"/>
                <a:gd name="f591" fmla="*/ f478 1 f305"/>
                <a:gd name="f592" fmla="*/ f479 1 f306"/>
                <a:gd name="f593" fmla="*/ f480 1 f305"/>
                <a:gd name="f594" fmla="*/ f481 1 f306"/>
                <a:gd name="f595" fmla="*/ f482 1 f305"/>
                <a:gd name="f596" fmla="*/ f483 1 f306"/>
                <a:gd name="f597" fmla="*/ f484 1 f305"/>
                <a:gd name="f598" fmla="*/ f485 1 f306"/>
                <a:gd name="f599" fmla="*/ f486 1 f305"/>
                <a:gd name="f600" fmla="*/ f487 1 f306"/>
                <a:gd name="f601" fmla="*/ f488 1 f305"/>
                <a:gd name="f602" fmla="*/ f489 1 f306"/>
                <a:gd name="f603" fmla="*/ f490 1 f305"/>
                <a:gd name="f604" fmla="*/ f491 1 f306"/>
                <a:gd name="f605" fmla="*/ f492 1 f305"/>
                <a:gd name="f606" fmla="*/ f493 1 f306"/>
                <a:gd name="f607" fmla="*/ f494 1 f305"/>
                <a:gd name="f608" fmla="*/ f495 1 f306"/>
                <a:gd name="f609" fmla="*/ f496 1 f305"/>
                <a:gd name="f610" fmla="*/ f497 1 f306"/>
                <a:gd name="f611" fmla="*/ f498 1 f305"/>
                <a:gd name="f612" fmla="*/ f499 1 f306"/>
                <a:gd name="f613" fmla="*/ f500 1 f305"/>
                <a:gd name="f614" fmla="*/ f501 1 f306"/>
                <a:gd name="f615" fmla="*/ f502 1 f305"/>
                <a:gd name="f616" fmla="*/ f503 1 f306"/>
                <a:gd name="f617" fmla="*/ f504 1 f305"/>
                <a:gd name="f618" fmla="*/ f505 1 f306"/>
                <a:gd name="f619" fmla="*/ f506 1 f305"/>
                <a:gd name="f620" fmla="*/ f507 1 f306"/>
                <a:gd name="f621" fmla="*/ f508 1 f305"/>
                <a:gd name="f622" fmla="*/ f509 1 f306"/>
                <a:gd name="f623" fmla="*/ f510 1 f305"/>
                <a:gd name="f624" fmla="*/ f511 1 f306"/>
                <a:gd name="f625" fmla="*/ f512 1 f305"/>
                <a:gd name="f626" fmla="*/ f513 1 f306"/>
                <a:gd name="f627" fmla="*/ f514 1 f305"/>
                <a:gd name="f628" fmla="*/ f515 1 f306"/>
                <a:gd name="f629" fmla="*/ f516 1 f305"/>
                <a:gd name="f630" fmla="*/ f517 1 f306"/>
                <a:gd name="f631" fmla="*/ f518 1 f305"/>
                <a:gd name="f632" fmla="*/ f519 1 f306"/>
                <a:gd name="f633" fmla="*/ f520 1 f305"/>
                <a:gd name="f634" fmla="*/ f521 1 f306"/>
                <a:gd name="f635" fmla="*/ f522 1 f305"/>
                <a:gd name="f636" fmla="*/ f523 1 f306"/>
                <a:gd name="f637" fmla="*/ f524 f300 1"/>
                <a:gd name="f638" fmla="*/ f525 f300 1"/>
                <a:gd name="f639" fmla="*/ f527 f301 1"/>
                <a:gd name="f640" fmla="*/ f526 f301 1"/>
                <a:gd name="f641" fmla="*/ f529 f300 1"/>
                <a:gd name="f642" fmla="*/ f530 f301 1"/>
                <a:gd name="f643" fmla="*/ f531 f300 1"/>
                <a:gd name="f644" fmla="*/ f532 f301 1"/>
                <a:gd name="f645" fmla="*/ f533 f300 1"/>
                <a:gd name="f646" fmla="*/ f534 f301 1"/>
                <a:gd name="f647" fmla="*/ f535 f300 1"/>
                <a:gd name="f648" fmla="*/ f536 f301 1"/>
                <a:gd name="f649" fmla="*/ f537 f300 1"/>
                <a:gd name="f650" fmla="*/ f538 f301 1"/>
                <a:gd name="f651" fmla="*/ f539 f300 1"/>
                <a:gd name="f652" fmla="*/ f540 f301 1"/>
                <a:gd name="f653" fmla="*/ f541 f300 1"/>
                <a:gd name="f654" fmla="*/ f542 f301 1"/>
                <a:gd name="f655" fmla="*/ f543 f300 1"/>
                <a:gd name="f656" fmla="*/ f544 f301 1"/>
                <a:gd name="f657" fmla="*/ f545 f300 1"/>
                <a:gd name="f658" fmla="*/ f546 f301 1"/>
                <a:gd name="f659" fmla="*/ f547 f300 1"/>
                <a:gd name="f660" fmla="*/ f548 f301 1"/>
                <a:gd name="f661" fmla="*/ f549 f300 1"/>
                <a:gd name="f662" fmla="*/ f550 f301 1"/>
                <a:gd name="f663" fmla="*/ f551 f300 1"/>
                <a:gd name="f664" fmla="*/ f552 f301 1"/>
                <a:gd name="f665" fmla="*/ f553 f300 1"/>
                <a:gd name="f666" fmla="*/ f554 f301 1"/>
                <a:gd name="f667" fmla="*/ f555 f300 1"/>
                <a:gd name="f668" fmla="*/ f556 f301 1"/>
                <a:gd name="f669" fmla="*/ f557 f300 1"/>
                <a:gd name="f670" fmla="*/ f558 f301 1"/>
                <a:gd name="f671" fmla="*/ f559 f300 1"/>
                <a:gd name="f672" fmla="*/ f560 f301 1"/>
                <a:gd name="f673" fmla="*/ f561 f300 1"/>
                <a:gd name="f674" fmla="*/ f562 f301 1"/>
                <a:gd name="f675" fmla="*/ f563 f300 1"/>
                <a:gd name="f676" fmla="*/ f564 f301 1"/>
                <a:gd name="f677" fmla="*/ f565 f300 1"/>
                <a:gd name="f678" fmla="*/ f566 f301 1"/>
                <a:gd name="f679" fmla="*/ f567 f300 1"/>
                <a:gd name="f680" fmla="*/ f568 f301 1"/>
                <a:gd name="f681" fmla="*/ f569 f300 1"/>
                <a:gd name="f682" fmla="*/ f570 f301 1"/>
                <a:gd name="f683" fmla="*/ f571 f300 1"/>
                <a:gd name="f684" fmla="*/ f572 f301 1"/>
                <a:gd name="f685" fmla="*/ f573 f300 1"/>
                <a:gd name="f686" fmla="*/ f574 f301 1"/>
                <a:gd name="f687" fmla="*/ f575 f300 1"/>
                <a:gd name="f688" fmla="*/ f576 f301 1"/>
                <a:gd name="f689" fmla="*/ f577 f300 1"/>
                <a:gd name="f690" fmla="*/ f578 f301 1"/>
                <a:gd name="f691" fmla="*/ f579 f300 1"/>
                <a:gd name="f692" fmla="*/ f580 f301 1"/>
                <a:gd name="f693" fmla="*/ f581 f300 1"/>
                <a:gd name="f694" fmla="*/ f582 f301 1"/>
                <a:gd name="f695" fmla="*/ f583 f300 1"/>
                <a:gd name="f696" fmla="*/ f584 f301 1"/>
                <a:gd name="f697" fmla="*/ f585 f300 1"/>
                <a:gd name="f698" fmla="*/ f586 f301 1"/>
                <a:gd name="f699" fmla="*/ f587 f300 1"/>
                <a:gd name="f700" fmla="*/ f588 f301 1"/>
                <a:gd name="f701" fmla="*/ f589 f300 1"/>
                <a:gd name="f702" fmla="*/ f590 f301 1"/>
                <a:gd name="f703" fmla="*/ f591 f300 1"/>
                <a:gd name="f704" fmla="*/ f592 f301 1"/>
                <a:gd name="f705" fmla="*/ f593 f300 1"/>
                <a:gd name="f706" fmla="*/ f594 f301 1"/>
                <a:gd name="f707" fmla="*/ f595 f300 1"/>
                <a:gd name="f708" fmla="*/ f596 f301 1"/>
                <a:gd name="f709" fmla="*/ f597 f300 1"/>
                <a:gd name="f710" fmla="*/ f598 f301 1"/>
                <a:gd name="f711" fmla="*/ f599 f300 1"/>
                <a:gd name="f712" fmla="*/ f600 f301 1"/>
                <a:gd name="f713" fmla="*/ f601 f300 1"/>
                <a:gd name="f714" fmla="*/ f602 f301 1"/>
                <a:gd name="f715" fmla="*/ f603 f300 1"/>
                <a:gd name="f716" fmla="*/ f604 f301 1"/>
                <a:gd name="f717" fmla="*/ f605 f300 1"/>
                <a:gd name="f718" fmla="*/ f606 f301 1"/>
                <a:gd name="f719" fmla="*/ f607 f300 1"/>
                <a:gd name="f720" fmla="*/ f608 f301 1"/>
                <a:gd name="f721" fmla="*/ f609 f300 1"/>
                <a:gd name="f722" fmla="*/ f610 f301 1"/>
                <a:gd name="f723" fmla="*/ f611 f300 1"/>
                <a:gd name="f724" fmla="*/ f612 f301 1"/>
                <a:gd name="f725" fmla="*/ f613 f300 1"/>
                <a:gd name="f726" fmla="*/ f614 f301 1"/>
                <a:gd name="f727" fmla="*/ f615 f300 1"/>
                <a:gd name="f728" fmla="*/ f616 f301 1"/>
                <a:gd name="f729" fmla="*/ f617 f300 1"/>
                <a:gd name="f730" fmla="*/ f618 f301 1"/>
                <a:gd name="f731" fmla="*/ f619 f300 1"/>
                <a:gd name="f732" fmla="*/ f620 f301 1"/>
                <a:gd name="f733" fmla="*/ f621 f300 1"/>
                <a:gd name="f734" fmla="*/ f622 f301 1"/>
                <a:gd name="f735" fmla="*/ f623 f300 1"/>
                <a:gd name="f736" fmla="*/ f624 f301 1"/>
                <a:gd name="f737" fmla="*/ f625 f300 1"/>
                <a:gd name="f738" fmla="*/ f626 f301 1"/>
                <a:gd name="f739" fmla="*/ f627 f300 1"/>
                <a:gd name="f740" fmla="*/ f628 f301 1"/>
                <a:gd name="f741" fmla="*/ f629 f300 1"/>
                <a:gd name="f742" fmla="*/ f630 f301 1"/>
                <a:gd name="f743" fmla="*/ f631 f300 1"/>
                <a:gd name="f744" fmla="*/ f632 f301 1"/>
                <a:gd name="f745" fmla="*/ f633 f300 1"/>
                <a:gd name="f746" fmla="*/ f634 f301 1"/>
                <a:gd name="f747" fmla="*/ f635 f300 1"/>
                <a:gd name="f748" fmla="*/ f636 f301 1"/>
              </a:gdLst>
              <a:ahLst/>
              <a:cxnLst>
                <a:cxn ang="3cd4">
                  <a:pos x="hc" y="t"/>
                </a:cxn>
                <a:cxn ang="0">
                  <a:pos x="r" y="vc"/>
                </a:cxn>
                <a:cxn ang="cd4">
                  <a:pos x="hc" y="b"/>
                </a:cxn>
                <a:cxn ang="cd2">
                  <a:pos x="l" y="vc"/>
                </a:cxn>
                <a:cxn ang="f528">
                  <a:pos x="f641" y="f642"/>
                </a:cxn>
                <a:cxn ang="f528">
                  <a:pos x="f643" y="f644"/>
                </a:cxn>
                <a:cxn ang="f528">
                  <a:pos x="f645" y="f646"/>
                </a:cxn>
                <a:cxn ang="f528">
                  <a:pos x="f647" y="f648"/>
                </a:cxn>
                <a:cxn ang="f528">
                  <a:pos x="f649" y="f650"/>
                </a:cxn>
                <a:cxn ang="f528">
                  <a:pos x="f651" y="f652"/>
                </a:cxn>
                <a:cxn ang="f528">
                  <a:pos x="f653" y="f654"/>
                </a:cxn>
                <a:cxn ang="f528">
                  <a:pos x="f655" y="f656"/>
                </a:cxn>
                <a:cxn ang="f528">
                  <a:pos x="f657" y="f658"/>
                </a:cxn>
                <a:cxn ang="f528">
                  <a:pos x="f659" y="f660"/>
                </a:cxn>
                <a:cxn ang="f528">
                  <a:pos x="f641" y="f642"/>
                </a:cxn>
                <a:cxn ang="f528">
                  <a:pos x="f661" y="f662"/>
                </a:cxn>
                <a:cxn ang="f528">
                  <a:pos x="f663" y="f664"/>
                </a:cxn>
                <a:cxn ang="f528">
                  <a:pos x="f665" y="f666"/>
                </a:cxn>
                <a:cxn ang="f528">
                  <a:pos x="f667" y="f668"/>
                </a:cxn>
                <a:cxn ang="f528">
                  <a:pos x="f669" y="f670"/>
                </a:cxn>
                <a:cxn ang="f528">
                  <a:pos x="f671" y="f672"/>
                </a:cxn>
                <a:cxn ang="f528">
                  <a:pos x="f673" y="f674"/>
                </a:cxn>
                <a:cxn ang="f528">
                  <a:pos x="f675" y="f676"/>
                </a:cxn>
                <a:cxn ang="f528">
                  <a:pos x="f677" y="f678"/>
                </a:cxn>
                <a:cxn ang="f528">
                  <a:pos x="f679" y="f680"/>
                </a:cxn>
                <a:cxn ang="f528">
                  <a:pos x="f681" y="f682"/>
                </a:cxn>
                <a:cxn ang="f528">
                  <a:pos x="f683" y="f684"/>
                </a:cxn>
                <a:cxn ang="f528">
                  <a:pos x="f685" y="f686"/>
                </a:cxn>
                <a:cxn ang="f528">
                  <a:pos x="f687" y="f688"/>
                </a:cxn>
                <a:cxn ang="f528">
                  <a:pos x="f689" y="f690"/>
                </a:cxn>
                <a:cxn ang="f528">
                  <a:pos x="f691" y="f692"/>
                </a:cxn>
                <a:cxn ang="f528">
                  <a:pos x="f693" y="f694"/>
                </a:cxn>
                <a:cxn ang="f528">
                  <a:pos x="f695" y="f696"/>
                </a:cxn>
                <a:cxn ang="f528">
                  <a:pos x="f697" y="f698"/>
                </a:cxn>
                <a:cxn ang="f528">
                  <a:pos x="f699" y="f700"/>
                </a:cxn>
                <a:cxn ang="f528">
                  <a:pos x="f701" y="f702"/>
                </a:cxn>
                <a:cxn ang="f528">
                  <a:pos x="f703" y="f704"/>
                </a:cxn>
                <a:cxn ang="f528">
                  <a:pos x="f705" y="f706"/>
                </a:cxn>
                <a:cxn ang="f528">
                  <a:pos x="f707" y="f708"/>
                </a:cxn>
                <a:cxn ang="f528">
                  <a:pos x="f709" y="f710"/>
                </a:cxn>
                <a:cxn ang="f528">
                  <a:pos x="f711" y="f712"/>
                </a:cxn>
                <a:cxn ang="f528">
                  <a:pos x="f713" y="f714"/>
                </a:cxn>
                <a:cxn ang="f528">
                  <a:pos x="f715" y="f716"/>
                </a:cxn>
                <a:cxn ang="f528">
                  <a:pos x="f717" y="f718"/>
                </a:cxn>
                <a:cxn ang="f528">
                  <a:pos x="f719" y="f720"/>
                </a:cxn>
                <a:cxn ang="f528">
                  <a:pos x="f721" y="f722"/>
                </a:cxn>
                <a:cxn ang="f528">
                  <a:pos x="f723" y="f724"/>
                </a:cxn>
                <a:cxn ang="f528">
                  <a:pos x="f725" y="f726"/>
                </a:cxn>
                <a:cxn ang="f528">
                  <a:pos x="f727" y="f728"/>
                </a:cxn>
                <a:cxn ang="f528">
                  <a:pos x="f729" y="f730"/>
                </a:cxn>
                <a:cxn ang="f528">
                  <a:pos x="f731" y="f732"/>
                </a:cxn>
                <a:cxn ang="f528">
                  <a:pos x="f733" y="f734"/>
                </a:cxn>
                <a:cxn ang="f528">
                  <a:pos x="f735" y="f736"/>
                </a:cxn>
                <a:cxn ang="f528">
                  <a:pos x="f737" y="f738"/>
                </a:cxn>
                <a:cxn ang="f528">
                  <a:pos x="f739" y="f740"/>
                </a:cxn>
                <a:cxn ang="f528">
                  <a:pos x="f741" y="f742"/>
                </a:cxn>
                <a:cxn ang="f528">
                  <a:pos x="f743" y="f744"/>
                </a:cxn>
                <a:cxn ang="f528">
                  <a:pos x="f745" y="f746"/>
                </a:cxn>
                <a:cxn ang="f528">
                  <a:pos x="f747" y="f748"/>
                </a:cxn>
                <a:cxn ang="f528">
                  <a:pos x="f661" y="f662"/>
                </a:cxn>
              </a:cxnLst>
              <a:rect l="f637" t="f640" r="f638" b="f639"/>
              <a:pathLst>
                <a:path w="34666" h="35702">
                  <a:moveTo>
                    <a:pt x="f8" y="f9"/>
                  </a:moveTo>
                  <a:cubicBezTo>
                    <a:pt x="f10" y="f9"/>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46"/>
                    <a:pt x="f47" y="f48"/>
                    <a:pt x="f49" y="f22"/>
                  </a:cubicBezTo>
                  <a:cubicBezTo>
                    <a:pt x="f50" y="f51"/>
                    <a:pt x="f52" y="f53"/>
                    <a:pt x="f54" y="f55"/>
                  </a:cubicBezTo>
                  <a:cubicBezTo>
                    <a:pt x="f56" y="f57"/>
                    <a:pt x="f58" y="f59"/>
                    <a:pt x="f60" y="f61"/>
                  </a:cubicBezTo>
                  <a:cubicBezTo>
                    <a:pt x="f62" y="f63"/>
                    <a:pt x="f64" y="f9"/>
                    <a:pt x="f8" y="f9"/>
                  </a:cubicBezTo>
                  <a:close/>
                  <a:moveTo>
                    <a:pt x="f65" y="f5"/>
                  </a:moveTo>
                  <a:cubicBezTo>
                    <a:pt x="f66" y="f5"/>
                    <a:pt x="f67" y="f68"/>
                    <a:pt x="f69" y="f70"/>
                  </a:cubicBezTo>
                  <a:cubicBezTo>
                    <a:pt x="f71" y="f72"/>
                    <a:pt x="f73" y="f74"/>
                    <a:pt x="f75" y="f76"/>
                  </a:cubicBezTo>
                  <a:cubicBezTo>
                    <a:pt x="f77" y="f78"/>
                    <a:pt x="f79" y="f80"/>
                    <a:pt x="f5" y="f81"/>
                  </a:cubicBezTo>
                  <a:cubicBezTo>
                    <a:pt x="f5" y="f82"/>
                    <a:pt x="f83" y="f84"/>
                    <a:pt x="f85" y="f86"/>
                  </a:cubicBezTo>
                  <a:cubicBezTo>
                    <a:pt x="f87" y="f88"/>
                    <a:pt x="f69" y="f89"/>
                    <a:pt x="f90" y="f91"/>
                  </a:cubicBezTo>
                  <a:cubicBezTo>
                    <a:pt x="f92" y="f93"/>
                    <a:pt x="f94" y="f95"/>
                    <a:pt x="f96" y="f97"/>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93"/>
                  </a:cubicBezTo>
                  <a:cubicBezTo>
                    <a:pt x="f117" y="f118"/>
                    <a:pt x="f119" y="f120"/>
                    <a:pt x="f121" y="f122"/>
                  </a:cubicBezTo>
                  <a:cubicBezTo>
                    <a:pt x="f123" y="f124"/>
                    <a:pt x="f125" y="f126"/>
                    <a:pt x="f127" y="f128"/>
                  </a:cubicBezTo>
                  <a:cubicBezTo>
                    <a:pt x="f129" y="f130"/>
                    <a:pt x="f131" y="f132"/>
                    <a:pt x="f133" y="f132"/>
                  </a:cubicBezTo>
                  <a:cubicBezTo>
                    <a:pt x="f134" y="f132"/>
                    <a:pt x="f135" y="f136"/>
                    <a:pt x="f137" y="f138"/>
                  </a:cubicBezTo>
                  <a:cubicBezTo>
                    <a:pt x="f139" y="f140"/>
                    <a:pt x="f141" y="f142"/>
                    <a:pt x="f143" y="f144"/>
                  </a:cubicBezTo>
                  <a:cubicBezTo>
                    <a:pt x="f6" y="f145"/>
                    <a:pt x="f146" y="f147"/>
                    <a:pt x="f148" y="f147"/>
                  </a:cubicBezTo>
                  <a:cubicBezTo>
                    <a:pt x="f149" y="f147"/>
                    <a:pt x="f150" y="f151"/>
                    <a:pt x="f152" y="f153"/>
                  </a:cubicBezTo>
                  <a:cubicBezTo>
                    <a:pt x="f154" y="f155"/>
                    <a:pt x="f156" y="f157"/>
                    <a:pt x="f158" y="f159"/>
                  </a:cubicBezTo>
                  <a:cubicBezTo>
                    <a:pt x="f160" y="f161"/>
                    <a:pt x="f162" y="f163"/>
                    <a:pt x="f164" y="f163"/>
                  </a:cubicBezTo>
                  <a:cubicBezTo>
                    <a:pt x="f165" y="f163"/>
                    <a:pt x="f166" y="f167"/>
                    <a:pt x="f168" y="f169"/>
                  </a:cubicBezTo>
                  <a:cubicBezTo>
                    <a:pt x="f170" y="f171"/>
                    <a:pt x="f172" y="f173"/>
                    <a:pt x="f174" y="f175"/>
                  </a:cubicBezTo>
                  <a:cubicBezTo>
                    <a:pt x="f176" y="f177"/>
                    <a:pt x="f178" y="f179"/>
                    <a:pt x="f180" y="f181"/>
                  </a:cubicBezTo>
                  <a:cubicBezTo>
                    <a:pt x="f56" y="f182"/>
                    <a:pt x="f183" y="f184"/>
                    <a:pt x="f183" y="f185"/>
                  </a:cubicBezTo>
                  <a:cubicBezTo>
                    <a:pt x="f186" y="f187"/>
                    <a:pt x="f188" y="f189"/>
                    <a:pt x="f190" y="f191"/>
                  </a:cubicBezTo>
                  <a:cubicBezTo>
                    <a:pt x="f192" y="f193"/>
                    <a:pt x="f194" y="f195"/>
                    <a:pt x="f196" y="f197"/>
                  </a:cubicBezTo>
                  <a:cubicBezTo>
                    <a:pt x="f198" y="f199"/>
                    <a:pt x="f200" y="f201"/>
                    <a:pt x="f202" y="f203"/>
                  </a:cubicBezTo>
                  <a:cubicBezTo>
                    <a:pt x="f204" y="f205"/>
                    <a:pt x="f206" y="f207"/>
                    <a:pt x="f208" y="f209"/>
                  </a:cubicBezTo>
                  <a:cubicBezTo>
                    <a:pt x="f210" y="f211"/>
                    <a:pt x="f212" y="f213"/>
                    <a:pt x="f214" y="f213"/>
                  </a:cubicBezTo>
                  <a:cubicBezTo>
                    <a:pt x="f215" y="f213"/>
                    <a:pt x="f216" y="f217"/>
                    <a:pt x="f218" y="f219"/>
                  </a:cubicBezTo>
                  <a:cubicBezTo>
                    <a:pt x="f117" y="f220"/>
                    <a:pt x="f221" y="f222"/>
                    <a:pt x="f223" y="f224"/>
                  </a:cubicBezTo>
                  <a:cubicBezTo>
                    <a:pt x="f225" y="f226"/>
                    <a:pt x="f227" y="f228"/>
                    <a:pt x="f229" y="f230"/>
                  </a:cubicBezTo>
                  <a:cubicBezTo>
                    <a:pt x="f231" y="f232"/>
                    <a:pt x="f233" y="f234"/>
                    <a:pt x="f235" y="f236"/>
                  </a:cubicBezTo>
                  <a:cubicBezTo>
                    <a:pt x="f237" y="f238"/>
                    <a:pt x="f239" y="f240"/>
                    <a:pt x="f241" y="f242"/>
                  </a:cubicBezTo>
                  <a:cubicBezTo>
                    <a:pt x="f243" y="f244"/>
                    <a:pt x="f245" y="f246"/>
                    <a:pt x="f247" y="f246"/>
                  </a:cubicBezTo>
                  <a:cubicBezTo>
                    <a:pt x="f248" y="f246"/>
                    <a:pt x="f249" y="f250"/>
                    <a:pt x="f251" y="f252"/>
                  </a:cubicBezTo>
                  <a:cubicBezTo>
                    <a:pt x="f253" y="f254"/>
                    <a:pt x="f255" y="f256"/>
                    <a:pt x="f257" y="f258"/>
                  </a:cubicBezTo>
                  <a:cubicBezTo>
                    <a:pt x="f259" y="f260"/>
                    <a:pt x="f261" y="f262"/>
                    <a:pt x="f263" y="f264"/>
                  </a:cubicBezTo>
                  <a:cubicBezTo>
                    <a:pt x="f265" y="f266"/>
                    <a:pt x="f267" y="f268"/>
                    <a:pt x="f269" y="f270"/>
                  </a:cubicBezTo>
                  <a:lnTo>
                    <a:pt x="f271" y="f272"/>
                  </a:lnTo>
                  <a:cubicBezTo>
                    <a:pt x="f273" y="f57"/>
                    <a:pt x="f274" y="f275"/>
                    <a:pt x="f276" y="f277"/>
                  </a:cubicBezTo>
                  <a:cubicBezTo>
                    <a:pt x="f278" y="f279"/>
                    <a:pt x="f280" y="f281"/>
                    <a:pt x="f282" y="f283"/>
                  </a:cubicBezTo>
                  <a:cubicBezTo>
                    <a:pt x="f284" y="f285"/>
                    <a:pt x="f286" y="f287"/>
                    <a:pt x="f288" y="f289"/>
                  </a:cubicBezTo>
                  <a:cubicBezTo>
                    <a:pt x="f290" y="f291"/>
                    <a:pt x="f292" y="f293"/>
                    <a:pt x="f294" y="f295"/>
                  </a:cubicBezTo>
                  <a:cubicBezTo>
                    <a:pt x="f296" y="f297"/>
                    <a:pt x="f298" y="f5"/>
                    <a:pt x="f65"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11" name="Google Shape;1509;p32">
            <a:extLst>
              <a:ext uri="{FF2B5EF4-FFF2-40B4-BE49-F238E27FC236}">
                <a16:creationId xmlns:a16="http://schemas.microsoft.com/office/drawing/2014/main" id="{137B2AD0-B874-44AD-9E4A-1BF012145046}"/>
              </a:ext>
            </a:extLst>
          </p:cNvPr>
          <p:cNvSpPr/>
          <p:nvPr/>
        </p:nvSpPr>
        <p:spPr>
          <a:xfrm>
            <a:off x="4805364" y="3475040"/>
            <a:ext cx="6697659" cy="839784"/>
          </a:xfrm>
          <a:custGeom>
            <a:avLst/>
            <a:gdLst>
              <a:gd name="f0" fmla="val 10800000"/>
              <a:gd name="f1" fmla="val 5400000"/>
              <a:gd name="f2" fmla="val 180"/>
              <a:gd name="f3" fmla="val w"/>
              <a:gd name="f4" fmla="val h"/>
              <a:gd name="f5" fmla="val 0"/>
              <a:gd name="f6" fmla="val 228982"/>
              <a:gd name="f7" fmla="val 27558"/>
              <a:gd name="f8" fmla="val 281"/>
              <a:gd name="f9" fmla="val 173"/>
              <a:gd name="f10" fmla="val 72"/>
              <a:gd name="f11" fmla="val 77"/>
              <a:gd name="f12" fmla="val 192"/>
              <a:gd name="f13" fmla="val 633"/>
              <a:gd name="f14" fmla="val 298"/>
              <a:gd name="f15" fmla="val 1014"/>
              <a:gd name="f16" fmla="val 548"/>
              <a:gd name="f17" fmla="val 1335"/>
              <a:gd name="f18" fmla="val 1465"/>
              <a:gd name="f19" fmla="val 2419"/>
              <a:gd name="f20" fmla="val 2620"/>
              <a:gd name="f21" fmla="val 3252"/>
              <a:gd name="f22" fmla="val 3775"/>
              <a:gd name="f23" fmla="val 4062"/>
              <a:gd name="f24" fmla="val 7870"/>
              <a:gd name="f25" fmla="val 6836"/>
              <a:gd name="f26" fmla="val 12323"/>
              <a:gd name="f27" fmla="val 9086"/>
              <a:gd name="f28" fmla="val 16907"/>
              <a:gd name="f29" fmla="val 10932"/>
              <a:gd name="f30" fmla="val 21253"/>
              <a:gd name="f31" fmla="val 12706"/>
              <a:gd name="f32" fmla="val 25766"/>
              <a:gd name="f33" fmla="val 14087"/>
              <a:gd name="f34" fmla="val 30338"/>
              <a:gd name="f35" fmla="val 15123"/>
              <a:gd name="f36" fmla="val 30516"/>
              <a:gd name="f37" fmla="val 15135"/>
              <a:gd name="f38" fmla="val 30623"/>
              <a:gd name="f39" fmla="val 15266"/>
              <a:gd name="f40" fmla="val 30659"/>
              <a:gd name="f41" fmla="val 15420"/>
              <a:gd name="f42" fmla="val 30897"/>
              <a:gd name="f43" fmla="val 15897"/>
              <a:gd name="f44" fmla="val 31314"/>
              <a:gd name="f45" fmla="val 16266"/>
              <a:gd name="f46" fmla="val 31802"/>
              <a:gd name="f47" fmla="val 16492"/>
              <a:gd name="f48" fmla="val 31826"/>
              <a:gd name="f49" fmla="val 17349"/>
              <a:gd name="f50" fmla="val 31647"/>
              <a:gd name="f51" fmla="val 18207"/>
              <a:gd name="f52" fmla="val 31683"/>
              <a:gd name="f53" fmla="val 19076"/>
              <a:gd name="f54" fmla="val 31635"/>
              <a:gd name="f55" fmla="val 19135"/>
              <a:gd name="f56" fmla="val 31612"/>
              <a:gd name="f57" fmla="val 20088"/>
              <a:gd name="f58" fmla="val 21040"/>
              <a:gd name="f59" fmla="val 31623"/>
              <a:gd name="f60" fmla="val 21981"/>
              <a:gd name="f61" fmla="val 22850"/>
              <a:gd name="f62" fmla="val 31600"/>
              <a:gd name="f63" fmla="val 23707"/>
              <a:gd name="f64" fmla="val 24576"/>
              <a:gd name="f65" fmla="val 31707"/>
              <a:gd name="f66" fmla="val 25255"/>
              <a:gd name="f67" fmla="val 31671"/>
              <a:gd name="f68" fmla="val 25946"/>
              <a:gd name="f69" fmla="val 31731"/>
              <a:gd name="f70" fmla="val 26624"/>
              <a:gd name="f71" fmla="val 31814"/>
              <a:gd name="f72" fmla="val 26993"/>
              <a:gd name="f73" fmla="val 31993"/>
              <a:gd name="f74" fmla="val 27362"/>
              <a:gd name="f75" fmla="val 32350"/>
              <a:gd name="f76" fmla="val 27541"/>
              <a:gd name="f77" fmla="val 32416"/>
              <a:gd name="f78" fmla="val 27551"/>
              <a:gd name="f79" fmla="val 32485"/>
              <a:gd name="f80" fmla="val 27557"/>
              <a:gd name="f81" fmla="val 32554"/>
              <a:gd name="f82" fmla="val 32805"/>
              <a:gd name="f83" fmla="val 33055"/>
              <a:gd name="f84" fmla="val 27479"/>
              <a:gd name="f85" fmla="val 33195"/>
              <a:gd name="f86" fmla="val 27255"/>
              <a:gd name="f87" fmla="val 33540"/>
              <a:gd name="f88" fmla="val 26684"/>
              <a:gd name="f89" fmla="val 33362"/>
              <a:gd name="f90" fmla="val 25981"/>
              <a:gd name="f91" fmla="val 33314"/>
              <a:gd name="f92" fmla="val 25362"/>
              <a:gd name="f93" fmla="val 33278"/>
              <a:gd name="f94" fmla="val 24314"/>
              <a:gd name="f95" fmla="val 33302"/>
              <a:gd name="f96" fmla="val 23255"/>
              <a:gd name="f97" fmla="val 33290"/>
              <a:gd name="f98" fmla="val 22207"/>
              <a:gd name="f99" fmla="val 21219"/>
              <a:gd name="f100" fmla="val 33159"/>
              <a:gd name="f101" fmla="val 20231"/>
              <a:gd name="f102" fmla="val 33266"/>
              <a:gd name="f103" fmla="val 19242"/>
              <a:gd name="f104" fmla="val 18397"/>
              <a:gd name="f105" fmla="val 17552"/>
              <a:gd name="f106" fmla="val 16706"/>
              <a:gd name="f107" fmla="val 33469"/>
              <a:gd name="f108" fmla="val 16671"/>
              <a:gd name="f109" fmla="val 33636"/>
              <a:gd name="f110" fmla="val 16623"/>
              <a:gd name="f111" fmla="val 33814"/>
              <a:gd name="f112" fmla="val 16587"/>
              <a:gd name="f113" fmla="val 34136"/>
              <a:gd name="f114" fmla="val 16456"/>
              <a:gd name="f115" fmla="val 34433"/>
              <a:gd name="f116" fmla="val 16278"/>
              <a:gd name="f117" fmla="val 34707"/>
              <a:gd name="f118" fmla="val 16063"/>
              <a:gd name="f119" fmla="val 34739"/>
              <a:gd name="f120" fmla="val 16062"/>
              <a:gd name="f121" fmla="val 34772"/>
              <a:gd name="f122" fmla="val 16061"/>
              <a:gd name="f123" fmla="val 34804"/>
              <a:gd name="f124" fmla="val 35355"/>
              <a:gd name="f125" fmla="val 35906"/>
              <a:gd name="f126" fmla="val 16245"/>
              <a:gd name="f127" fmla="val 36457"/>
              <a:gd name="f128" fmla="val 16290"/>
              <a:gd name="f129" fmla="val 37577"/>
              <a:gd name="f130" fmla="val 16468"/>
              <a:gd name="f131" fmla="val 38708"/>
              <a:gd name="f132" fmla="val 16611"/>
              <a:gd name="f133" fmla="val 39827"/>
              <a:gd name="f134" fmla="val 16754"/>
              <a:gd name="f135" fmla="val 40101"/>
              <a:gd name="f136" fmla="val 16778"/>
              <a:gd name="f137" fmla="val 40363"/>
              <a:gd name="f138" fmla="val 16790"/>
              <a:gd name="f139" fmla="val 40625"/>
              <a:gd name="f140" fmla="val 16837"/>
              <a:gd name="f141" fmla="val 42327"/>
              <a:gd name="f142" fmla="val 17004"/>
              <a:gd name="f143" fmla="val 44018"/>
              <a:gd name="f144" fmla="val 17171"/>
              <a:gd name="f145" fmla="val 45720"/>
              <a:gd name="f146" fmla="val 17266"/>
              <a:gd name="f147" fmla="val 46268"/>
              <a:gd name="f148" fmla="val 17361"/>
              <a:gd name="f149" fmla="val 46840"/>
              <a:gd name="f150" fmla="val 47387"/>
              <a:gd name="f151" fmla="val 17373"/>
              <a:gd name="f152" fmla="val 48042"/>
              <a:gd name="f153" fmla="val 17421"/>
              <a:gd name="f154" fmla="val 48709"/>
              <a:gd name="f155" fmla="val 49352"/>
              <a:gd name="f156" fmla="val 17468"/>
              <a:gd name="f157" fmla="val 50483"/>
              <a:gd name="f158" fmla="val 17516"/>
              <a:gd name="f159" fmla="val 51602"/>
              <a:gd name="f160" fmla="val 52721"/>
              <a:gd name="f161" fmla="val 53316"/>
              <a:gd name="f162" fmla="val 17562"/>
              <a:gd name="f163" fmla="val 53910"/>
              <a:gd name="f164" fmla="val 17570"/>
              <a:gd name="f165" fmla="val 54505"/>
              <a:gd name="f166" fmla="val 55280"/>
              <a:gd name="f167" fmla="val 56054"/>
              <a:gd name="f168" fmla="val 17556"/>
              <a:gd name="f169" fmla="val 56829"/>
              <a:gd name="f170" fmla="val 57948"/>
              <a:gd name="f171" fmla="val 17480"/>
              <a:gd name="f172" fmla="val 59079"/>
              <a:gd name="f173" fmla="val 17528"/>
              <a:gd name="f174" fmla="val 60187"/>
              <a:gd name="f175" fmla="val 17445"/>
              <a:gd name="f176" fmla="val 60865"/>
              <a:gd name="f177" fmla="val 17397"/>
              <a:gd name="f178" fmla="val 61532"/>
              <a:gd name="f179" fmla="val 62211"/>
              <a:gd name="f180" fmla="val 62889"/>
              <a:gd name="f181" fmla="val 17278"/>
              <a:gd name="f182" fmla="val 63592"/>
              <a:gd name="f183" fmla="val 64282"/>
              <a:gd name="f184" fmla="val 64818"/>
              <a:gd name="f185" fmla="val 17206"/>
              <a:gd name="f186" fmla="val 65354"/>
              <a:gd name="f187" fmla="val 17254"/>
              <a:gd name="f188" fmla="val 65890"/>
              <a:gd name="f189" fmla="val 66354"/>
              <a:gd name="f190" fmla="val 17111"/>
              <a:gd name="f191" fmla="val 66842"/>
              <a:gd name="f192" fmla="val 67306"/>
              <a:gd name="f193" fmla="val 17087"/>
              <a:gd name="f194" fmla="val 67735"/>
              <a:gd name="f195" fmla="val 17040"/>
              <a:gd name="f196" fmla="val 68152"/>
              <a:gd name="f197" fmla="val 17052"/>
              <a:gd name="f198" fmla="val 68569"/>
              <a:gd name="f199" fmla="val 17016"/>
              <a:gd name="f200" fmla="val 68985"/>
              <a:gd name="f201" fmla="val 16933"/>
              <a:gd name="f202" fmla="val 69402"/>
              <a:gd name="f203" fmla="val 16980"/>
              <a:gd name="f204" fmla="val 69819"/>
              <a:gd name="f205" fmla="val 70200"/>
              <a:gd name="f206" fmla="val 16849"/>
              <a:gd name="f207" fmla="val 70593"/>
              <a:gd name="f208" fmla="val 16885"/>
              <a:gd name="f209" fmla="val 70974"/>
              <a:gd name="f210" fmla="val 71688"/>
              <a:gd name="f211" fmla="val 16766"/>
              <a:gd name="f212" fmla="val 72402"/>
              <a:gd name="f213" fmla="val 16718"/>
              <a:gd name="f214" fmla="val 73117"/>
              <a:gd name="f215" fmla="val 73284"/>
              <a:gd name="f216" fmla="val 16631"/>
              <a:gd name="f217" fmla="val 73452"/>
              <a:gd name="f218" fmla="val 16608"/>
              <a:gd name="f219" fmla="val 73627"/>
              <a:gd name="f220" fmla="val 73663"/>
              <a:gd name="f221" fmla="val 73699"/>
              <a:gd name="f222" fmla="val 16609"/>
              <a:gd name="f223" fmla="val 73736"/>
              <a:gd name="f224" fmla="val 73855"/>
              <a:gd name="f225" fmla="val 16659"/>
              <a:gd name="f226" fmla="val 73938"/>
              <a:gd name="f227" fmla="val 74045"/>
              <a:gd name="f228" fmla="val 74493"/>
              <a:gd name="f229" fmla="val 17230"/>
              <a:gd name="f230" fmla="val 75076"/>
              <a:gd name="f231" fmla="val 17419"/>
              <a:gd name="f232" fmla="val 75661"/>
              <a:gd name="f233" fmla="val 76009"/>
              <a:gd name="f234" fmla="val 76357"/>
              <a:gd name="f235" fmla="val 17352"/>
              <a:gd name="f236" fmla="val 76677"/>
              <a:gd name="f237" fmla="val 17218"/>
              <a:gd name="f238" fmla="val 77093"/>
              <a:gd name="f239" fmla="val 16992"/>
              <a:gd name="f240" fmla="val 77486"/>
              <a:gd name="f241" fmla="val 16683"/>
              <a:gd name="f242" fmla="val 77713"/>
              <a:gd name="f243" fmla="val 16254"/>
              <a:gd name="f244" fmla="val 78284"/>
              <a:gd name="f245" fmla="val 16099"/>
              <a:gd name="f246" fmla="val 78903"/>
              <a:gd name="f247" fmla="val 16123"/>
              <a:gd name="f248" fmla="val 79487"/>
              <a:gd name="f249" fmla="val 16016"/>
              <a:gd name="f250" fmla="val 82499"/>
              <a:gd name="f251" fmla="val 15694"/>
              <a:gd name="f252" fmla="val 85499"/>
              <a:gd name="f253" fmla="val 15301"/>
              <a:gd name="f254" fmla="val 88500"/>
              <a:gd name="f255" fmla="val 14885"/>
              <a:gd name="f256" fmla="val 91286"/>
              <a:gd name="f257" fmla="val 14492"/>
              <a:gd name="f258" fmla="val 94072"/>
              <a:gd name="f259" fmla="val 14075"/>
              <a:gd name="f260" fmla="val 96846"/>
              <a:gd name="f261" fmla="val 13635"/>
              <a:gd name="f262" fmla="val 97596"/>
              <a:gd name="f263" fmla="val 13515"/>
              <a:gd name="f264" fmla="val 98334"/>
              <a:gd name="f265" fmla="val 13373"/>
              <a:gd name="f266" fmla="val 99084"/>
              <a:gd name="f267" fmla="val 13289"/>
              <a:gd name="f268" fmla="val 99132"/>
              <a:gd name="f269" fmla="val 13254"/>
              <a:gd name="f270" fmla="val 101763"/>
              <a:gd name="f271" fmla="val 12861"/>
              <a:gd name="f272" fmla="val 104371"/>
              <a:gd name="f273" fmla="val 12372"/>
              <a:gd name="f274" fmla="val 106990"/>
              <a:gd name="f275" fmla="val 11944"/>
              <a:gd name="f276" fmla="val 107347"/>
              <a:gd name="f277" fmla="val 11884"/>
              <a:gd name="f278" fmla="val 107704"/>
              <a:gd name="f279" fmla="val 11801"/>
              <a:gd name="f280" fmla="val 108062"/>
              <a:gd name="f281" fmla="val 11777"/>
              <a:gd name="f282" fmla="val 108121"/>
              <a:gd name="f283" fmla="val 11741"/>
              <a:gd name="f284" fmla="val 109121"/>
              <a:gd name="f285" fmla="val 11599"/>
              <a:gd name="f286" fmla="val 110121"/>
              <a:gd name="f287" fmla="val 11396"/>
              <a:gd name="f288" fmla="val 111121"/>
              <a:gd name="f289" fmla="val 11253"/>
              <a:gd name="f290" fmla="val 114979"/>
              <a:gd name="f291" fmla="val 10587"/>
              <a:gd name="f292" fmla="val 118861"/>
              <a:gd name="f293" fmla="val 9991"/>
              <a:gd name="f294" fmla="val 122730"/>
              <a:gd name="f295" fmla="val 9408"/>
              <a:gd name="f296" fmla="val 123063"/>
              <a:gd name="f297" fmla="val 9367"/>
              <a:gd name="f298" fmla="val 123388"/>
              <a:gd name="f299" fmla="val 9293"/>
              <a:gd name="f300" fmla="val 123718"/>
              <a:gd name="f301" fmla="val 123778"/>
              <a:gd name="f302" fmla="val 123837"/>
              <a:gd name="f303" fmla="val 9295"/>
              <a:gd name="f304" fmla="val 123897"/>
              <a:gd name="f305" fmla="val 9301"/>
              <a:gd name="f306" fmla="val 123956"/>
              <a:gd name="f307" fmla="val 9372"/>
              <a:gd name="f308" fmla="val 124016"/>
              <a:gd name="f309" fmla="val 9455"/>
              <a:gd name="f310" fmla="val 124087"/>
              <a:gd name="f311" fmla="val 9527"/>
              <a:gd name="f312" fmla="val 124111"/>
              <a:gd name="f313" fmla="val 9563"/>
              <a:gd name="f314" fmla="val 124421"/>
              <a:gd name="f315" fmla="val 9813"/>
              <a:gd name="f316" fmla="val 124766"/>
              <a:gd name="f317" fmla="val 10027"/>
              <a:gd name="f318" fmla="val 125171"/>
              <a:gd name="f319" fmla="val 10122"/>
              <a:gd name="f320" fmla="val 125290"/>
              <a:gd name="f321" fmla="val 10325"/>
              <a:gd name="f322" fmla="val 125195"/>
              <a:gd name="f323" fmla="val 10563"/>
              <a:gd name="f324" fmla="val 10777"/>
              <a:gd name="f325" fmla="val 11872"/>
              <a:gd name="f326" fmla="val 125159"/>
              <a:gd name="f327" fmla="val 12968"/>
              <a:gd name="f328" fmla="val 125242"/>
              <a:gd name="f329" fmla="val 14051"/>
              <a:gd name="f330" fmla="val 15754"/>
              <a:gd name="f331" fmla="val 125397"/>
              <a:gd name="f332" fmla="val 125528"/>
              <a:gd name="f333" fmla="val 19147"/>
              <a:gd name="f334" fmla="val 125659"/>
              <a:gd name="f335" fmla="val 20969"/>
              <a:gd name="f336" fmla="val 125945"/>
              <a:gd name="f337" fmla="val 22767"/>
              <a:gd name="f338" fmla="val 126183"/>
              <a:gd name="f339" fmla="val 126290"/>
              <a:gd name="f340" fmla="val 25148"/>
              <a:gd name="f341" fmla="val 126373"/>
              <a:gd name="f342" fmla="val 25731"/>
              <a:gd name="f343" fmla="val 126647"/>
              <a:gd name="f344" fmla="val 26255"/>
              <a:gd name="f345" fmla="val 126766"/>
              <a:gd name="f346" fmla="val 26469"/>
              <a:gd name="f347" fmla="val 126933"/>
              <a:gd name="f348" fmla="val 26696"/>
              <a:gd name="f349" fmla="val 127183"/>
              <a:gd name="f350" fmla="val 26779"/>
              <a:gd name="f351" fmla="val 127247"/>
              <a:gd name="f352" fmla="val 26805"/>
              <a:gd name="f353" fmla="val 127313"/>
              <a:gd name="f354" fmla="val 26817"/>
              <a:gd name="f355" fmla="val 127379"/>
              <a:gd name="f356" fmla="val 127642"/>
              <a:gd name="f357" fmla="val 127900"/>
              <a:gd name="f358" fmla="val 128005"/>
              <a:gd name="f359" fmla="val 26386"/>
              <a:gd name="f360" fmla="val 128147"/>
              <a:gd name="f361" fmla="val 26005"/>
              <a:gd name="f362" fmla="val 128207"/>
              <a:gd name="f363" fmla="val 25588"/>
              <a:gd name="f364" fmla="val 128159"/>
              <a:gd name="f365" fmla="val 25184"/>
              <a:gd name="f366" fmla="val 127850"/>
              <a:gd name="f367" fmla="val 23064"/>
              <a:gd name="f368" fmla="val 127528"/>
              <a:gd name="f369" fmla="val 20933"/>
              <a:gd name="f370" fmla="val 127564"/>
              <a:gd name="f371" fmla="val 18790"/>
              <a:gd name="f372" fmla="val 127588"/>
              <a:gd name="f373" fmla="val 17683"/>
              <a:gd name="f374" fmla="val 127469"/>
              <a:gd name="f375" fmla="val 127445"/>
              <a:gd name="f376" fmla="val 15492"/>
              <a:gd name="f377" fmla="val 127350"/>
              <a:gd name="f378" fmla="val 14968"/>
              <a:gd name="f379" fmla="val 127421"/>
              <a:gd name="f380" fmla="val 14432"/>
              <a:gd name="f381" fmla="val 127338"/>
              <a:gd name="f382" fmla="val 13920"/>
              <a:gd name="f383" fmla="val 127278"/>
              <a:gd name="f384" fmla="val 13527"/>
              <a:gd name="f385" fmla="val 127326"/>
              <a:gd name="f386" fmla="val 13134"/>
              <a:gd name="f387" fmla="val 127254"/>
              <a:gd name="f388" fmla="val 12753"/>
              <a:gd name="f389" fmla="val 127195"/>
              <a:gd name="f390" fmla="val 12003"/>
              <a:gd name="f391" fmla="val 127135"/>
              <a:gd name="f392" fmla="val 127040"/>
              <a:gd name="f393" fmla="val 10515"/>
              <a:gd name="f394" fmla="val 127028"/>
              <a:gd name="f395" fmla="val 10360"/>
              <a:gd name="f396" fmla="val 127004"/>
              <a:gd name="f397" fmla="val 10217"/>
              <a:gd name="f398" fmla="val 127052"/>
              <a:gd name="f399" fmla="val 10075"/>
              <a:gd name="f400" fmla="val 127647"/>
              <a:gd name="f401" fmla="val 9717"/>
              <a:gd name="f402" fmla="val 128088"/>
              <a:gd name="f403" fmla="val 9170"/>
              <a:gd name="f404" fmla="val 128493"/>
              <a:gd name="f405" fmla="val 8610"/>
              <a:gd name="f406" fmla="val 128993"/>
              <a:gd name="f407" fmla="val 8503"/>
              <a:gd name="f408" fmla="val 129517"/>
              <a:gd name="f409" fmla="val 8455"/>
              <a:gd name="f410" fmla="val 130029"/>
              <a:gd name="f411" fmla="val 8396"/>
              <a:gd name="f412" fmla="val 132541"/>
              <a:gd name="f413" fmla="val 8062"/>
              <a:gd name="f414" fmla="val 135065"/>
              <a:gd name="f415" fmla="val 7753"/>
              <a:gd name="f416" fmla="val 137589"/>
              <a:gd name="f417" fmla="val 7503"/>
              <a:gd name="f418" fmla="val 137875"/>
              <a:gd name="f419" fmla="val 7431"/>
              <a:gd name="f420" fmla="val 138184"/>
              <a:gd name="f421" fmla="val 7443"/>
              <a:gd name="f422" fmla="val 138482"/>
              <a:gd name="f423" fmla="val 7419"/>
              <a:gd name="f424" fmla="val 140601"/>
              <a:gd name="f425" fmla="val 7181"/>
              <a:gd name="f426" fmla="val 142744"/>
              <a:gd name="f427" fmla="val 7015"/>
              <a:gd name="f428" fmla="val 144888"/>
              <a:gd name="f429" fmla="val 6884"/>
              <a:gd name="f430" fmla="val 145352"/>
              <a:gd name="f431" fmla="val 6800"/>
              <a:gd name="f432" fmla="val 145828"/>
              <a:gd name="f433" fmla="val 146304"/>
              <a:gd name="f434" fmla="val 6788"/>
              <a:gd name="f435" fmla="val 146828"/>
              <a:gd name="f436" fmla="val 6705"/>
              <a:gd name="f437" fmla="val 147376"/>
              <a:gd name="f438" fmla="val 6753"/>
              <a:gd name="f439" fmla="val 147912"/>
              <a:gd name="f440" fmla="val 148698"/>
              <a:gd name="f441" fmla="val 6598"/>
              <a:gd name="f442" fmla="val 149495"/>
              <a:gd name="f443" fmla="val 6681"/>
              <a:gd name="f444" fmla="val 150293"/>
              <a:gd name="f445" fmla="val 6586"/>
              <a:gd name="f446" fmla="val 151115"/>
              <a:gd name="f447" fmla="val 6538"/>
              <a:gd name="f448" fmla="val 151948"/>
              <a:gd name="f449" fmla="val 6550"/>
              <a:gd name="f450" fmla="val 152781"/>
              <a:gd name="f451" fmla="val 153631"/>
              <a:gd name="f452" fmla="val 6477"/>
              <a:gd name="f453" fmla="val 154484"/>
              <a:gd name="f454" fmla="val 6466"/>
              <a:gd name="f455" fmla="val 155336"/>
              <a:gd name="f456" fmla="val 155772"/>
              <a:gd name="f457" fmla="val 156208"/>
              <a:gd name="f458" fmla="val 6469"/>
              <a:gd name="f459" fmla="val 156643"/>
              <a:gd name="f460" fmla="val 156836"/>
              <a:gd name="f461" fmla="val 157029"/>
              <a:gd name="f462" fmla="val 157222"/>
              <a:gd name="f463" fmla="val 6467"/>
              <a:gd name="f464" fmla="val 157431"/>
              <a:gd name="f465" fmla="val 6473"/>
              <a:gd name="f466" fmla="val 157640"/>
              <a:gd name="f467" fmla="val 6475"/>
              <a:gd name="f468" fmla="val 157849"/>
              <a:gd name="f469" fmla="val 157977"/>
              <a:gd name="f470" fmla="val 158106"/>
              <a:gd name="f471" fmla="val 6474"/>
              <a:gd name="f472" fmla="val 158234"/>
              <a:gd name="f473" fmla="val 158669"/>
              <a:gd name="f474" fmla="val 159103"/>
              <a:gd name="f475" fmla="val 6480"/>
              <a:gd name="f476" fmla="val 159532"/>
              <a:gd name="f477" fmla="val 6527"/>
              <a:gd name="f478" fmla="val 160509"/>
              <a:gd name="f479" fmla="val 6574"/>
              <a:gd name="f480" fmla="val 161497"/>
              <a:gd name="f481" fmla="val 6515"/>
              <a:gd name="f482" fmla="val 162473"/>
              <a:gd name="f483" fmla="val 6622"/>
              <a:gd name="f484" fmla="val 163009"/>
              <a:gd name="f485" fmla="val 6646"/>
              <a:gd name="f486" fmla="val 163557"/>
              <a:gd name="f487" fmla="val 6634"/>
              <a:gd name="f488" fmla="val 164092"/>
              <a:gd name="f489" fmla="val 164640"/>
              <a:gd name="f490" fmla="val 6777"/>
              <a:gd name="f491" fmla="val 165212"/>
              <a:gd name="f492" fmla="val 165759"/>
              <a:gd name="f493" fmla="val 166152"/>
              <a:gd name="f494" fmla="val 6824"/>
              <a:gd name="f495" fmla="val 166545"/>
              <a:gd name="f496" fmla="val 6812"/>
              <a:gd name="f497" fmla="val 166938"/>
              <a:gd name="f498" fmla="val 6848"/>
              <a:gd name="f499" fmla="val 167045"/>
              <a:gd name="f500" fmla="val 6896"/>
              <a:gd name="f501" fmla="val 167057"/>
              <a:gd name="f502" fmla="val 7027"/>
              <a:gd name="f503" fmla="val 167128"/>
              <a:gd name="f504" fmla="val 7122"/>
              <a:gd name="f505" fmla="val 167460"/>
              <a:gd name="f506" fmla="val 7796"/>
              <a:gd name="f507" fmla="val 168220"/>
              <a:gd name="f508" fmla="val 8207"/>
              <a:gd name="f509" fmla="val 168965"/>
              <a:gd name="f510" fmla="val 168996"/>
              <a:gd name="f511" fmla="val 169026"/>
              <a:gd name="f512" fmla="val 169057"/>
              <a:gd name="f513" fmla="val 8205"/>
              <a:gd name="f514" fmla="val 169688"/>
              <a:gd name="f515" fmla="val 8170"/>
              <a:gd name="f516" fmla="val 170212"/>
              <a:gd name="f517" fmla="val 7765"/>
              <a:gd name="f518" fmla="val 170772"/>
              <a:gd name="f519" fmla="val 7515"/>
              <a:gd name="f520" fmla="val 170903"/>
              <a:gd name="f521" fmla="val 7408"/>
              <a:gd name="f522" fmla="val 171046"/>
              <a:gd name="f523" fmla="val 7300"/>
              <a:gd name="f524" fmla="val 171177"/>
              <a:gd name="f525" fmla="val 172177"/>
              <a:gd name="f526" fmla="val 7324"/>
              <a:gd name="f527" fmla="val 173189"/>
              <a:gd name="f528" fmla="val 7372"/>
              <a:gd name="f529" fmla="val 174189"/>
              <a:gd name="f530" fmla="val 176880"/>
              <a:gd name="f531" fmla="val 7800"/>
              <a:gd name="f532" fmla="val 179559"/>
              <a:gd name="f533" fmla="val 8181"/>
              <a:gd name="f534" fmla="val 182237"/>
              <a:gd name="f535" fmla="val 8634"/>
              <a:gd name="f536" fmla="val 184369"/>
              <a:gd name="f537" fmla="val 9015"/>
              <a:gd name="f538" fmla="val 186500"/>
              <a:gd name="f539" fmla="val 9420"/>
              <a:gd name="f540" fmla="val 188607"/>
              <a:gd name="f541" fmla="val 9908"/>
              <a:gd name="f542" fmla="val 191691"/>
              <a:gd name="f543" fmla="val 194751"/>
              <a:gd name="f544" fmla="val 197775"/>
              <a:gd name="f545" fmla="val 12301"/>
              <a:gd name="f546" fmla="val 199001"/>
              <a:gd name="f547" fmla="val 12658"/>
              <a:gd name="f548" fmla="val 200228"/>
              <a:gd name="f549" fmla="val 13063"/>
              <a:gd name="f550" fmla="val 201454"/>
              <a:gd name="f551" fmla="val 13432"/>
              <a:gd name="f552" fmla="val 201502"/>
              <a:gd name="f553" fmla="val 13456"/>
              <a:gd name="f554" fmla="val 202073"/>
              <a:gd name="f555" fmla="val 13623"/>
              <a:gd name="f556" fmla="val 202633"/>
              <a:gd name="f557" fmla="val 13813"/>
              <a:gd name="f558" fmla="val 203192"/>
              <a:gd name="f559" fmla="val 14004"/>
              <a:gd name="f560" fmla="val 203252"/>
              <a:gd name="f561" fmla="val 14016"/>
              <a:gd name="f562" fmla="val 203347"/>
              <a:gd name="f563" fmla="val 14039"/>
              <a:gd name="f564" fmla="val 203407"/>
              <a:gd name="f565" fmla="val 203454"/>
              <a:gd name="f566" fmla="val 14099"/>
              <a:gd name="f567" fmla="val 203514"/>
              <a:gd name="f568" fmla="val 203621"/>
              <a:gd name="f569" fmla="val 14123"/>
              <a:gd name="f570" fmla="val 203681"/>
              <a:gd name="f571" fmla="val 14135"/>
              <a:gd name="f572" fmla="val 203728"/>
              <a:gd name="f573" fmla="val 14170"/>
              <a:gd name="f574" fmla="val 207026"/>
              <a:gd name="f575" fmla="val 15218"/>
              <a:gd name="f576" fmla="val 210289"/>
              <a:gd name="f577" fmla="val 16349"/>
              <a:gd name="f578" fmla="val 213539"/>
              <a:gd name="f579" fmla="val 216908"/>
              <a:gd name="f580" fmla="val 18742"/>
              <a:gd name="f581" fmla="val 220302"/>
              <a:gd name="f582" fmla="val 19933"/>
              <a:gd name="f583" fmla="val 223826"/>
              <a:gd name="f584" fmla="val 20659"/>
              <a:gd name="f585" fmla="val 223183"/>
              <a:gd name="f586" fmla="val 20754"/>
              <a:gd name="f587" fmla="val 222540"/>
              <a:gd name="f588" fmla="val 20909"/>
              <a:gd name="f589" fmla="val 221897"/>
              <a:gd name="f590" fmla="val 21028"/>
              <a:gd name="f591" fmla="val 21302"/>
              <a:gd name="f592" fmla="val 218683"/>
              <a:gd name="f593" fmla="val 21445"/>
              <a:gd name="f594" fmla="val 217063"/>
              <a:gd name="f595" fmla="val 21528"/>
              <a:gd name="f596" fmla="val 217016"/>
              <a:gd name="f597" fmla="val 21564"/>
              <a:gd name="f598" fmla="val 216551"/>
              <a:gd name="f599" fmla="val 21576"/>
              <a:gd name="f600" fmla="val 216087"/>
              <a:gd name="f601" fmla="val 21612"/>
              <a:gd name="f602" fmla="val 215682"/>
              <a:gd name="f603" fmla="val 21826"/>
              <a:gd name="f604" fmla="val 215420"/>
              <a:gd name="f605" fmla="val 21957"/>
              <a:gd name="f606" fmla="val 215265"/>
              <a:gd name="f607" fmla="val 22314"/>
              <a:gd name="f608" fmla="val 215444"/>
              <a:gd name="f609" fmla="val 22564"/>
              <a:gd name="f610" fmla="val 215658"/>
              <a:gd name="f611" fmla="val 22814"/>
              <a:gd name="f612" fmla="val 215992"/>
              <a:gd name="f613" fmla="val 22874"/>
              <a:gd name="f614" fmla="val 216289"/>
              <a:gd name="f615" fmla="val 22945"/>
              <a:gd name="f616" fmla="val 216754"/>
              <a:gd name="f617" fmla="val 217230"/>
              <a:gd name="f618" fmla="val 23088"/>
              <a:gd name="f619" fmla="val 217694"/>
              <a:gd name="f620" fmla="val 23160"/>
              <a:gd name="f621" fmla="val 218087"/>
              <a:gd name="f622" fmla="val 23186"/>
              <a:gd name="f623" fmla="val 218481"/>
              <a:gd name="f624" fmla="val 23199"/>
              <a:gd name="f625" fmla="val 218875"/>
              <a:gd name="f626" fmla="val 220068"/>
              <a:gd name="f627" fmla="val 221260"/>
              <a:gd name="f628" fmla="val 23083"/>
              <a:gd name="f629" fmla="val 222433"/>
              <a:gd name="f630" fmla="val 22886"/>
              <a:gd name="f631" fmla="val 224231"/>
              <a:gd name="f632" fmla="val 22540"/>
              <a:gd name="f633" fmla="val 226064"/>
              <a:gd name="f634" fmla="val 22171"/>
              <a:gd name="f635" fmla="val 227719"/>
              <a:gd name="f636" fmla="val 21338"/>
              <a:gd name="f637" fmla="val 228053"/>
              <a:gd name="f638" fmla="val 21147"/>
              <a:gd name="f639" fmla="val 228434"/>
              <a:gd name="f640" fmla="val 21016"/>
              <a:gd name="f641" fmla="val 228684"/>
              <a:gd name="f642" fmla="val 20707"/>
              <a:gd name="f643" fmla="val 228981"/>
              <a:gd name="f644" fmla="val 20350"/>
              <a:gd name="f645" fmla="val 19802"/>
              <a:gd name="f646" fmla="val 228708"/>
              <a:gd name="f647" fmla="val 19445"/>
              <a:gd name="f648" fmla="val 228517"/>
              <a:gd name="f649" fmla="val 19171"/>
              <a:gd name="f650" fmla="val 228219"/>
              <a:gd name="f651" fmla="val 19016"/>
              <a:gd name="f652" fmla="val 227934"/>
              <a:gd name="f653" fmla="val 18885"/>
              <a:gd name="f654" fmla="val 227326"/>
              <a:gd name="f655" fmla="val 18599"/>
              <a:gd name="f656" fmla="val 226755"/>
              <a:gd name="f657" fmla="val 18230"/>
              <a:gd name="f658" fmla="val 226195"/>
              <a:gd name="f659" fmla="val 17861"/>
              <a:gd name="f660" fmla="val 224790"/>
              <a:gd name="f661" fmla="val 223445"/>
              <a:gd name="f662" fmla="val 15885"/>
              <a:gd name="f663" fmla="val 222290"/>
              <a:gd name="f664" fmla="val 14658"/>
              <a:gd name="f665" fmla="val 221302"/>
              <a:gd name="f666" fmla="val 13611"/>
              <a:gd name="f667" fmla="val 220326"/>
              <a:gd name="f668" fmla="val 12563"/>
              <a:gd name="f669" fmla="val 219480"/>
              <a:gd name="f670" fmla="val 219302"/>
              <a:gd name="f671" fmla="val 11170"/>
              <a:gd name="f672" fmla="val 219183"/>
              <a:gd name="f673" fmla="val 10884"/>
              <a:gd name="f674" fmla="val 218980"/>
              <a:gd name="f675" fmla="val 10670"/>
              <a:gd name="f676" fmla="val 218887"/>
              <a:gd name="f677" fmla="val 218764"/>
              <a:gd name="f678" fmla="val 10541"/>
              <a:gd name="f679" fmla="val 218637"/>
              <a:gd name="f680" fmla="val 218552"/>
              <a:gd name="f681" fmla="val 218466"/>
              <a:gd name="f682" fmla="val 10551"/>
              <a:gd name="f683" fmla="val 218385"/>
              <a:gd name="f684" fmla="val 218242"/>
              <a:gd name="f685" fmla="val 10682"/>
              <a:gd name="f686" fmla="val 218099"/>
              <a:gd name="f687" fmla="val 10837"/>
              <a:gd name="f688" fmla="val 11039"/>
              <a:gd name="f689" fmla="val 218051"/>
              <a:gd name="f690" fmla="val 11610"/>
              <a:gd name="f691" fmla="val 218373"/>
              <a:gd name="f692" fmla="val 12122"/>
              <a:gd name="f693" fmla="val 218647"/>
              <a:gd name="f694" fmla="val 12599"/>
              <a:gd name="f695" fmla="val 219587"/>
              <a:gd name="f696" fmla="val 220754"/>
              <a:gd name="f697" fmla="val 15397"/>
              <a:gd name="f698" fmla="val 221957"/>
              <a:gd name="f699" fmla="val 222266"/>
              <a:gd name="f700" fmla="val 222588"/>
              <a:gd name="f701" fmla="val 17337"/>
              <a:gd name="f702" fmla="val 222933"/>
              <a:gd name="f703" fmla="val 17647"/>
              <a:gd name="f704" fmla="val 223695"/>
              <a:gd name="f705" fmla="val 18326"/>
              <a:gd name="f706" fmla="val 224457"/>
              <a:gd name="f707" fmla="val 19004"/>
              <a:gd name="f708" fmla="val 225302"/>
              <a:gd name="f709" fmla="val 19564"/>
              <a:gd name="f710" fmla="val 222921"/>
              <a:gd name="f711" fmla="val 220623"/>
              <a:gd name="f712" fmla="val 18135"/>
              <a:gd name="f713" fmla="val 218325"/>
              <a:gd name="f714" fmla="val 214777"/>
              <a:gd name="f715" fmla="val 15956"/>
              <a:gd name="f716" fmla="val 213003"/>
              <a:gd name="f717" fmla="val 15313"/>
              <a:gd name="f718" fmla="val 209789"/>
              <a:gd name="f719" fmla="val 14158"/>
              <a:gd name="f720" fmla="val 206550"/>
              <a:gd name="f721" fmla="val 13075"/>
              <a:gd name="f722" fmla="val 203312"/>
              <a:gd name="f723" fmla="val 12015"/>
              <a:gd name="f724" fmla="val 201788"/>
              <a:gd name="f725" fmla="val 11527"/>
              <a:gd name="f726" fmla="val 200264"/>
              <a:gd name="f727" fmla="val 11027"/>
              <a:gd name="f728" fmla="val 198728"/>
              <a:gd name="f729" fmla="val 194251"/>
              <a:gd name="f730" fmla="val 189679"/>
              <a:gd name="f731" fmla="val 8027"/>
              <a:gd name="f732" fmla="val 185083"/>
              <a:gd name="f733" fmla="val 184928"/>
              <a:gd name="f734" fmla="val 7098"/>
              <a:gd name="f735" fmla="val 184774"/>
              <a:gd name="f736" fmla="val 7074"/>
              <a:gd name="f737" fmla="val 184631"/>
              <a:gd name="f738" fmla="val 7038"/>
              <a:gd name="f739" fmla="val 183857"/>
              <a:gd name="f740" fmla="val 183083"/>
              <a:gd name="f741" fmla="val 6741"/>
              <a:gd name="f742" fmla="val 182297"/>
              <a:gd name="f743" fmla="val 179356"/>
              <a:gd name="f744" fmla="val 6086"/>
              <a:gd name="f745" fmla="val 176392"/>
              <a:gd name="f746" fmla="val 5693"/>
              <a:gd name="f747" fmla="val 173415"/>
              <a:gd name="f748" fmla="val 5360"/>
              <a:gd name="f749" fmla="val 172772"/>
              <a:gd name="f750" fmla="val 5264"/>
              <a:gd name="f751" fmla="val 172105"/>
              <a:gd name="f752" fmla="val 5276"/>
              <a:gd name="f753" fmla="val 171462"/>
              <a:gd name="f754" fmla="val 5122"/>
              <a:gd name="f755" fmla="val 171272"/>
              <a:gd name="f756" fmla="val 4645"/>
              <a:gd name="f757" fmla="val 170843"/>
              <a:gd name="f758" fmla="val 4312"/>
              <a:gd name="f759" fmla="val 170391"/>
              <a:gd name="f760" fmla="val 4121"/>
              <a:gd name="f761" fmla="val 170224"/>
              <a:gd name="f762" fmla="val 4074"/>
              <a:gd name="f763" fmla="val 170057"/>
              <a:gd name="f764" fmla="val 4026"/>
              <a:gd name="f765" fmla="val 169891"/>
              <a:gd name="f766" fmla="val 3979"/>
              <a:gd name="f767" fmla="val 3455"/>
              <a:gd name="f768" fmla="val 169760"/>
              <a:gd name="f769" fmla="val 2931"/>
              <a:gd name="f770" fmla="val 2407"/>
              <a:gd name="f771" fmla="val 169641"/>
              <a:gd name="f772" fmla="val 2145"/>
              <a:gd name="f773" fmla="val 1812"/>
              <a:gd name="f774" fmla="val 169379"/>
              <a:gd name="f775" fmla="val 1669"/>
              <a:gd name="f776" fmla="val 169297"/>
              <a:gd name="f777" fmla="val 1614"/>
              <a:gd name="f778" fmla="val 169207"/>
              <a:gd name="f779" fmla="val 1590"/>
              <a:gd name="f780" fmla="val 169117"/>
              <a:gd name="f781" fmla="val 168895"/>
              <a:gd name="f782" fmla="val 168674"/>
              <a:gd name="f783" fmla="val 1739"/>
              <a:gd name="f784" fmla="val 168581"/>
              <a:gd name="f785" fmla="val 1943"/>
              <a:gd name="f786" fmla="val 168355"/>
              <a:gd name="f787" fmla="val 2359"/>
              <a:gd name="f788" fmla="val 2847"/>
              <a:gd name="f789" fmla="val 168248"/>
              <a:gd name="f790" fmla="val 3300"/>
              <a:gd name="f791" fmla="val 168212"/>
              <a:gd name="f792" fmla="val 3633"/>
              <a:gd name="f793" fmla="val 3967"/>
              <a:gd name="f794" fmla="val 168200"/>
              <a:gd name="f795" fmla="val 4300"/>
              <a:gd name="f796" fmla="val 167962"/>
              <a:gd name="f797" fmla="val 4431"/>
              <a:gd name="f798" fmla="val 167771"/>
              <a:gd name="f799" fmla="val 4622"/>
              <a:gd name="f800" fmla="val 167545"/>
              <a:gd name="f801" fmla="val 4788"/>
              <a:gd name="f802" fmla="val 167482"/>
              <a:gd name="f803" fmla="val 4790"/>
              <a:gd name="f804" fmla="val 167419"/>
              <a:gd name="f805" fmla="val 4791"/>
              <a:gd name="f806" fmla="val 167355"/>
              <a:gd name="f807" fmla="val 167061"/>
              <a:gd name="f808" fmla="val 166768"/>
              <a:gd name="f809" fmla="val 4770"/>
              <a:gd name="f810" fmla="val 166474"/>
              <a:gd name="f811" fmla="val 4741"/>
              <a:gd name="f812" fmla="val 166009"/>
              <a:gd name="f813" fmla="val 4669"/>
              <a:gd name="f814" fmla="val 165521"/>
              <a:gd name="f815" fmla="val 4717"/>
              <a:gd name="f816" fmla="val 165057"/>
              <a:gd name="f817" fmla="val 164473"/>
              <a:gd name="f818" fmla="val 4574"/>
              <a:gd name="f819" fmla="val 163878"/>
              <a:gd name="f820" fmla="val 4633"/>
              <a:gd name="f821" fmla="val 163295"/>
              <a:gd name="f822" fmla="val 4538"/>
              <a:gd name="f823" fmla="val 162580"/>
              <a:gd name="f824" fmla="val 4502"/>
              <a:gd name="f825" fmla="val 161866"/>
              <a:gd name="f826" fmla="val 161152"/>
              <a:gd name="f827" fmla="val 4443"/>
              <a:gd name="f828" fmla="val 160175"/>
              <a:gd name="f829" fmla="val 4419"/>
              <a:gd name="f830" fmla="val 159187"/>
              <a:gd name="f831" fmla="val 158199"/>
              <a:gd name="f832" fmla="val 4395"/>
              <a:gd name="f833" fmla="val 158026"/>
              <a:gd name="f834" fmla="val 4366"/>
              <a:gd name="f835" fmla="val 157851"/>
              <a:gd name="f836" fmla="val 4360"/>
              <a:gd name="f837" fmla="val 157673"/>
              <a:gd name="f838" fmla="val 157555"/>
              <a:gd name="f839" fmla="val 157437"/>
              <a:gd name="f840" fmla="val 4362"/>
              <a:gd name="f841" fmla="val 157318"/>
              <a:gd name="f842" fmla="val 157258"/>
              <a:gd name="f843" fmla="val 157199"/>
              <a:gd name="f844" fmla="val 157139"/>
              <a:gd name="f845" fmla="val 157040"/>
              <a:gd name="f846" fmla="val 4361"/>
              <a:gd name="f847" fmla="val 156941"/>
              <a:gd name="f848" fmla="val 156842"/>
              <a:gd name="f849" fmla="val 156452"/>
              <a:gd name="f850" fmla="val 156059"/>
              <a:gd name="f851" fmla="val 4353"/>
              <a:gd name="f852" fmla="val 155665"/>
              <a:gd name="f853" fmla="val 155327"/>
              <a:gd name="f854" fmla="val 154989"/>
              <a:gd name="f855" fmla="val 4359"/>
              <a:gd name="f856" fmla="val 154651"/>
              <a:gd name="f857" fmla="val 4383"/>
              <a:gd name="f858" fmla="val 153353"/>
              <a:gd name="f859" fmla="val 152043"/>
              <a:gd name="f860" fmla="val 150745"/>
              <a:gd name="f861" fmla="val 4479"/>
              <a:gd name="f862" fmla="val 150007"/>
              <a:gd name="f863" fmla="val 149269"/>
              <a:gd name="f864" fmla="val 148531"/>
              <a:gd name="f865" fmla="val 147971"/>
              <a:gd name="f866" fmla="val 147400"/>
              <a:gd name="f867" fmla="val 146840"/>
              <a:gd name="f868" fmla="val 4657"/>
              <a:gd name="f869" fmla="val 146340"/>
              <a:gd name="f870" fmla="val 145328"/>
              <a:gd name="f871" fmla="val 4752"/>
              <a:gd name="f872" fmla="val 144911"/>
              <a:gd name="f873" fmla="val 4800"/>
              <a:gd name="f874" fmla="val 144495"/>
              <a:gd name="f875" fmla="val 144078"/>
              <a:gd name="f876" fmla="val 4836"/>
              <a:gd name="f877" fmla="val 142352"/>
              <a:gd name="f878" fmla="val 4943"/>
              <a:gd name="f879" fmla="val 140625"/>
              <a:gd name="f880" fmla="val 5110"/>
              <a:gd name="f881" fmla="val 138899"/>
              <a:gd name="f882" fmla="val 5253"/>
              <a:gd name="f883" fmla="val 135589"/>
              <a:gd name="f884" fmla="val 5598"/>
              <a:gd name="f885" fmla="val 132267"/>
              <a:gd name="f886" fmla="val 5979"/>
              <a:gd name="f887" fmla="val 128957"/>
              <a:gd name="f888" fmla="val 6431"/>
              <a:gd name="f889" fmla="val 128860"/>
              <a:gd name="f890" fmla="val 6439"/>
              <a:gd name="f891" fmla="val 128753"/>
              <a:gd name="f892" fmla="val 128653"/>
              <a:gd name="f893" fmla="val 128605"/>
              <a:gd name="f894" fmla="val 128559"/>
              <a:gd name="f895" fmla="val 6462"/>
              <a:gd name="f896" fmla="val 128516"/>
              <a:gd name="f897" fmla="val 6443"/>
              <a:gd name="f898" fmla="val 128243"/>
              <a:gd name="f899" fmla="val 5967"/>
              <a:gd name="f900" fmla="val 127790"/>
              <a:gd name="f901" fmla="val 5610"/>
              <a:gd name="f902" fmla="val 5431"/>
              <a:gd name="f903" fmla="val 5395"/>
              <a:gd name="f904" fmla="val 127100"/>
              <a:gd name="f905" fmla="val 5372"/>
              <a:gd name="f906" fmla="val 5336"/>
              <a:gd name="f907" fmla="val 126790"/>
              <a:gd name="f908" fmla="val 5288"/>
              <a:gd name="f909" fmla="val 126552"/>
              <a:gd name="f910" fmla="val 5217"/>
              <a:gd name="f911" fmla="val 125730"/>
              <a:gd name="f912" fmla="val 125647"/>
              <a:gd name="f913" fmla="val 125552"/>
              <a:gd name="f914" fmla="val 125457"/>
              <a:gd name="f915" fmla="val 5538"/>
              <a:gd name="f916" fmla="val 124933"/>
              <a:gd name="f917" fmla="val 5657"/>
              <a:gd name="f918" fmla="val 124730"/>
              <a:gd name="f919" fmla="val 5848"/>
              <a:gd name="f920" fmla="val 124349"/>
              <a:gd name="f921" fmla="val 6181"/>
              <a:gd name="f922" fmla="val 123885"/>
              <a:gd name="f923" fmla="val 6455"/>
              <a:gd name="f924" fmla="val 123683"/>
              <a:gd name="f925" fmla="val 6943"/>
              <a:gd name="f926" fmla="val 123648"/>
              <a:gd name="f927" fmla="val 7058"/>
              <a:gd name="f928" fmla="val 123591"/>
              <a:gd name="f929" fmla="val 7218"/>
              <a:gd name="f930" fmla="val 123448"/>
              <a:gd name="f931" fmla="val 123443"/>
              <a:gd name="f932" fmla="val 123438"/>
              <a:gd name="f933" fmla="val 7217"/>
              <a:gd name="f934" fmla="val 123433"/>
              <a:gd name="f935" fmla="val 120670"/>
              <a:gd name="f936" fmla="val 7634"/>
              <a:gd name="f937" fmla="val 117908"/>
              <a:gd name="f938" fmla="val 115158"/>
              <a:gd name="f939" fmla="val 113288"/>
              <a:gd name="f940" fmla="val 8801"/>
              <a:gd name="f941" fmla="val 111419"/>
              <a:gd name="f942" fmla="val 9146"/>
              <a:gd name="f943" fmla="val 109550"/>
              <a:gd name="f944" fmla="val 9432"/>
              <a:gd name="f945" fmla="val 109490"/>
              <a:gd name="f946" fmla="val 9467"/>
              <a:gd name="f947" fmla="val 108145"/>
              <a:gd name="f948" fmla="val 9670"/>
              <a:gd name="f949" fmla="val 106811"/>
              <a:gd name="f950" fmla="val 9932"/>
              <a:gd name="f951" fmla="val 105466"/>
              <a:gd name="f952" fmla="val 10158"/>
              <a:gd name="f953" fmla="val 104966"/>
              <a:gd name="f954" fmla="val 10241"/>
              <a:gd name="f955" fmla="val 104454"/>
              <a:gd name="f956" fmla="val 10337"/>
              <a:gd name="f957" fmla="val 103954"/>
              <a:gd name="f958" fmla="val 10420"/>
              <a:gd name="f959" fmla="val 100394"/>
              <a:gd name="f960" fmla="val 11051"/>
              <a:gd name="f961" fmla="val 96834"/>
              <a:gd name="f962" fmla="val 11658"/>
              <a:gd name="f963" fmla="val 93262"/>
              <a:gd name="f964" fmla="val 12194"/>
              <a:gd name="f965" fmla="val 88095"/>
              <a:gd name="f966" fmla="val 12992"/>
              <a:gd name="f967" fmla="val 82916"/>
              <a:gd name="f968" fmla="val 13706"/>
              <a:gd name="f969" fmla="val 77724"/>
              <a:gd name="f970" fmla="val 14289"/>
              <a:gd name="f971" fmla="val 77427"/>
              <a:gd name="f972" fmla="val 76951"/>
              <a:gd name="f973" fmla="val 13468"/>
              <a:gd name="f974" fmla="val 76415"/>
              <a:gd name="f975" fmla="val 13313"/>
              <a:gd name="f976" fmla="val 76403"/>
              <a:gd name="f977" fmla="val 12944"/>
              <a:gd name="f978" fmla="val 76439"/>
              <a:gd name="f979" fmla="val 12575"/>
              <a:gd name="f980" fmla="val 76379"/>
              <a:gd name="f981" fmla="val 12218"/>
              <a:gd name="f982" fmla="val 76331"/>
              <a:gd name="f983" fmla="val 11087"/>
              <a:gd name="f984" fmla="val 76296"/>
              <a:gd name="f985" fmla="val 10527"/>
              <a:gd name="f986" fmla="val 76248"/>
              <a:gd name="f987" fmla="val 10170"/>
              <a:gd name="f988" fmla="val 76260"/>
              <a:gd name="f989" fmla="val 9801"/>
              <a:gd name="f990" fmla="val 76224"/>
              <a:gd name="f991" fmla="val 9444"/>
              <a:gd name="f992" fmla="val 76129"/>
              <a:gd name="f993" fmla="val 9063"/>
              <a:gd name="f994" fmla="val 76200"/>
              <a:gd name="f995" fmla="val 8682"/>
              <a:gd name="f996" fmla="val 76105"/>
              <a:gd name="f997" fmla="val 8301"/>
              <a:gd name="f998" fmla="val 76058"/>
              <a:gd name="f999" fmla="val 7277"/>
              <a:gd name="f1000" fmla="val 75891"/>
              <a:gd name="f1001" fmla="val 6241"/>
              <a:gd name="f1002" fmla="val 75450"/>
              <a:gd name="f1003" fmla="val 5312"/>
              <a:gd name="f1004" fmla="val 75357"/>
              <a:gd name="f1005" fmla="val 5130"/>
              <a:gd name="f1006" fmla="val 75171"/>
              <a:gd name="f1007" fmla="val 5043"/>
              <a:gd name="f1008" fmla="val 74984"/>
              <a:gd name="f1009" fmla="val 74768"/>
              <a:gd name="f1010" fmla="val 74551"/>
              <a:gd name="f1011" fmla="val 5160"/>
              <a:gd name="f1012" fmla="val 74474"/>
              <a:gd name="f1013" fmla="val 5384"/>
              <a:gd name="f1014" fmla="val 74129"/>
              <a:gd name="f1015" fmla="val 6503"/>
              <a:gd name="f1016" fmla="val 74188"/>
              <a:gd name="f1017" fmla="val 7681"/>
              <a:gd name="f1018" fmla="val 74284"/>
              <a:gd name="f1019" fmla="val 8836"/>
              <a:gd name="f1020" fmla="val 74307"/>
              <a:gd name="f1021" fmla="val 9479"/>
              <a:gd name="f1022" fmla="val 74295"/>
              <a:gd name="f1023" fmla="val 10134"/>
              <a:gd name="f1024" fmla="val 74331"/>
              <a:gd name="f1025" fmla="val 10789"/>
              <a:gd name="f1026" fmla="val 74414"/>
              <a:gd name="f1027" fmla="val 11241"/>
              <a:gd name="f1028" fmla="val 74367"/>
              <a:gd name="f1029" fmla="val 11706"/>
              <a:gd name="f1030" fmla="val 74426"/>
              <a:gd name="f1031" fmla="val 12158"/>
              <a:gd name="f1032" fmla="val 74486"/>
              <a:gd name="f1033" fmla="val 74069"/>
              <a:gd name="f1034" fmla="val 13980"/>
              <a:gd name="f1035" fmla="val 73522"/>
              <a:gd name="f1036" fmla="val 14408"/>
              <a:gd name="f1037" fmla="val 73474"/>
              <a:gd name="f1038" fmla="val 14516"/>
              <a:gd name="f1039" fmla="val 73438"/>
              <a:gd name="f1040" fmla="val 14623"/>
              <a:gd name="f1041" fmla="val 73402"/>
              <a:gd name="f1042" fmla="val 14730"/>
              <a:gd name="f1043" fmla="val 72795"/>
              <a:gd name="f1044" fmla="val 14766"/>
              <a:gd name="f1045" fmla="val 72200"/>
              <a:gd name="f1046" fmla="val 14825"/>
              <a:gd name="f1047" fmla="val 71593"/>
              <a:gd name="f1048" fmla="val 70855"/>
              <a:gd name="f1049" fmla="val 14944"/>
              <a:gd name="f1050" fmla="val 70116"/>
              <a:gd name="f1051" fmla="val 14992"/>
              <a:gd name="f1052" fmla="val 69378"/>
              <a:gd name="f1053" fmla="val 15063"/>
              <a:gd name="f1054" fmla="val 68961"/>
              <a:gd name="f1055" fmla="val 68545"/>
              <a:gd name="f1056" fmla="val 15075"/>
              <a:gd name="f1057" fmla="val 68128"/>
              <a:gd name="f1058" fmla="val 15147"/>
              <a:gd name="f1059" fmla="val 67687"/>
              <a:gd name="f1060" fmla="val 15206"/>
              <a:gd name="f1061" fmla="val 67235"/>
              <a:gd name="f1062" fmla="val 15159"/>
              <a:gd name="f1063" fmla="val 66806"/>
              <a:gd name="f1064" fmla="val 15242"/>
              <a:gd name="f1065" fmla="val 66330"/>
              <a:gd name="f1066" fmla="val 65854"/>
              <a:gd name="f1067" fmla="val 15254"/>
              <a:gd name="f1068" fmla="val 65390"/>
              <a:gd name="f1069" fmla="val 15325"/>
              <a:gd name="f1070" fmla="val 64878"/>
              <a:gd name="f1071" fmla="val 64366"/>
              <a:gd name="f1072" fmla="val 63866"/>
              <a:gd name="f1073" fmla="val 63270"/>
              <a:gd name="f1074" fmla="val 15480"/>
              <a:gd name="f1075" fmla="val 62675"/>
              <a:gd name="f1076" fmla="val 62092"/>
              <a:gd name="f1077" fmla="val 15504"/>
              <a:gd name="f1078" fmla="val 61484"/>
              <a:gd name="f1079" fmla="val 15551"/>
              <a:gd name="f1080" fmla="val 60889"/>
              <a:gd name="f1081" fmla="val 15540"/>
              <a:gd name="f1082" fmla="val 60294"/>
              <a:gd name="f1083" fmla="val 15563"/>
              <a:gd name="f1084" fmla="val 59115"/>
              <a:gd name="f1085" fmla="val 57936"/>
              <a:gd name="f1086" fmla="val 15575"/>
              <a:gd name="f1087" fmla="val 56769"/>
              <a:gd name="f1088" fmla="val 15706"/>
              <a:gd name="f1089" fmla="val 55680"/>
              <a:gd name="f1090" fmla="val 15718"/>
              <a:gd name="f1091" fmla="val 54591"/>
              <a:gd name="f1092" fmla="val 15727"/>
              <a:gd name="f1093" fmla="val 53503"/>
              <a:gd name="f1094" fmla="val 52415"/>
              <a:gd name="f1095" fmla="val 51328"/>
              <a:gd name="f1096" fmla="val 50245"/>
              <a:gd name="f1097" fmla="val 49364"/>
              <a:gd name="f1098" fmla="val 15587"/>
              <a:gd name="f1099" fmla="val 48471"/>
              <a:gd name="f1100" fmla="val 15682"/>
              <a:gd name="f1101" fmla="val 47590"/>
              <a:gd name="f1102" fmla="val 47066"/>
              <a:gd name="f1103" fmla="val 46554"/>
              <a:gd name="f1104" fmla="val 46042"/>
              <a:gd name="f1105" fmla="val 45542"/>
              <a:gd name="f1106" fmla="val 15432"/>
              <a:gd name="f1107" fmla="val 45042"/>
              <a:gd name="f1108" fmla="val 44542"/>
              <a:gd name="f1109" fmla="val 44101"/>
              <a:gd name="f1110" fmla="val 15337"/>
              <a:gd name="f1111" fmla="val 43637"/>
              <a:gd name="f1112" fmla="val 43196"/>
              <a:gd name="f1113" fmla="val 41232"/>
              <a:gd name="f1114" fmla="val 15170"/>
              <a:gd name="f1115" fmla="val 39291"/>
              <a:gd name="f1116" fmla="val 14932"/>
              <a:gd name="f1117" fmla="val 37327"/>
              <a:gd name="f1118" fmla="val 14718"/>
              <a:gd name="f1119" fmla="val 37279"/>
              <a:gd name="f1120" fmla="val 14682"/>
              <a:gd name="f1121" fmla="val 36695"/>
              <a:gd name="f1122" fmla="val 14635"/>
              <a:gd name="f1123" fmla="val 36124"/>
              <a:gd name="f1124" fmla="val 14527"/>
              <a:gd name="f1125" fmla="val 35552"/>
              <a:gd name="f1126" fmla="val 14444"/>
              <a:gd name="f1127" fmla="val 14194"/>
              <a:gd name="f1128" fmla="val 35541"/>
              <a:gd name="f1129" fmla="val 13944"/>
              <a:gd name="f1130" fmla="val 35505"/>
              <a:gd name="f1131" fmla="val 13694"/>
              <a:gd name="f1132" fmla="val 35445"/>
              <a:gd name="f1133" fmla="val 13551"/>
              <a:gd name="f1134" fmla="val 35398"/>
              <a:gd name="f1135" fmla="val 13396"/>
              <a:gd name="f1136" fmla="val 35338"/>
              <a:gd name="f1137" fmla="val 35088"/>
              <a:gd name="f1138" fmla="val 12765"/>
              <a:gd name="f1139" fmla="val 34636"/>
              <a:gd name="f1140" fmla="val 12444"/>
              <a:gd name="f1141" fmla="val 34183"/>
              <a:gd name="f1142" fmla="val 12182"/>
              <a:gd name="f1143" fmla="val 34052"/>
              <a:gd name="f1144" fmla="val 33933"/>
              <a:gd name="f1145" fmla="val 12063"/>
              <a:gd name="f1146" fmla="val 33719"/>
              <a:gd name="f1147" fmla="val 11980"/>
              <a:gd name="f1148" fmla="val 11908"/>
              <a:gd name="f1149" fmla="val 33403"/>
              <a:gd name="f1150" fmla="val 11896"/>
              <a:gd name="f1151" fmla="val 33264"/>
              <a:gd name="f1152" fmla="val 11890"/>
              <a:gd name="f1153" fmla="val 33124"/>
              <a:gd name="f1154" fmla="val 32984"/>
              <a:gd name="f1155" fmla="val 32844"/>
              <a:gd name="f1156" fmla="val 32707"/>
              <a:gd name="f1157" fmla="val 32576"/>
              <a:gd name="f1158" fmla="val 11956"/>
              <a:gd name="f1159" fmla="val 32433"/>
              <a:gd name="f1160" fmla="val 32290"/>
              <a:gd name="f1161" fmla="val 12051"/>
              <a:gd name="f1162" fmla="val 31576"/>
              <a:gd name="f1163" fmla="val 12777"/>
              <a:gd name="f1164" fmla="val 30599"/>
              <a:gd name="f1165" fmla="val 27635"/>
              <a:gd name="f1166" fmla="val 12873"/>
              <a:gd name="f1167" fmla="val 24682"/>
              <a:gd name="f1168" fmla="val 12087"/>
              <a:gd name="f1169" fmla="val 21801"/>
              <a:gd name="f1170" fmla="val 11146"/>
              <a:gd name="f1171" fmla="val 16026"/>
              <a:gd name="f1172" fmla="val 9253"/>
              <a:gd name="f1173" fmla="val 10430"/>
              <a:gd name="f1174" fmla="val 5215"/>
              <a:gd name="f1175" fmla="val 3693"/>
              <a:gd name="f1176" fmla="val 3894"/>
              <a:gd name="f1177" fmla="val 2907"/>
              <a:gd name="f1178" fmla="val 2572"/>
              <a:gd name="f1179" fmla="val 2109"/>
              <a:gd name="f1180" fmla="val 1382"/>
              <a:gd name="f1181" fmla="val 1121"/>
              <a:gd name="f1182" fmla="val 1001"/>
              <a:gd name="f1183" fmla="val 788"/>
              <a:gd name="f1184" fmla="val 596"/>
              <a:gd name="f1185" fmla="val 466"/>
              <a:gd name="f1186" fmla="val 358"/>
              <a:gd name="f1187" fmla="val 14"/>
              <a:gd name="f1188" fmla="val 332"/>
              <a:gd name="f1189" fmla="val 5"/>
              <a:gd name="f1190" fmla="val 306"/>
              <a:gd name="f1191" fmla="+- 0 0 -90"/>
              <a:gd name="f1192" fmla="*/ f3 1 228982"/>
              <a:gd name="f1193" fmla="*/ f4 1 27558"/>
              <a:gd name="f1194" fmla="+- f7 0 f5"/>
              <a:gd name="f1195" fmla="+- f6 0 f5"/>
              <a:gd name="f1196" fmla="*/ f1191 f0 1"/>
              <a:gd name="f1197" fmla="*/ f1195 1 228982"/>
              <a:gd name="f1198" fmla="*/ f1194 1 27558"/>
              <a:gd name="f1199" fmla="*/ 94467770 f1195 1"/>
              <a:gd name="f1200" fmla="*/ 114948672 f1194 1"/>
              <a:gd name="f1201" fmla="*/ 795829617 f1195 1"/>
              <a:gd name="f1202" fmla="*/ 466699939 f1194 1"/>
              <a:gd name="f1203" fmla="*/ 792851468 f1195 1"/>
              <a:gd name="f1204" fmla="*/ 695465255 f1194 1"/>
              <a:gd name="f1205" fmla="*/ 830688862 f1195 1"/>
              <a:gd name="f1206" fmla="*/ 771277714 f1194 1"/>
              <a:gd name="f1207" fmla="*/ 833366734 f1195 1"/>
              <a:gd name="f1208" fmla="*/ 472755529 f1194 1"/>
              <a:gd name="f1209" fmla="*/ 912318311 f1195 1"/>
              <a:gd name="f1210" fmla="*/ 460983274 f1194 1"/>
              <a:gd name="f1211" fmla="*/ 1185836615 f1195 1"/>
              <a:gd name="f1212" fmla="*/ 491630868 f1194 1"/>
              <a:gd name="f1213" fmla="*/ 1422118110 f1195 1"/>
              <a:gd name="f1214" fmla="*/ 495677832 f1194 1"/>
              <a:gd name="f1215" fmla="*/ 1648865392 f1195 1"/>
              <a:gd name="f1216" fmla="*/ 485914234 f1194 1"/>
              <a:gd name="f1217" fmla="*/ 1776089468 f1195 1"/>
              <a:gd name="f1218" fmla="*/ 476462623 f1194 1"/>
              <a:gd name="f1219" fmla="*/ 1852939802 f1195 1"/>
              <a:gd name="f1220" fmla="*/ 476802493 f1194 1"/>
              <a:gd name="f1221" fmla="*/ 1989123188 f1195 1"/>
              <a:gd name="f1222" fmla="*/ 453230131 f1194 1"/>
              <a:gd name="f1223" fmla="*/ 2147483646 f1195 1"/>
              <a:gd name="f1224" fmla="*/ 375069176 f1194 1"/>
              <a:gd name="f1225" fmla="*/ 318444073 f1194 1"/>
              <a:gd name="f1226" fmla="*/ 269599967 f1194 1"/>
              <a:gd name="f1227" fmla="*/ 397622841 f1194 1"/>
              <a:gd name="f1228" fmla="*/ 757806992 f1194 1"/>
              <a:gd name="f1229" fmla="*/ 531730072 f1194 1"/>
              <a:gd name="f1230" fmla="*/ 297559194 f1194 1"/>
              <a:gd name="f1231" fmla="*/ 212323922 f1194 1"/>
              <a:gd name="f1232" fmla="*/ 189741489 f1194 1"/>
              <a:gd name="f1233" fmla="*/ 183063693 f1194 1"/>
              <a:gd name="f1234" fmla="*/ 184704596 f1194 1"/>
              <a:gd name="f1235" fmla="*/ 193788453 f1194 1"/>
              <a:gd name="f1236" fmla="*/ 212663792 f1194 1"/>
              <a:gd name="f1237" fmla="*/ 280382323 f1194 1"/>
              <a:gd name="f1238" fmla="*/ 396293041 f1194 1"/>
              <a:gd name="f1239" fmla="*/ 400990979 f1194 1"/>
              <a:gd name="f1240" fmla="*/ 609211256 f1194 1"/>
              <a:gd name="f1241" fmla="*/ 649310461 f1194 1"/>
              <a:gd name="f1242" fmla="*/ 603834492 f1194 1"/>
              <a:gd name="f1243" fmla="*/ 505440546 f1194 1"/>
              <a:gd name="f1244" fmla="*/ 298295585 f1194 1"/>
              <a:gd name="f1245" fmla="*/ 471765599 f1194 1"/>
              <a:gd name="f1246" fmla="*/ 433336095 f1194 1"/>
              <a:gd name="f1247" fmla="*/ 199165217 f1194 1"/>
              <a:gd name="f1248" fmla="*/ 116618342 f1194 1"/>
              <a:gd name="f1249" fmla="*/ 44994915 f1194 1"/>
              <a:gd name="f1250" fmla="*/ 135493681 f1194 1"/>
              <a:gd name="f1251" fmla="*/ 128418450 f1194 1"/>
              <a:gd name="f1252" fmla="*/ 123438206 f1194 1"/>
              <a:gd name="f1253" fmla="*/ 124032530 f1194 1"/>
              <a:gd name="f1254" fmla="*/ 134474984 f1194 1"/>
              <a:gd name="f1255" fmla="*/ 147633659 f1194 1"/>
              <a:gd name="f1256" fmla="*/ 196476851 f1194 1"/>
              <a:gd name="f1257" fmla="*/ 266911601 f1194 1"/>
              <a:gd name="f1258" fmla="*/ 345072556 f1194 1"/>
              <a:gd name="f1259" fmla="*/ 1909270719 f1195 1"/>
              <a:gd name="f1260" fmla="*/ 297899064 f1194 1"/>
              <a:gd name="f1261" fmla="*/ 1876438247 f1195 1"/>
              <a:gd name="f1262" fmla="*/ 142710065 f1194 1"/>
              <a:gd name="f1263" fmla="*/ 1862474893 f1195 1"/>
              <a:gd name="f1264" fmla="*/ 344053859 f1194 1"/>
              <a:gd name="f1265" fmla="*/ 1791580008 f1195 1"/>
              <a:gd name="f1266" fmla="*/ 421223970 f1194 1"/>
              <a:gd name="f1267" fmla="*/ 1636353000 f1195 1"/>
              <a:gd name="f1268" fmla="*/ 433675051 f1194 1"/>
              <a:gd name="f1269" fmla="*/ 1420616633 f1195 1"/>
              <a:gd name="f1270" fmla="*/ 444457376 f1194 1"/>
              <a:gd name="f1271" fmla="*/ 1152178540 f1195 1"/>
              <a:gd name="f1272" fmla="*/ 438740712 f1194 1"/>
              <a:gd name="f1273" fmla="*/ 932889062 f1195 1"/>
              <a:gd name="f1274" fmla="*/ 415479453 f1194 1"/>
              <a:gd name="f1275" fmla="*/ 855413309 f1195 1"/>
              <a:gd name="f1276" fmla="*/ 344732685 f1194 1"/>
              <a:gd name="f1277" fmla="*/ 818476807 f1195 1"/>
              <a:gd name="f1278" fmla="*/ 336979542 f1194 1"/>
              <a:gd name="f1279" fmla="*/ 130502532 f1195 1"/>
              <a:gd name="f1280" fmla="*/ 104506217 f1194 1"/>
              <a:gd name="f1281" fmla="*/ f1196 1 f2"/>
              <a:gd name="f1282" fmla="*/ f1199 1 228982"/>
              <a:gd name="f1283" fmla="*/ f1200 1 27558"/>
              <a:gd name="f1284" fmla="*/ f1201 1 228982"/>
              <a:gd name="f1285" fmla="*/ f1202 1 27558"/>
              <a:gd name="f1286" fmla="*/ f1203 1 228982"/>
              <a:gd name="f1287" fmla="*/ f1204 1 27558"/>
              <a:gd name="f1288" fmla="*/ f1205 1 228982"/>
              <a:gd name="f1289" fmla="*/ f1206 1 27558"/>
              <a:gd name="f1290" fmla="*/ f1207 1 228982"/>
              <a:gd name="f1291" fmla="*/ f1208 1 27558"/>
              <a:gd name="f1292" fmla="*/ f1209 1 228982"/>
              <a:gd name="f1293" fmla="*/ f1210 1 27558"/>
              <a:gd name="f1294" fmla="*/ f1211 1 228982"/>
              <a:gd name="f1295" fmla="*/ f1212 1 27558"/>
              <a:gd name="f1296" fmla="*/ f1213 1 228982"/>
              <a:gd name="f1297" fmla="*/ f1214 1 27558"/>
              <a:gd name="f1298" fmla="*/ f1215 1 228982"/>
              <a:gd name="f1299" fmla="*/ f1216 1 27558"/>
              <a:gd name="f1300" fmla="*/ f1217 1 228982"/>
              <a:gd name="f1301" fmla="*/ f1218 1 27558"/>
              <a:gd name="f1302" fmla="*/ f1219 1 228982"/>
              <a:gd name="f1303" fmla="*/ f1220 1 27558"/>
              <a:gd name="f1304" fmla="*/ f1221 1 228982"/>
              <a:gd name="f1305" fmla="*/ f1222 1 27558"/>
              <a:gd name="f1306" fmla="*/ f1223 1 228982"/>
              <a:gd name="f1307" fmla="*/ f1224 1 27558"/>
              <a:gd name="f1308" fmla="*/ f1225 1 27558"/>
              <a:gd name="f1309" fmla="*/ f1226 1 27558"/>
              <a:gd name="f1310" fmla="*/ f1227 1 27558"/>
              <a:gd name="f1311" fmla="*/ f1228 1 27558"/>
              <a:gd name="f1312" fmla="*/ f1229 1 27558"/>
              <a:gd name="f1313" fmla="*/ f1230 1 27558"/>
              <a:gd name="f1314" fmla="*/ f1231 1 27558"/>
              <a:gd name="f1315" fmla="*/ f1232 1 27558"/>
              <a:gd name="f1316" fmla="*/ f1233 1 27558"/>
              <a:gd name="f1317" fmla="*/ f1234 1 27558"/>
              <a:gd name="f1318" fmla="*/ f1235 1 27558"/>
              <a:gd name="f1319" fmla="*/ f1236 1 27558"/>
              <a:gd name="f1320" fmla="*/ f1237 1 27558"/>
              <a:gd name="f1321" fmla="*/ f1238 1 27558"/>
              <a:gd name="f1322" fmla="*/ f1239 1 27558"/>
              <a:gd name="f1323" fmla="*/ f1240 1 27558"/>
              <a:gd name="f1324" fmla="*/ f1241 1 27558"/>
              <a:gd name="f1325" fmla="*/ f1242 1 27558"/>
              <a:gd name="f1326" fmla="*/ f1243 1 27558"/>
              <a:gd name="f1327" fmla="*/ f1244 1 27558"/>
              <a:gd name="f1328" fmla="*/ f1245 1 27558"/>
              <a:gd name="f1329" fmla="*/ f1246 1 27558"/>
              <a:gd name="f1330" fmla="*/ f1247 1 27558"/>
              <a:gd name="f1331" fmla="*/ f1248 1 27558"/>
              <a:gd name="f1332" fmla="*/ f1249 1 27558"/>
              <a:gd name="f1333" fmla="*/ f1250 1 27558"/>
              <a:gd name="f1334" fmla="*/ f1251 1 27558"/>
              <a:gd name="f1335" fmla="*/ f1252 1 27558"/>
              <a:gd name="f1336" fmla="*/ f1253 1 27558"/>
              <a:gd name="f1337" fmla="*/ f1254 1 27558"/>
              <a:gd name="f1338" fmla="*/ f1255 1 27558"/>
              <a:gd name="f1339" fmla="*/ f1256 1 27558"/>
              <a:gd name="f1340" fmla="*/ f1257 1 27558"/>
              <a:gd name="f1341" fmla="*/ f1258 1 27558"/>
              <a:gd name="f1342" fmla="*/ f1259 1 228982"/>
              <a:gd name="f1343" fmla="*/ f1260 1 27558"/>
              <a:gd name="f1344" fmla="*/ f1261 1 228982"/>
              <a:gd name="f1345" fmla="*/ f1262 1 27558"/>
              <a:gd name="f1346" fmla="*/ f1263 1 228982"/>
              <a:gd name="f1347" fmla="*/ f1264 1 27558"/>
              <a:gd name="f1348" fmla="*/ f1265 1 228982"/>
              <a:gd name="f1349" fmla="*/ f1266 1 27558"/>
              <a:gd name="f1350" fmla="*/ f1267 1 228982"/>
              <a:gd name="f1351" fmla="*/ f1268 1 27558"/>
              <a:gd name="f1352" fmla="*/ f1269 1 228982"/>
              <a:gd name="f1353" fmla="*/ f1270 1 27558"/>
              <a:gd name="f1354" fmla="*/ f1271 1 228982"/>
              <a:gd name="f1355" fmla="*/ f1272 1 27558"/>
              <a:gd name="f1356" fmla="*/ f1273 1 228982"/>
              <a:gd name="f1357" fmla="*/ f1274 1 27558"/>
              <a:gd name="f1358" fmla="*/ f1275 1 228982"/>
              <a:gd name="f1359" fmla="*/ f1276 1 27558"/>
              <a:gd name="f1360" fmla="*/ f1277 1 228982"/>
              <a:gd name="f1361" fmla="*/ f1278 1 27558"/>
              <a:gd name="f1362" fmla="*/ f1279 1 228982"/>
              <a:gd name="f1363" fmla="*/ f1280 1 27558"/>
              <a:gd name="f1364" fmla="*/ 0 1 f1197"/>
              <a:gd name="f1365" fmla="*/ f6 1 f1197"/>
              <a:gd name="f1366" fmla="*/ 0 1 f1198"/>
              <a:gd name="f1367" fmla="*/ f7 1 f1198"/>
              <a:gd name="f1368" fmla="+- f1281 0 f1"/>
              <a:gd name="f1369" fmla="*/ f1282 1 f1197"/>
              <a:gd name="f1370" fmla="*/ f1283 1 f1198"/>
              <a:gd name="f1371" fmla="*/ f1284 1 f1197"/>
              <a:gd name="f1372" fmla="*/ f1285 1 f1198"/>
              <a:gd name="f1373" fmla="*/ f1286 1 f1197"/>
              <a:gd name="f1374" fmla="*/ f1287 1 f1198"/>
              <a:gd name="f1375" fmla="*/ f1288 1 f1197"/>
              <a:gd name="f1376" fmla="*/ f1289 1 f1198"/>
              <a:gd name="f1377" fmla="*/ f1290 1 f1197"/>
              <a:gd name="f1378" fmla="*/ f1291 1 f1198"/>
              <a:gd name="f1379" fmla="*/ f1292 1 f1197"/>
              <a:gd name="f1380" fmla="*/ f1293 1 f1198"/>
              <a:gd name="f1381" fmla="*/ f1294 1 f1197"/>
              <a:gd name="f1382" fmla="*/ f1295 1 f1198"/>
              <a:gd name="f1383" fmla="*/ f1296 1 f1197"/>
              <a:gd name="f1384" fmla="*/ f1297 1 f1198"/>
              <a:gd name="f1385" fmla="*/ f1298 1 f1197"/>
              <a:gd name="f1386" fmla="*/ f1299 1 f1198"/>
              <a:gd name="f1387" fmla="*/ f1300 1 f1197"/>
              <a:gd name="f1388" fmla="*/ f1301 1 f1198"/>
              <a:gd name="f1389" fmla="*/ f1302 1 f1197"/>
              <a:gd name="f1390" fmla="*/ f1303 1 f1198"/>
              <a:gd name="f1391" fmla="*/ f1304 1 f1197"/>
              <a:gd name="f1392" fmla="*/ f1305 1 f1198"/>
              <a:gd name="f1393" fmla="*/ f1306 1 f1197"/>
              <a:gd name="f1394" fmla="*/ f1307 1 f1198"/>
              <a:gd name="f1395" fmla="*/ f1308 1 f1198"/>
              <a:gd name="f1396" fmla="*/ f1309 1 f1198"/>
              <a:gd name="f1397" fmla="*/ f1310 1 f1198"/>
              <a:gd name="f1398" fmla="*/ f1311 1 f1198"/>
              <a:gd name="f1399" fmla="*/ f1312 1 f1198"/>
              <a:gd name="f1400" fmla="*/ f1313 1 f1198"/>
              <a:gd name="f1401" fmla="*/ f1314 1 f1198"/>
              <a:gd name="f1402" fmla="*/ f1315 1 f1198"/>
              <a:gd name="f1403" fmla="*/ f1316 1 f1198"/>
              <a:gd name="f1404" fmla="*/ f1317 1 f1198"/>
              <a:gd name="f1405" fmla="*/ f1318 1 f1198"/>
              <a:gd name="f1406" fmla="*/ f1319 1 f1198"/>
              <a:gd name="f1407" fmla="*/ f1320 1 f1198"/>
              <a:gd name="f1408" fmla="*/ f1321 1 f1198"/>
              <a:gd name="f1409" fmla="*/ f1322 1 f1198"/>
              <a:gd name="f1410" fmla="*/ f1323 1 f1198"/>
              <a:gd name="f1411" fmla="*/ f1324 1 f1198"/>
              <a:gd name="f1412" fmla="*/ f1325 1 f1198"/>
              <a:gd name="f1413" fmla="*/ f1326 1 f1198"/>
              <a:gd name="f1414" fmla="*/ f1327 1 f1198"/>
              <a:gd name="f1415" fmla="*/ f1328 1 f1198"/>
              <a:gd name="f1416" fmla="*/ f1329 1 f1198"/>
              <a:gd name="f1417" fmla="*/ f1330 1 f1198"/>
              <a:gd name="f1418" fmla="*/ f1331 1 f1198"/>
              <a:gd name="f1419" fmla="*/ f1332 1 f1198"/>
              <a:gd name="f1420" fmla="*/ f1333 1 f1198"/>
              <a:gd name="f1421" fmla="*/ f1334 1 f1198"/>
              <a:gd name="f1422" fmla="*/ f1335 1 f1198"/>
              <a:gd name="f1423" fmla="*/ f1336 1 f1198"/>
              <a:gd name="f1424" fmla="*/ f1337 1 f1198"/>
              <a:gd name="f1425" fmla="*/ f1338 1 f1198"/>
              <a:gd name="f1426" fmla="*/ f1339 1 f1198"/>
              <a:gd name="f1427" fmla="*/ f1340 1 f1198"/>
              <a:gd name="f1428" fmla="*/ f1341 1 f1198"/>
              <a:gd name="f1429" fmla="*/ f1342 1 f1197"/>
              <a:gd name="f1430" fmla="*/ f1343 1 f1198"/>
              <a:gd name="f1431" fmla="*/ f1344 1 f1197"/>
              <a:gd name="f1432" fmla="*/ f1345 1 f1198"/>
              <a:gd name="f1433" fmla="*/ f1346 1 f1197"/>
              <a:gd name="f1434" fmla="*/ f1347 1 f1198"/>
              <a:gd name="f1435" fmla="*/ f1348 1 f1197"/>
              <a:gd name="f1436" fmla="*/ f1349 1 f1198"/>
              <a:gd name="f1437" fmla="*/ f1350 1 f1197"/>
              <a:gd name="f1438" fmla="*/ f1351 1 f1198"/>
              <a:gd name="f1439" fmla="*/ f1352 1 f1197"/>
              <a:gd name="f1440" fmla="*/ f1353 1 f1198"/>
              <a:gd name="f1441" fmla="*/ f1354 1 f1197"/>
              <a:gd name="f1442" fmla="*/ f1355 1 f1198"/>
              <a:gd name="f1443" fmla="*/ f1356 1 f1197"/>
              <a:gd name="f1444" fmla="*/ f1357 1 f1198"/>
              <a:gd name="f1445" fmla="*/ f1358 1 f1197"/>
              <a:gd name="f1446" fmla="*/ f1359 1 f1198"/>
              <a:gd name="f1447" fmla="*/ f1360 1 f1197"/>
              <a:gd name="f1448" fmla="*/ f1361 1 f1198"/>
              <a:gd name="f1449" fmla="*/ f1362 1 f1197"/>
              <a:gd name="f1450" fmla="*/ f1363 1 f1198"/>
              <a:gd name="f1451" fmla="*/ f1364 f1192 1"/>
              <a:gd name="f1452" fmla="*/ f1365 f1192 1"/>
              <a:gd name="f1453" fmla="*/ f1367 f1193 1"/>
              <a:gd name="f1454" fmla="*/ f1366 f1193 1"/>
              <a:gd name="f1455" fmla="*/ f1369 f1192 1"/>
              <a:gd name="f1456" fmla="*/ f1370 f1193 1"/>
              <a:gd name="f1457" fmla="*/ f1371 f1192 1"/>
              <a:gd name="f1458" fmla="*/ f1372 f1193 1"/>
              <a:gd name="f1459" fmla="*/ f1373 f1192 1"/>
              <a:gd name="f1460" fmla="*/ f1374 f1193 1"/>
              <a:gd name="f1461" fmla="*/ f1375 f1192 1"/>
              <a:gd name="f1462" fmla="*/ f1376 f1193 1"/>
              <a:gd name="f1463" fmla="*/ f1377 f1192 1"/>
              <a:gd name="f1464" fmla="*/ f1378 f1193 1"/>
              <a:gd name="f1465" fmla="*/ f1379 f1192 1"/>
              <a:gd name="f1466" fmla="*/ f1380 f1193 1"/>
              <a:gd name="f1467" fmla="*/ f1381 f1192 1"/>
              <a:gd name="f1468" fmla="*/ f1382 f1193 1"/>
              <a:gd name="f1469" fmla="*/ f1383 f1192 1"/>
              <a:gd name="f1470" fmla="*/ f1384 f1193 1"/>
              <a:gd name="f1471" fmla="*/ f1385 f1192 1"/>
              <a:gd name="f1472" fmla="*/ f1386 f1193 1"/>
              <a:gd name="f1473" fmla="*/ f1387 f1192 1"/>
              <a:gd name="f1474" fmla="*/ f1388 f1193 1"/>
              <a:gd name="f1475" fmla="*/ f1389 f1192 1"/>
              <a:gd name="f1476" fmla="*/ f1390 f1193 1"/>
              <a:gd name="f1477" fmla="*/ f1391 f1192 1"/>
              <a:gd name="f1478" fmla="*/ f1392 f1193 1"/>
              <a:gd name="f1479" fmla="*/ f1393 f1192 1"/>
              <a:gd name="f1480" fmla="*/ f1394 f1193 1"/>
              <a:gd name="f1481" fmla="*/ f1395 f1193 1"/>
              <a:gd name="f1482" fmla="*/ f1396 f1193 1"/>
              <a:gd name="f1483" fmla="*/ f1397 f1193 1"/>
              <a:gd name="f1484" fmla="*/ f1398 f1193 1"/>
              <a:gd name="f1485" fmla="*/ f1399 f1193 1"/>
              <a:gd name="f1486" fmla="*/ f1400 f1193 1"/>
              <a:gd name="f1487" fmla="*/ f1401 f1193 1"/>
              <a:gd name="f1488" fmla="*/ f1402 f1193 1"/>
              <a:gd name="f1489" fmla="*/ f1403 f1193 1"/>
              <a:gd name="f1490" fmla="*/ f1404 f1193 1"/>
              <a:gd name="f1491" fmla="*/ f1405 f1193 1"/>
              <a:gd name="f1492" fmla="*/ f1406 f1193 1"/>
              <a:gd name="f1493" fmla="*/ f1407 f1193 1"/>
              <a:gd name="f1494" fmla="*/ f1408 f1193 1"/>
              <a:gd name="f1495" fmla="*/ f1409 f1193 1"/>
              <a:gd name="f1496" fmla="*/ f1410 f1193 1"/>
              <a:gd name="f1497" fmla="*/ f1411 f1193 1"/>
              <a:gd name="f1498" fmla="*/ f1412 f1193 1"/>
              <a:gd name="f1499" fmla="*/ f1413 f1193 1"/>
              <a:gd name="f1500" fmla="*/ f1414 f1193 1"/>
              <a:gd name="f1501" fmla="*/ f1415 f1193 1"/>
              <a:gd name="f1502" fmla="*/ f1416 f1193 1"/>
              <a:gd name="f1503" fmla="*/ f1417 f1193 1"/>
              <a:gd name="f1504" fmla="*/ f1418 f1193 1"/>
              <a:gd name="f1505" fmla="*/ f1419 f1193 1"/>
              <a:gd name="f1506" fmla="*/ f1420 f1193 1"/>
              <a:gd name="f1507" fmla="*/ f1421 f1193 1"/>
              <a:gd name="f1508" fmla="*/ f1422 f1193 1"/>
              <a:gd name="f1509" fmla="*/ f1423 f1193 1"/>
              <a:gd name="f1510" fmla="*/ f1424 f1193 1"/>
              <a:gd name="f1511" fmla="*/ f1425 f1193 1"/>
              <a:gd name="f1512" fmla="*/ f1426 f1193 1"/>
              <a:gd name="f1513" fmla="*/ f1427 f1193 1"/>
              <a:gd name="f1514" fmla="*/ f1428 f1193 1"/>
              <a:gd name="f1515" fmla="*/ f1429 f1192 1"/>
              <a:gd name="f1516" fmla="*/ f1430 f1193 1"/>
              <a:gd name="f1517" fmla="*/ f1431 f1192 1"/>
              <a:gd name="f1518" fmla="*/ f1432 f1193 1"/>
              <a:gd name="f1519" fmla="*/ f1433 f1192 1"/>
              <a:gd name="f1520" fmla="*/ f1434 f1193 1"/>
              <a:gd name="f1521" fmla="*/ f1435 f1192 1"/>
              <a:gd name="f1522" fmla="*/ f1436 f1193 1"/>
              <a:gd name="f1523" fmla="*/ f1437 f1192 1"/>
              <a:gd name="f1524" fmla="*/ f1438 f1193 1"/>
              <a:gd name="f1525" fmla="*/ f1439 f1192 1"/>
              <a:gd name="f1526" fmla="*/ f1440 f1193 1"/>
              <a:gd name="f1527" fmla="*/ f1441 f1192 1"/>
              <a:gd name="f1528" fmla="*/ f1442 f1193 1"/>
              <a:gd name="f1529" fmla="*/ f1443 f1192 1"/>
              <a:gd name="f1530" fmla="*/ f1444 f1193 1"/>
              <a:gd name="f1531" fmla="*/ f1445 f1192 1"/>
              <a:gd name="f1532" fmla="*/ f1446 f1193 1"/>
              <a:gd name="f1533" fmla="*/ f1447 f1192 1"/>
              <a:gd name="f1534" fmla="*/ f1448 f1193 1"/>
              <a:gd name="f1535" fmla="*/ f1449 f1192 1"/>
              <a:gd name="f1536" fmla="*/ f1450 f1193 1"/>
            </a:gdLst>
            <a:ahLst/>
            <a:cxnLst>
              <a:cxn ang="3cd4">
                <a:pos x="hc" y="t"/>
              </a:cxn>
              <a:cxn ang="0">
                <a:pos x="r" y="vc"/>
              </a:cxn>
              <a:cxn ang="cd4">
                <a:pos x="hc" y="b"/>
              </a:cxn>
              <a:cxn ang="cd2">
                <a:pos x="l" y="vc"/>
              </a:cxn>
              <a:cxn ang="f1368">
                <a:pos x="f1455" y="f1456"/>
              </a:cxn>
              <a:cxn ang="f1368">
                <a:pos x="f1457" y="f1458"/>
              </a:cxn>
              <a:cxn ang="f1368">
                <a:pos x="f1459" y="f1460"/>
              </a:cxn>
              <a:cxn ang="f1368">
                <a:pos x="f1461" y="f1462"/>
              </a:cxn>
              <a:cxn ang="f1368">
                <a:pos x="f1463" y="f1464"/>
              </a:cxn>
              <a:cxn ang="f1368">
                <a:pos x="f1465" y="f1466"/>
              </a:cxn>
              <a:cxn ang="f1368">
                <a:pos x="f1467" y="f1468"/>
              </a:cxn>
              <a:cxn ang="f1368">
                <a:pos x="f1469" y="f1470"/>
              </a:cxn>
              <a:cxn ang="f1368">
                <a:pos x="f1471" y="f1472"/>
              </a:cxn>
              <a:cxn ang="f1368">
                <a:pos x="f1473" y="f1474"/>
              </a:cxn>
              <a:cxn ang="f1368">
                <a:pos x="f1475" y="f1476"/>
              </a:cxn>
              <a:cxn ang="f1368">
                <a:pos x="f1477" y="f1478"/>
              </a:cxn>
              <a:cxn ang="f1368">
                <a:pos x="f1479" y="f1480"/>
              </a:cxn>
              <a:cxn ang="f1368">
                <a:pos x="f1479" y="f1481"/>
              </a:cxn>
              <a:cxn ang="f1368">
                <a:pos x="f1479" y="f1482"/>
              </a:cxn>
              <a:cxn ang="f1368">
                <a:pos x="f1479" y="f1483"/>
              </a:cxn>
              <a:cxn ang="f1368">
                <a:pos x="f1479" y="f1484"/>
              </a:cxn>
              <a:cxn ang="f1368">
                <a:pos x="f1479" y="f1485"/>
              </a:cxn>
              <a:cxn ang="f1368">
                <a:pos x="f1479" y="f1486"/>
              </a:cxn>
              <a:cxn ang="f1368">
                <a:pos x="f1479" y="f1487"/>
              </a:cxn>
              <a:cxn ang="f1368">
                <a:pos x="f1479" y="f1488"/>
              </a:cxn>
              <a:cxn ang="f1368">
                <a:pos x="f1479" y="f1489"/>
              </a:cxn>
              <a:cxn ang="f1368">
                <a:pos x="f1479" y="f1490"/>
              </a:cxn>
              <a:cxn ang="f1368">
                <a:pos x="f1479" y="f1491"/>
              </a:cxn>
              <a:cxn ang="f1368">
                <a:pos x="f1479" y="f1492"/>
              </a:cxn>
              <a:cxn ang="f1368">
                <a:pos x="f1479" y="f1493"/>
              </a:cxn>
              <a:cxn ang="f1368">
                <a:pos x="f1479" y="f1494"/>
              </a:cxn>
              <a:cxn ang="f1368">
                <a:pos x="f1479" y="f1495"/>
              </a:cxn>
              <a:cxn ang="f1368">
                <a:pos x="f1479" y="f1496"/>
              </a:cxn>
              <a:cxn ang="f1368">
                <a:pos x="f1479" y="f1497"/>
              </a:cxn>
              <a:cxn ang="f1368">
                <a:pos x="f1479" y="f1498"/>
              </a:cxn>
              <a:cxn ang="f1368">
                <a:pos x="f1479" y="f1499"/>
              </a:cxn>
              <a:cxn ang="f1368">
                <a:pos x="f1479" y="f1500"/>
              </a:cxn>
              <a:cxn ang="f1368">
                <a:pos x="f1479" y="f1501"/>
              </a:cxn>
              <a:cxn ang="f1368">
                <a:pos x="f1479" y="f1502"/>
              </a:cxn>
              <a:cxn ang="f1368">
                <a:pos x="f1479" y="f1503"/>
              </a:cxn>
              <a:cxn ang="f1368">
                <a:pos x="f1479" y="f1504"/>
              </a:cxn>
              <a:cxn ang="f1368">
                <a:pos x="f1479" y="f1505"/>
              </a:cxn>
              <a:cxn ang="f1368">
                <a:pos x="f1479" y="f1506"/>
              </a:cxn>
              <a:cxn ang="f1368">
                <a:pos x="f1479" y="f1507"/>
              </a:cxn>
              <a:cxn ang="f1368">
                <a:pos x="f1479" y="f1508"/>
              </a:cxn>
              <a:cxn ang="f1368">
                <a:pos x="f1479" y="f1509"/>
              </a:cxn>
              <a:cxn ang="f1368">
                <a:pos x="f1479" y="f1510"/>
              </a:cxn>
              <a:cxn ang="f1368">
                <a:pos x="f1479" y="f1489"/>
              </a:cxn>
              <a:cxn ang="f1368">
                <a:pos x="f1479" y="f1511"/>
              </a:cxn>
              <a:cxn ang="f1368">
                <a:pos x="f1479" y="f1512"/>
              </a:cxn>
              <a:cxn ang="f1368">
                <a:pos x="f1479" y="f1513"/>
              </a:cxn>
              <a:cxn ang="f1368">
                <a:pos x="f1479" y="f1514"/>
              </a:cxn>
              <a:cxn ang="f1368">
                <a:pos x="f1515" y="f1516"/>
              </a:cxn>
              <a:cxn ang="f1368">
                <a:pos x="f1517" y="f1518"/>
              </a:cxn>
              <a:cxn ang="f1368">
                <a:pos x="f1519" y="f1520"/>
              </a:cxn>
              <a:cxn ang="f1368">
                <a:pos x="f1521" y="f1522"/>
              </a:cxn>
              <a:cxn ang="f1368">
                <a:pos x="f1523" y="f1524"/>
              </a:cxn>
              <a:cxn ang="f1368">
                <a:pos x="f1525" y="f1526"/>
              </a:cxn>
              <a:cxn ang="f1368">
                <a:pos x="f1527" y="f1528"/>
              </a:cxn>
              <a:cxn ang="f1368">
                <a:pos x="f1529" y="f1530"/>
              </a:cxn>
              <a:cxn ang="f1368">
                <a:pos x="f1531" y="f1532"/>
              </a:cxn>
              <a:cxn ang="f1368">
                <a:pos x="f1533" y="f1534"/>
              </a:cxn>
              <a:cxn ang="f1368">
                <a:pos x="f1535" y="f1536"/>
              </a:cxn>
            </a:cxnLst>
            <a:rect l="f1451" t="f1454" r="f1452" b="f1453"/>
            <a:pathLst>
              <a:path w="228982" h="27558">
                <a:moveTo>
                  <a:pt x="f8" y="f5"/>
                </a:moveTo>
                <a:cubicBezTo>
                  <a:pt x="f9" y="f5"/>
                  <a:pt x="f10" y="f11"/>
                  <a:pt x="f10" y="f12"/>
                </a:cubicBezTo>
                <a:cubicBezTo>
                  <a:pt x="f5"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lnTo>
                  <a:pt x="f54" y="f55"/>
                </a:lnTo>
                <a:cubicBezTo>
                  <a:pt x="f56" y="f57"/>
                  <a:pt x="f56" y="f58"/>
                  <a:pt x="f59" y="f60"/>
                </a:cubicBezTo>
                <a:cubicBezTo>
                  <a:pt x="f50" y="f61"/>
                  <a:pt x="f62" y="f63"/>
                  <a:pt x="f52" y="f64"/>
                </a:cubicBezTo>
                <a:cubicBezTo>
                  <a:pt x="f65" y="f66"/>
                  <a:pt x="f67" y="f68"/>
                  <a:pt x="f69" y="f70"/>
                </a:cubicBezTo>
                <a:cubicBezTo>
                  <a:pt x="f71" y="f72"/>
                  <a:pt x="f73" y="f74"/>
                  <a:pt x="f75" y="f76"/>
                </a:cubicBezTo>
                <a:cubicBezTo>
                  <a:pt x="f77" y="f78"/>
                  <a:pt x="f79" y="f80"/>
                  <a:pt x="f81" y="f80"/>
                </a:cubicBezTo>
                <a:cubicBezTo>
                  <a:pt x="f82" y="f80"/>
                  <a:pt x="f83" y="f84"/>
                  <a:pt x="f85" y="f86"/>
                </a:cubicBezTo>
                <a:cubicBezTo>
                  <a:pt x="f87" y="f88"/>
                  <a:pt x="f89" y="f90"/>
                  <a:pt x="f91" y="f92"/>
                </a:cubicBezTo>
                <a:cubicBezTo>
                  <a:pt x="f93" y="f94"/>
                  <a:pt x="f95" y="f96"/>
                  <a:pt x="f97" y="f98"/>
                </a:cubicBezTo>
                <a:cubicBezTo>
                  <a:pt x="f95" y="f99"/>
                  <a:pt x="f100" y="f101"/>
                  <a:pt x="f102" y="f103"/>
                </a:cubicBezTo>
                <a:cubicBezTo>
                  <a:pt x="f95" y="f104"/>
                  <a:pt x="f91" y="f105"/>
                  <a:pt x="f95" y="f106"/>
                </a:cubicBezTo>
                <a:cubicBezTo>
                  <a:pt x="f107" y="f108"/>
                  <a:pt x="f109" y="f110"/>
                  <a:pt x="f111" y="f112"/>
                </a:cubicBezTo>
                <a:cubicBezTo>
                  <a:pt x="f113" y="f114"/>
                  <a:pt x="f115" y="f116"/>
                  <a:pt x="f117" y="f118"/>
                </a:cubicBezTo>
                <a:cubicBezTo>
                  <a:pt x="f119" y="f120"/>
                  <a:pt x="f121" y="f122"/>
                  <a:pt x="f123" y="f122"/>
                </a:cubicBezTo>
                <a:cubicBezTo>
                  <a:pt x="f124" y="f122"/>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46"/>
                  <a:pt x="f150" y="f151"/>
                </a:cubicBezTo>
                <a:cubicBezTo>
                  <a:pt x="f152" y="f153"/>
                  <a:pt x="f154" y="f151"/>
                  <a:pt x="f155" y="f156"/>
                </a:cubicBezTo>
                <a:cubicBezTo>
                  <a:pt x="f157" y="f158"/>
                  <a:pt x="f159" y="f156"/>
                  <a:pt x="f160" y="f105"/>
                </a:cubicBezTo>
                <a:cubicBezTo>
                  <a:pt x="f161" y="f162"/>
                  <a:pt x="f163" y="f164"/>
                  <a:pt x="f165" y="f164"/>
                </a:cubicBezTo>
                <a:cubicBezTo>
                  <a:pt x="f166" y="f164"/>
                  <a:pt x="f167" y="f168"/>
                  <a:pt x="f169" y="f158"/>
                </a:cubicBezTo>
                <a:cubicBezTo>
                  <a:pt x="f170" y="f171"/>
                  <a:pt x="f172" y="f173"/>
                  <a:pt x="f174" y="f175"/>
                </a:cubicBezTo>
                <a:cubicBezTo>
                  <a:pt x="f176" y="f177"/>
                  <a:pt x="f178" y="f153"/>
                  <a:pt x="f179" y="f151"/>
                </a:cubicBezTo>
                <a:cubicBezTo>
                  <a:pt x="f180" y="f181"/>
                  <a:pt x="f182" y="f148"/>
                  <a:pt x="f183" y="f146"/>
                </a:cubicBezTo>
                <a:cubicBezTo>
                  <a:pt x="f184" y="f185"/>
                  <a:pt x="f186" y="f187"/>
                  <a:pt x="f188" y="f144"/>
                </a:cubicBezTo>
                <a:cubicBezTo>
                  <a:pt x="f189" y="f190"/>
                  <a:pt x="f191" y="f144"/>
                  <a:pt x="f192" y="f193"/>
                </a:cubicBezTo>
                <a:cubicBezTo>
                  <a:pt x="f194" y="f195"/>
                  <a:pt x="f196" y="f197"/>
                  <a:pt x="f198" y="f199"/>
                </a:cubicBezTo>
                <a:cubicBezTo>
                  <a:pt x="f200" y="f201"/>
                  <a:pt x="f202" y="f203"/>
                  <a:pt x="f204" y="f201"/>
                </a:cubicBezTo>
                <a:cubicBezTo>
                  <a:pt x="f205" y="f206"/>
                  <a:pt x="f207" y="f208"/>
                  <a:pt x="f209" y="f140"/>
                </a:cubicBezTo>
                <a:cubicBezTo>
                  <a:pt x="f210" y="f211"/>
                  <a:pt x="f212" y="f213"/>
                  <a:pt x="f214" y="f108"/>
                </a:cubicBezTo>
                <a:cubicBezTo>
                  <a:pt x="f215" y="f216"/>
                  <a:pt x="f217" y="f218"/>
                  <a:pt x="f219" y="f218"/>
                </a:cubicBezTo>
                <a:cubicBezTo>
                  <a:pt x="f220" y="f218"/>
                  <a:pt x="f221" y="f222"/>
                  <a:pt x="f223" y="f132"/>
                </a:cubicBezTo>
                <a:cubicBezTo>
                  <a:pt x="f224" y="f225"/>
                  <a:pt x="f226" y="f136"/>
                  <a:pt x="f227" y="f206"/>
                </a:cubicBezTo>
                <a:cubicBezTo>
                  <a:pt x="f228" y="f229"/>
                  <a:pt x="f230" y="f231"/>
                  <a:pt x="f232" y="f231"/>
                </a:cubicBezTo>
                <a:cubicBezTo>
                  <a:pt x="f233" y="f231"/>
                  <a:pt x="f234" y="f235"/>
                  <a:pt x="f236" y="f237"/>
                </a:cubicBezTo>
                <a:cubicBezTo>
                  <a:pt x="f238" y="f239"/>
                  <a:pt x="f240" y="f241"/>
                  <a:pt x="f242" y="f243"/>
                </a:cubicBezTo>
                <a:cubicBezTo>
                  <a:pt x="f244" y="f245"/>
                  <a:pt x="f246" y="f247"/>
                  <a:pt x="f248" y="f249"/>
                </a:cubicBezTo>
                <a:cubicBezTo>
                  <a:pt x="f250" y="f251"/>
                  <a:pt x="f252" y="f253"/>
                  <a:pt x="f254" y="f255"/>
                </a:cubicBezTo>
                <a:cubicBezTo>
                  <a:pt x="f256" y="f257"/>
                  <a:pt x="f258" y="f259"/>
                  <a:pt x="f260" y="f261"/>
                </a:cubicBezTo>
                <a:cubicBezTo>
                  <a:pt x="f262" y="f263"/>
                  <a:pt x="f264" y="f265"/>
                  <a:pt x="f266" y="f267"/>
                </a:cubicBezTo>
                <a:lnTo>
                  <a:pt x="f268" y="f269"/>
                </a:lnTo>
                <a:cubicBezTo>
                  <a:pt x="f270" y="f271"/>
                  <a:pt x="f272" y="f273"/>
                  <a:pt x="f274" y="f275"/>
                </a:cubicBezTo>
                <a:cubicBezTo>
                  <a:pt x="f276" y="f277"/>
                  <a:pt x="f278" y="f279"/>
                  <a:pt x="f280" y="f281"/>
                </a:cubicBezTo>
                <a:lnTo>
                  <a:pt x="f282" y="f283"/>
                </a:lnTo>
                <a:cubicBezTo>
                  <a:pt x="f284" y="f285"/>
                  <a:pt x="f286" y="f287"/>
                  <a:pt x="f288" y="f289"/>
                </a:cubicBezTo>
                <a:cubicBezTo>
                  <a:pt x="f290" y="f291"/>
                  <a:pt x="f292" y="f293"/>
                  <a:pt x="f294" y="f295"/>
                </a:cubicBezTo>
                <a:cubicBezTo>
                  <a:pt x="f296" y="f297"/>
                  <a:pt x="f298" y="f299"/>
                  <a:pt x="f300" y="f299"/>
                </a:cubicBezTo>
                <a:cubicBezTo>
                  <a:pt x="f301" y="f299"/>
                  <a:pt x="f302" y="f303"/>
                  <a:pt x="f304" y="f305"/>
                </a:cubicBezTo>
                <a:cubicBezTo>
                  <a:pt x="f306" y="f307"/>
                  <a:pt x="f308" y="f309"/>
                  <a:pt x="f310" y="f311"/>
                </a:cubicBezTo>
                <a:lnTo>
                  <a:pt x="f312" y="f313"/>
                </a:lnTo>
                <a:cubicBezTo>
                  <a:pt x="f314" y="f315"/>
                  <a:pt x="f316" y="f317"/>
                  <a:pt x="f318" y="f319"/>
                </a:cubicBezTo>
                <a:cubicBezTo>
                  <a:pt x="f320" y="f321"/>
                  <a:pt x="f322" y="f323"/>
                  <a:pt x="f322" y="f324"/>
                </a:cubicBezTo>
                <a:cubicBezTo>
                  <a:pt x="f322" y="f325"/>
                  <a:pt x="f326" y="f327"/>
                  <a:pt x="f328" y="f329"/>
                </a:cubicBezTo>
                <a:cubicBezTo>
                  <a:pt x="f328" y="f330"/>
                  <a:pt x="f331" y="f175"/>
                  <a:pt x="f332" y="f333"/>
                </a:cubicBezTo>
                <a:cubicBezTo>
                  <a:pt x="f334" y="f335"/>
                  <a:pt x="f336" y="f337"/>
                  <a:pt x="f338" y="f64"/>
                </a:cubicBezTo>
                <a:cubicBezTo>
                  <a:pt x="f339" y="f340"/>
                  <a:pt x="f341" y="f342"/>
                  <a:pt x="f343" y="f344"/>
                </a:cubicBezTo>
                <a:cubicBezTo>
                  <a:pt x="f345" y="f346"/>
                  <a:pt x="f347" y="f348"/>
                  <a:pt x="f349" y="f350"/>
                </a:cubicBezTo>
                <a:cubicBezTo>
                  <a:pt x="f351" y="f352"/>
                  <a:pt x="f353" y="f354"/>
                  <a:pt x="f355" y="f354"/>
                </a:cubicBezTo>
                <a:cubicBezTo>
                  <a:pt x="f356" y="f354"/>
                  <a:pt x="f357" y="f70"/>
                  <a:pt x="f358" y="f359"/>
                </a:cubicBezTo>
                <a:cubicBezTo>
                  <a:pt x="f360" y="f361"/>
                  <a:pt x="f362" y="f363"/>
                  <a:pt x="f364" y="f365"/>
                </a:cubicBezTo>
                <a:cubicBezTo>
                  <a:pt x="f366" y="f367"/>
                  <a:pt x="f368" y="f369"/>
                  <a:pt x="f370" y="f371"/>
                </a:cubicBezTo>
                <a:cubicBezTo>
                  <a:pt x="f372" y="f373"/>
                  <a:pt x="f374" y="f112"/>
                  <a:pt x="f375" y="f376"/>
                </a:cubicBezTo>
                <a:cubicBezTo>
                  <a:pt x="f377" y="f378"/>
                  <a:pt x="f379" y="f380"/>
                  <a:pt x="f381" y="f382"/>
                </a:cubicBezTo>
                <a:cubicBezTo>
                  <a:pt x="f383" y="f384"/>
                  <a:pt x="f385" y="f386"/>
                  <a:pt x="f387" y="f388"/>
                </a:cubicBezTo>
                <a:cubicBezTo>
                  <a:pt x="f389" y="f390"/>
                  <a:pt x="f391" y="f289"/>
                  <a:pt x="f392" y="f393"/>
                </a:cubicBezTo>
                <a:cubicBezTo>
                  <a:pt x="f394" y="f395"/>
                  <a:pt x="f396" y="f397"/>
                  <a:pt x="f398" y="f399"/>
                </a:cubicBezTo>
                <a:cubicBezTo>
                  <a:pt x="f400" y="f401"/>
                  <a:pt x="f402" y="f403"/>
                  <a:pt x="f404" y="f405"/>
                </a:cubicBezTo>
                <a:cubicBezTo>
                  <a:pt x="f406" y="f407"/>
                  <a:pt x="f408" y="f409"/>
                  <a:pt x="f410" y="f411"/>
                </a:cubicBezTo>
                <a:cubicBezTo>
                  <a:pt x="f412" y="f413"/>
                  <a:pt x="f414" y="f415"/>
                  <a:pt x="f416" y="f417"/>
                </a:cubicBezTo>
                <a:cubicBezTo>
                  <a:pt x="f418" y="f419"/>
                  <a:pt x="f420" y="f421"/>
                  <a:pt x="f422" y="f423"/>
                </a:cubicBezTo>
                <a:cubicBezTo>
                  <a:pt x="f424" y="f425"/>
                  <a:pt x="f426" y="f427"/>
                  <a:pt x="f428" y="f429"/>
                </a:cubicBezTo>
                <a:cubicBezTo>
                  <a:pt x="f430" y="f431"/>
                  <a:pt x="f432" y="f25"/>
                  <a:pt x="f433" y="f434"/>
                </a:cubicBezTo>
                <a:cubicBezTo>
                  <a:pt x="f435" y="f436"/>
                  <a:pt x="f437" y="f438"/>
                  <a:pt x="f439" y="f436"/>
                </a:cubicBezTo>
                <a:cubicBezTo>
                  <a:pt x="f440" y="f441"/>
                  <a:pt x="f442" y="f443"/>
                  <a:pt x="f444" y="f445"/>
                </a:cubicBezTo>
                <a:cubicBezTo>
                  <a:pt x="f446" y="f447"/>
                  <a:pt x="f448" y="f449"/>
                  <a:pt x="f450" y="f447"/>
                </a:cubicBezTo>
                <a:cubicBezTo>
                  <a:pt x="f451" y="f452"/>
                  <a:pt x="f453" y="f454"/>
                  <a:pt x="f455" y="f454"/>
                </a:cubicBezTo>
                <a:cubicBezTo>
                  <a:pt x="f456" y="f454"/>
                  <a:pt x="f457" y="f458"/>
                  <a:pt x="f459" y="f458"/>
                </a:cubicBezTo>
                <a:cubicBezTo>
                  <a:pt x="f460" y="f458"/>
                  <a:pt x="f461" y="f458"/>
                  <a:pt x="f462" y="f463"/>
                </a:cubicBezTo>
                <a:cubicBezTo>
                  <a:pt x="f464" y="f465"/>
                  <a:pt x="f466" y="f467"/>
                  <a:pt x="f468" y="f467"/>
                </a:cubicBezTo>
                <a:cubicBezTo>
                  <a:pt x="f469" y="f467"/>
                  <a:pt x="f470" y="f471"/>
                  <a:pt x="f472" y="f471"/>
                </a:cubicBezTo>
                <a:cubicBezTo>
                  <a:pt x="f473" y="f471"/>
                  <a:pt x="f474" y="f475"/>
                  <a:pt x="f476" y="f477"/>
                </a:cubicBezTo>
                <a:cubicBezTo>
                  <a:pt x="f478" y="f479"/>
                  <a:pt x="f480" y="f481"/>
                  <a:pt x="f482" y="f483"/>
                </a:cubicBezTo>
                <a:cubicBezTo>
                  <a:pt x="f484" y="f485"/>
                  <a:pt x="f486" y="f487"/>
                  <a:pt x="f488" y="f443"/>
                </a:cubicBezTo>
                <a:cubicBezTo>
                  <a:pt x="f489" y="f490"/>
                  <a:pt x="f491" y="f443"/>
                  <a:pt x="f492" y="f434"/>
                </a:cubicBezTo>
                <a:cubicBezTo>
                  <a:pt x="f493" y="f494"/>
                  <a:pt x="f495" y="f496"/>
                  <a:pt x="f497" y="f498"/>
                </a:cubicBezTo>
                <a:cubicBezTo>
                  <a:pt x="f499" y="f500"/>
                  <a:pt x="f501" y="f502"/>
                  <a:pt x="f503" y="f504"/>
                </a:cubicBezTo>
                <a:cubicBezTo>
                  <a:pt x="f505" y="f506"/>
                  <a:pt x="f507" y="f508"/>
                  <a:pt x="f509" y="f508"/>
                </a:cubicBezTo>
                <a:cubicBezTo>
                  <a:pt x="f510" y="f508"/>
                  <a:pt x="f511" y="f508"/>
                  <a:pt x="f512" y="f513"/>
                </a:cubicBezTo>
                <a:cubicBezTo>
                  <a:pt x="f514" y="f515"/>
                  <a:pt x="f516" y="f517"/>
                  <a:pt x="f518" y="f519"/>
                </a:cubicBezTo>
                <a:cubicBezTo>
                  <a:pt x="f520" y="f521"/>
                  <a:pt x="f522" y="f523"/>
                  <a:pt x="f524" y="f425"/>
                </a:cubicBezTo>
                <a:cubicBezTo>
                  <a:pt x="f525" y="f526"/>
                  <a:pt x="f527" y="f528"/>
                  <a:pt x="f529" y="f417"/>
                </a:cubicBezTo>
                <a:cubicBezTo>
                  <a:pt x="f530" y="f531"/>
                  <a:pt x="f532" y="f533"/>
                  <a:pt x="f534" y="f535"/>
                </a:cubicBezTo>
                <a:cubicBezTo>
                  <a:pt x="f536" y="f537"/>
                  <a:pt x="f538" y="f539"/>
                  <a:pt x="f540" y="f541"/>
                </a:cubicBezTo>
                <a:cubicBezTo>
                  <a:pt x="f542" y="f291"/>
                  <a:pt x="f543" y="f287"/>
                  <a:pt x="f544" y="f545"/>
                </a:cubicBezTo>
                <a:cubicBezTo>
                  <a:pt x="f546" y="f547"/>
                  <a:pt x="f548" y="f549"/>
                  <a:pt x="f550" y="f551"/>
                </a:cubicBezTo>
                <a:lnTo>
                  <a:pt x="f552" y="f553"/>
                </a:lnTo>
                <a:cubicBezTo>
                  <a:pt x="f554" y="f555"/>
                  <a:pt x="f556" y="f557"/>
                  <a:pt x="f558" y="f559"/>
                </a:cubicBezTo>
                <a:cubicBezTo>
                  <a:pt x="f560" y="f561"/>
                  <a:pt x="f562" y="f563"/>
                  <a:pt x="f564" y="f329"/>
                </a:cubicBezTo>
                <a:lnTo>
                  <a:pt x="f565" y="f566"/>
                </a:lnTo>
                <a:cubicBezTo>
                  <a:pt x="f567" y="f566"/>
                  <a:pt x="f568" y="f569"/>
                  <a:pt x="f570" y="f571"/>
                </a:cubicBezTo>
                <a:lnTo>
                  <a:pt x="f572" y="f573"/>
                </a:lnTo>
                <a:cubicBezTo>
                  <a:pt x="f574" y="f575"/>
                  <a:pt x="f576" y="f577"/>
                  <a:pt x="f578" y="f173"/>
                </a:cubicBezTo>
                <a:cubicBezTo>
                  <a:pt x="f579" y="f580"/>
                  <a:pt x="f581" y="f582"/>
                  <a:pt x="f583" y="f584"/>
                </a:cubicBezTo>
                <a:cubicBezTo>
                  <a:pt x="f585" y="f586"/>
                  <a:pt x="f587" y="f588"/>
                  <a:pt x="f589" y="f590"/>
                </a:cubicBezTo>
                <a:cubicBezTo>
                  <a:pt x="f581" y="f591"/>
                  <a:pt x="f592" y="f593"/>
                  <a:pt x="f594" y="f595"/>
                </a:cubicBezTo>
                <a:lnTo>
                  <a:pt x="f596" y="f597"/>
                </a:lnTo>
                <a:cubicBezTo>
                  <a:pt x="f598" y="f599"/>
                  <a:pt x="f600" y="f601"/>
                  <a:pt x="f602" y="f603"/>
                </a:cubicBezTo>
                <a:cubicBezTo>
                  <a:pt x="f604" y="f605"/>
                  <a:pt x="f606" y="f607"/>
                  <a:pt x="f608" y="f609"/>
                </a:cubicBezTo>
                <a:cubicBezTo>
                  <a:pt x="f610" y="f611"/>
                  <a:pt x="f612" y="f613"/>
                  <a:pt x="f614" y="f615"/>
                </a:cubicBezTo>
                <a:cubicBezTo>
                  <a:pt x="f616" y="f367"/>
                  <a:pt x="f617" y="f618"/>
                  <a:pt x="f619" y="f620"/>
                </a:cubicBezTo>
                <a:cubicBezTo>
                  <a:pt x="f621" y="f622"/>
                  <a:pt x="f623" y="f624"/>
                  <a:pt x="f625" y="f624"/>
                </a:cubicBezTo>
                <a:cubicBezTo>
                  <a:pt x="f626" y="f624"/>
                  <a:pt x="f627" y="f628"/>
                  <a:pt x="f629" y="f630"/>
                </a:cubicBezTo>
                <a:cubicBezTo>
                  <a:pt x="f631" y="f632"/>
                  <a:pt x="f633" y="f634"/>
                  <a:pt x="f635" y="f636"/>
                </a:cubicBezTo>
                <a:cubicBezTo>
                  <a:pt x="f637" y="f638"/>
                  <a:pt x="f639" y="f640"/>
                  <a:pt x="f641" y="f642"/>
                </a:cubicBezTo>
                <a:cubicBezTo>
                  <a:pt x="f643" y="f644"/>
                  <a:pt x="f643" y="f645"/>
                  <a:pt x="f646" y="f647"/>
                </a:cubicBezTo>
                <a:cubicBezTo>
                  <a:pt x="f648" y="f649"/>
                  <a:pt x="f650" y="f651"/>
                  <a:pt x="f652" y="f653"/>
                </a:cubicBezTo>
                <a:cubicBezTo>
                  <a:pt x="f654" y="f655"/>
                  <a:pt x="f656" y="f657"/>
                  <a:pt x="f658" y="f659"/>
                </a:cubicBezTo>
                <a:cubicBezTo>
                  <a:pt x="f660" y="f201"/>
                  <a:pt x="f661" y="f662"/>
                  <a:pt x="f663" y="f664"/>
                </a:cubicBezTo>
                <a:cubicBezTo>
                  <a:pt x="f665" y="f666"/>
                  <a:pt x="f667" y="f668"/>
                  <a:pt x="f669" y="f287"/>
                </a:cubicBezTo>
                <a:cubicBezTo>
                  <a:pt x="f670" y="f671"/>
                  <a:pt x="f672" y="f673"/>
                  <a:pt x="f674" y="f675"/>
                </a:cubicBezTo>
                <a:cubicBezTo>
                  <a:pt x="f676" y="f323"/>
                  <a:pt x="f677" y="f678"/>
                  <a:pt x="f679" y="f678"/>
                </a:cubicBezTo>
                <a:cubicBezTo>
                  <a:pt x="f680" y="f678"/>
                  <a:pt x="f681" y="f682"/>
                  <a:pt x="f683" y="f682"/>
                </a:cubicBezTo>
                <a:cubicBezTo>
                  <a:pt x="f684" y="f685"/>
                  <a:pt x="f686" y="f687"/>
                  <a:pt x="f686" y="f688"/>
                </a:cubicBezTo>
                <a:cubicBezTo>
                  <a:pt x="f689" y="f690"/>
                  <a:pt x="f691" y="f692"/>
                  <a:pt x="f693" y="f694"/>
                </a:cubicBezTo>
                <a:cubicBezTo>
                  <a:pt x="f695" y="f33"/>
                  <a:pt x="f696" y="f697"/>
                  <a:pt x="f698" y="f108"/>
                </a:cubicBezTo>
                <a:cubicBezTo>
                  <a:pt x="f699" y="f142"/>
                  <a:pt x="f700" y="f701"/>
                  <a:pt x="f702" y="f703"/>
                </a:cubicBezTo>
                <a:cubicBezTo>
                  <a:pt x="f704" y="f705"/>
                  <a:pt x="f706" y="f707"/>
                  <a:pt x="f708" y="f709"/>
                </a:cubicBezTo>
                <a:cubicBezTo>
                  <a:pt x="f710" y="f707"/>
                  <a:pt x="f711" y="f712"/>
                  <a:pt x="f713" y="f181"/>
                </a:cubicBezTo>
                <a:cubicBezTo>
                  <a:pt x="f598" y="f110"/>
                  <a:pt x="f714" y="f715"/>
                  <a:pt x="f716" y="f717"/>
                </a:cubicBezTo>
                <a:cubicBezTo>
                  <a:pt x="f718" y="f719"/>
                  <a:pt x="f720" y="f721"/>
                  <a:pt x="f722" y="f723"/>
                </a:cubicBezTo>
                <a:cubicBezTo>
                  <a:pt x="f724" y="f725"/>
                  <a:pt x="f726" y="f727"/>
                  <a:pt x="f728" y="f323"/>
                </a:cubicBezTo>
                <a:cubicBezTo>
                  <a:pt x="f729" y="f403"/>
                  <a:pt x="f730" y="f731"/>
                  <a:pt x="f732" y="f504"/>
                </a:cubicBezTo>
                <a:cubicBezTo>
                  <a:pt x="f733" y="f734"/>
                  <a:pt x="f735" y="f736"/>
                  <a:pt x="f737" y="f738"/>
                </a:cubicBezTo>
                <a:cubicBezTo>
                  <a:pt x="f739" y="f500"/>
                  <a:pt x="f740" y="f741"/>
                  <a:pt x="f742" y="f483"/>
                </a:cubicBezTo>
                <a:cubicBezTo>
                  <a:pt x="f743" y="f744"/>
                  <a:pt x="f745" y="f746"/>
                  <a:pt x="f747" y="f748"/>
                </a:cubicBezTo>
                <a:cubicBezTo>
                  <a:pt x="f749" y="f750"/>
                  <a:pt x="f751" y="f752"/>
                  <a:pt x="f753" y="f754"/>
                </a:cubicBezTo>
                <a:cubicBezTo>
                  <a:pt x="f755" y="f756"/>
                  <a:pt x="f757" y="f758"/>
                  <a:pt x="f759" y="f760"/>
                </a:cubicBezTo>
                <a:cubicBezTo>
                  <a:pt x="f761" y="f762"/>
                  <a:pt x="f763" y="f764"/>
                  <a:pt x="f765" y="f766"/>
                </a:cubicBezTo>
                <a:cubicBezTo>
                  <a:pt x="f765" y="f767"/>
                  <a:pt x="f768" y="f769"/>
                  <a:pt x="f514" y="f770"/>
                </a:cubicBezTo>
                <a:cubicBezTo>
                  <a:pt x="f771" y="f772"/>
                  <a:pt x="f771" y="f773"/>
                  <a:pt x="f774" y="f775"/>
                </a:cubicBezTo>
                <a:cubicBezTo>
                  <a:pt x="f776" y="f777"/>
                  <a:pt x="f778" y="f779"/>
                  <a:pt x="f780" y="f779"/>
                </a:cubicBezTo>
                <a:cubicBezTo>
                  <a:pt x="f781" y="f779"/>
                  <a:pt x="f782" y="f783"/>
                  <a:pt x="f784" y="f785"/>
                </a:cubicBezTo>
                <a:cubicBezTo>
                  <a:pt x="f786" y="f787"/>
                  <a:pt x="f786" y="f788"/>
                  <a:pt x="f789" y="f790"/>
                </a:cubicBezTo>
                <a:cubicBezTo>
                  <a:pt x="f791" y="f792"/>
                  <a:pt x="f791" y="f793"/>
                  <a:pt x="f794" y="f795"/>
                </a:cubicBezTo>
                <a:cubicBezTo>
                  <a:pt x="f796" y="f797"/>
                  <a:pt x="f798" y="f799"/>
                  <a:pt x="f800" y="f801"/>
                </a:cubicBezTo>
                <a:cubicBezTo>
                  <a:pt x="f802" y="f803"/>
                  <a:pt x="f804" y="f805"/>
                  <a:pt x="f806" y="f805"/>
                </a:cubicBezTo>
                <a:cubicBezTo>
                  <a:pt x="f807" y="f805"/>
                  <a:pt x="f808" y="f809"/>
                  <a:pt x="f810" y="f811"/>
                </a:cubicBezTo>
                <a:cubicBezTo>
                  <a:pt x="f812" y="f813"/>
                  <a:pt x="f814" y="f815"/>
                  <a:pt x="f816" y="f756"/>
                </a:cubicBezTo>
                <a:cubicBezTo>
                  <a:pt x="f817" y="f818"/>
                  <a:pt x="f819" y="f820"/>
                  <a:pt x="f821" y="f822"/>
                </a:cubicBezTo>
                <a:cubicBezTo>
                  <a:pt x="f823" y="f824"/>
                  <a:pt x="f825" y="f822"/>
                  <a:pt x="f826" y="f827"/>
                </a:cubicBezTo>
                <a:cubicBezTo>
                  <a:pt x="f828" y="f829"/>
                  <a:pt x="f830" y="f797"/>
                  <a:pt x="f831" y="f832"/>
                </a:cubicBezTo>
                <a:cubicBezTo>
                  <a:pt x="f833" y="f834"/>
                  <a:pt x="f835" y="f836"/>
                  <a:pt x="f837" y="f836"/>
                </a:cubicBezTo>
                <a:cubicBezTo>
                  <a:pt x="f838" y="f836"/>
                  <a:pt x="f839" y="f840"/>
                  <a:pt x="f841" y="f840"/>
                </a:cubicBezTo>
                <a:cubicBezTo>
                  <a:pt x="f842" y="f840"/>
                  <a:pt x="f843" y="f840"/>
                  <a:pt x="f844" y="f836"/>
                </a:cubicBezTo>
                <a:cubicBezTo>
                  <a:pt x="f845" y="f846"/>
                  <a:pt x="f847" y="f840"/>
                  <a:pt x="f848" y="f840"/>
                </a:cubicBezTo>
                <a:cubicBezTo>
                  <a:pt x="f849" y="f840"/>
                  <a:pt x="f850" y="f851"/>
                  <a:pt x="f852" y="f851"/>
                </a:cubicBezTo>
                <a:cubicBezTo>
                  <a:pt x="f853" y="f851"/>
                  <a:pt x="f854" y="f855"/>
                  <a:pt x="f856" y="f857"/>
                </a:cubicBezTo>
                <a:cubicBezTo>
                  <a:pt x="f858" y="f827"/>
                  <a:pt x="f859" y="f857"/>
                  <a:pt x="f860" y="f861"/>
                </a:cubicBezTo>
                <a:cubicBezTo>
                  <a:pt x="f862" y="f822"/>
                  <a:pt x="f863" y="f861"/>
                  <a:pt x="f864" y="f818"/>
                </a:cubicBezTo>
                <a:cubicBezTo>
                  <a:pt x="f865" y="f820"/>
                  <a:pt x="f866" y="f818"/>
                  <a:pt x="f867" y="f868"/>
                </a:cubicBezTo>
                <a:cubicBezTo>
                  <a:pt x="f869" y="f815"/>
                  <a:pt x="f432" y="f813"/>
                  <a:pt x="f870" y="f871"/>
                </a:cubicBezTo>
                <a:cubicBezTo>
                  <a:pt x="f872" y="f873"/>
                  <a:pt x="f874" y="f871"/>
                  <a:pt x="f875" y="f876"/>
                </a:cubicBezTo>
                <a:cubicBezTo>
                  <a:pt x="f877" y="f878"/>
                  <a:pt x="f879" y="f880"/>
                  <a:pt x="f881" y="f882"/>
                </a:cubicBezTo>
                <a:cubicBezTo>
                  <a:pt x="f883" y="f884"/>
                  <a:pt x="f885" y="f886"/>
                  <a:pt x="f887" y="f888"/>
                </a:cubicBezTo>
                <a:cubicBezTo>
                  <a:pt x="f889" y="f890"/>
                  <a:pt x="f891" y="f458"/>
                  <a:pt x="f892" y="f458"/>
                </a:cubicBezTo>
                <a:cubicBezTo>
                  <a:pt x="f893" y="f458"/>
                  <a:pt x="f894" y="f895"/>
                  <a:pt x="f896" y="f897"/>
                </a:cubicBezTo>
                <a:cubicBezTo>
                  <a:pt x="f898" y="f899"/>
                  <a:pt x="f900" y="f901"/>
                  <a:pt x="f383" y="f902"/>
                </a:cubicBezTo>
                <a:cubicBezTo>
                  <a:pt x="f349" y="f903"/>
                  <a:pt x="f904" y="f905"/>
                  <a:pt x="f396" y="f906"/>
                </a:cubicBezTo>
                <a:cubicBezTo>
                  <a:pt x="f907" y="f908"/>
                  <a:pt x="f909" y="f906"/>
                  <a:pt x="f341" y="f910"/>
                </a:cubicBezTo>
                <a:cubicBezTo>
                  <a:pt x="f338" y="f906"/>
                  <a:pt x="f336" y="f908"/>
                  <a:pt x="f911" y="f906"/>
                </a:cubicBezTo>
                <a:cubicBezTo>
                  <a:pt x="f912" y="f905"/>
                  <a:pt x="f913" y="f903"/>
                  <a:pt x="f914" y="f902"/>
                </a:cubicBezTo>
                <a:cubicBezTo>
                  <a:pt x="f322" y="f915"/>
                  <a:pt x="f916" y="f917"/>
                  <a:pt x="f918" y="f919"/>
                </a:cubicBezTo>
                <a:cubicBezTo>
                  <a:pt x="f920" y="f921"/>
                  <a:pt x="f922" y="f923"/>
                  <a:pt x="f924" y="f925"/>
                </a:cubicBezTo>
                <a:cubicBezTo>
                  <a:pt x="f926" y="f927"/>
                  <a:pt x="f928" y="f929"/>
                  <a:pt x="f930" y="f929"/>
                </a:cubicBezTo>
                <a:cubicBezTo>
                  <a:pt x="f931" y="f929"/>
                  <a:pt x="f932" y="f933"/>
                  <a:pt x="f934" y="f933"/>
                </a:cubicBezTo>
                <a:cubicBezTo>
                  <a:pt x="f935" y="f936"/>
                  <a:pt x="f937" y="f413"/>
                  <a:pt x="f938" y="f407"/>
                </a:cubicBezTo>
                <a:cubicBezTo>
                  <a:pt x="f939" y="f940"/>
                  <a:pt x="f941" y="f942"/>
                  <a:pt x="f943" y="f944"/>
                </a:cubicBezTo>
                <a:lnTo>
                  <a:pt x="f945" y="f946"/>
                </a:lnTo>
                <a:cubicBezTo>
                  <a:pt x="f947" y="f948"/>
                  <a:pt x="f949" y="f950"/>
                  <a:pt x="f951" y="f952"/>
                </a:cubicBezTo>
                <a:cubicBezTo>
                  <a:pt x="f953" y="f954"/>
                  <a:pt x="f955" y="f956"/>
                  <a:pt x="f957" y="f958"/>
                </a:cubicBezTo>
                <a:cubicBezTo>
                  <a:pt x="f959" y="f960"/>
                  <a:pt x="f961" y="f962"/>
                  <a:pt x="f963" y="f964"/>
                </a:cubicBezTo>
                <a:cubicBezTo>
                  <a:pt x="f965" y="f966"/>
                  <a:pt x="f967" y="f968"/>
                  <a:pt x="f969" y="f970"/>
                </a:cubicBezTo>
                <a:cubicBezTo>
                  <a:pt x="f971" y="f557"/>
                  <a:pt x="f972" y="f973"/>
                  <a:pt x="f974" y="f975"/>
                </a:cubicBezTo>
                <a:cubicBezTo>
                  <a:pt x="f976" y="f977"/>
                  <a:pt x="f978" y="f979"/>
                  <a:pt x="f980" y="f981"/>
                </a:cubicBezTo>
                <a:cubicBezTo>
                  <a:pt x="f982" y="f962"/>
                  <a:pt x="f980" y="f983"/>
                  <a:pt x="f984" y="f985"/>
                </a:cubicBezTo>
                <a:cubicBezTo>
                  <a:pt x="f986" y="f987"/>
                  <a:pt x="f988" y="f989"/>
                  <a:pt x="f990" y="f991"/>
                </a:cubicBezTo>
                <a:cubicBezTo>
                  <a:pt x="f992" y="f993"/>
                  <a:pt x="f994" y="f995"/>
                  <a:pt x="f996" y="f997"/>
                </a:cubicBezTo>
                <a:cubicBezTo>
                  <a:pt x="f998" y="f999"/>
                  <a:pt x="f1000" y="f1001"/>
                  <a:pt x="f1002" y="f1003"/>
                </a:cubicBezTo>
                <a:cubicBezTo>
                  <a:pt x="f1004" y="f1005"/>
                  <a:pt x="f1006" y="f1007"/>
                  <a:pt x="f1008" y="f1007"/>
                </a:cubicBezTo>
                <a:cubicBezTo>
                  <a:pt x="f1009" y="f1007"/>
                  <a:pt x="f1010" y="f1011"/>
                  <a:pt x="f1012" y="f1013"/>
                </a:cubicBezTo>
                <a:cubicBezTo>
                  <a:pt x="f1014" y="f1015"/>
                  <a:pt x="f1016" y="f1017"/>
                  <a:pt x="f1018" y="f1019"/>
                </a:cubicBezTo>
                <a:cubicBezTo>
                  <a:pt x="f1020" y="f1021"/>
                  <a:pt x="f1022" y="f1023"/>
                  <a:pt x="f1024" y="f1025"/>
                </a:cubicBezTo>
                <a:cubicBezTo>
                  <a:pt x="f1026" y="f1027"/>
                  <a:pt x="f1028" y="f1029"/>
                  <a:pt x="f1030" y="f1031"/>
                </a:cubicBezTo>
                <a:cubicBezTo>
                  <a:pt x="f1032" y="f668"/>
                  <a:pt x="f1032" y="f327"/>
                  <a:pt x="f1032" y="f265"/>
                </a:cubicBezTo>
                <a:cubicBezTo>
                  <a:pt x="f1033" y="f666"/>
                  <a:pt x="f223" y="f1034"/>
                  <a:pt x="f1035" y="f1036"/>
                </a:cubicBezTo>
                <a:cubicBezTo>
                  <a:pt x="f1037" y="f1038"/>
                  <a:pt x="f1039" y="f1040"/>
                  <a:pt x="f1041" y="f1042"/>
                </a:cubicBezTo>
                <a:cubicBezTo>
                  <a:pt x="f1043" y="f1044"/>
                  <a:pt x="f1045" y="f1046"/>
                  <a:pt x="f1047" y="f255"/>
                </a:cubicBezTo>
                <a:cubicBezTo>
                  <a:pt x="f1048" y="f1049"/>
                  <a:pt x="f1050" y="f1051"/>
                  <a:pt x="f1052" y="f1053"/>
                </a:cubicBezTo>
                <a:cubicBezTo>
                  <a:pt x="f1054" y="f35"/>
                  <a:pt x="f1055" y="f1056"/>
                  <a:pt x="f1057" y="f1058"/>
                </a:cubicBezTo>
                <a:cubicBezTo>
                  <a:pt x="f1059" y="f1060"/>
                  <a:pt x="f1061" y="f1062"/>
                  <a:pt x="f1063" y="f1064"/>
                </a:cubicBezTo>
                <a:cubicBezTo>
                  <a:pt x="f1065" y="f253"/>
                  <a:pt x="f1066" y="f1067"/>
                  <a:pt x="f1068" y="f1069"/>
                </a:cubicBezTo>
                <a:cubicBezTo>
                  <a:pt x="f1070" y="f697"/>
                  <a:pt x="f1071" y="f1069"/>
                  <a:pt x="f1072" y="f41"/>
                </a:cubicBezTo>
                <a:cubicBezTo>
                  <a:pt x="f1073" y="f1074"/>
                  <a:pt x="f1075" y="f41"/>
                  <a:pt x="f1076" y="f1077"/>
                </a:cubicBezTo>
                <a:cubicBezTo>
                  <a:pt x="f1078" y="f1079"/>
                  <a:pt x="f1080" y="f1081"/>
                  <a:pt x="f1082" y="f1083"/>
                </a:cubicBezTo>
                <a:cubicBezTo>
                  <a:pt x="f1084" y="f251"/>
                  <a:pt x="f1085" y="f1086"/>
                  <a:pt x="f1087" y="f1088"/>
                </a:cubicBezTo>
                <a:cubicBezTo>
                  <a:pt x="f1089" y="f1090"/>
                  <a:pt x="f1091" y="f1092"/>
                  <a:pt x="f1093" y="f1092"/>
                </a:cubicBezTo>
                <a:cubicBezTo>
                  <a:pt x="f1094" y="f1092"/>
                  <a:pt x="f1095" y="f1090"/>
                  <a:pt x="f1096" y="f251"/>
                </a:cubicBezTo>
                <a:cubicBezTo>
                  <a:pt x="f1097" y="f1098"/>
                  <a:pt x="f1099" y="f1100"/>
                  <a:pt x="f1101" y="f1083"/>
                </a:cubicBezTo>
                <a:cubicBezTo>
                  <a:pt x="f1102" y="f1081"/>
                  <a:pt x="f1103" y="f1083"/>
                  <a:pt x="f1104" y="f1077"/>
                </a:cubicBezTo>
                <a:cubicBezTo>
                  <a:pt x="f1105" y="f1106"/>
                  <a:pt x="f1107" y="f1074"/>
                  <a:pt x="f1108" y="f41"/>
                </a:cubicBezTo>
                <a:cubicBezTo>
                  <a:pt x="f1109" y="f1110"/>
                  <a:pt x="f1111" y="f697"/>
                  <a:pt x="f1112" y="f253"/>
                </a:cubicBezTo>
                <a:cubicBezTo>
                  <a:pt x="f1113" y="f1114"/>
                  <a:pt x="f1115" y="f1116"/>
                  <a:pt x="f1117" y="f1118"/>
                </a:cubicBezTo>
                <a:lnTo>
                  <a:pt x="f1119" y="f1120"/>
                </a:lnTo>
                <a:cubicBezTo>
                  <a:pt x="f1121" y="f1122"/>
                  <a:pt x="f1123" y="f1124"/>
                  <a:pt x="f1125" y="f1126"/>
                </a:cubicBezTo>
                <a:cubicBezTo>
                  <a:pt x="f1125" y="f1127"/>
                  <a:pt x="f1128" y="f1129"/>
                  <a:pt x="f1130" y="f1131"/>
                </a:cubicBezTo>
                <a:cubicBezTo>
                  <a:pt x="f1132" y="f1133"/>
                  <a:pt x="f1134" y="f1135"/>
                  <a:pt x="f1136" y="f269"/>
                </a:cubicBezTo>
                <a:cubicBezTo>
                  <a:pt x="f1137" y="f1138"/>
                  <a:pt x="f1139" y="f1140"/>
                  <a:pt x="f1141" y="f1142"/>
                </a:cubicBezTo>
                <a:cubicBezTo>
                  <a:pt x="f1143" y="f692"/>
                  <a:pt x="f1144" y="f1145"/>
                  <a:pt x="f111" y="f390"/>
                </a:cubicBezTo>
                <a:cubicBezTo>
                  <a:pt x="f1146" y="f1147"/>
                  <a:pt x="f109" y="f275"/>
                  <a:pt x="f87" y="f1148"/>
                </a:cubicBezTo>
                <a:cubicBezTo>
                  <a:pt x="f1149" y="f1150"/>
                  <a:pt x="f1151" y="f1152"/>
                  <a:pt x="f1153" y="f1152"/>
                </a:cubicBezTo>
                <a:cubicBezTo>
                  <a:pt x="f1154" y="f1152"/>
                  <a:pt x="f1155" y="f1150"/>
                  <a:pt x="f1156" y="f1148"/>
                </a:cubicBezTo>
                <a:cubicBezTo>
                  <a:pt x="f1157" y="f1158"/>
                  <a:pt x="f1159" y="f390"/>
                  <a:pt x="f1160" y="f1161"/>
                </a:cubicBezTo>
                <a:cubicBezTo>
                  <a:pt x="f1162" y="f545"/>
                  <a:pt x="f42" y="f1163"/>
                  <a:pt x="f1164" y="f263"/>
                </a:cubicBezTo>
                <a:cubicBezTo>
                  <a:pt x="f1165" y="f1166"/>
                  <a:pt x="f1167" y="f1168"/>
                  <a:pt x="f1169" y="f1170"/>
                </a:cubicBezTo>
                <a:cubicBezTo>
                  <a:pt x="f1171" y="f1172"/>
                  <a:pt x="f1173" y="f431"/>
                  <a:pt x="f1174" y="f1175"/>
                </a:cubicBezTo>
                <a:cubicBezTo>
                  <a:pt x="f1176" y="f1177"/>
                  <a:pt x="f1178" y="f1179"/>
                  <a:pt x="f1180" y="f1181"/>
                </a:cubicBezTo>
                <a:cubicBezTo>
                  <a:pt x="f1182" y="f1183"/>
                  <a:pt x="f1184" y="f1185"/>
                  <a:pt x="f1186" y="f1187"/>
                </a:cubicBezTo>
                <a:cubicBezTo>
                  <a:pt x="f1188" y="f1189"/>
                  <a:pt x="f1190"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12" name="Google Shape;1510;p32">
            <a:extLst>
              <a:ext uri="{FF2B5EF4-FFF2-40B4-BE49-F238E27FC236}">
                <a16:creationId xmlns:a16="http://schemas.microsoft.com/office/drawing/2014/main" id="{BA8AA671-0289-48BB-BB7D-97F2F52FDAEC}"/>
              </a:ext>
            </a:extLst>
          </p:cNvPr>
          <p:cNvGrpSpPr/>
          <p:nvPr/>
        </p:nvGrpSpPr>
        <p:grpSpPr>
          <a:xfrm>
            <a:off x="10868028" y="4171949"/>
            <a:ext cx="1017590" cy="1649413"/>
            <a:chOff x="10868028" y="4171949"/>
            <a:chExt cx="1017590" cy="1649413"/>
          </a:xfrm>
        </p:grpSpPr>
        <p:sp>
          <p:nvSpPr>
            <p:cNvPr id="13" name="Google Shape;1511;p32">
              <a:extLst>
                <a:ext uri="{FF2B5EF4-FFF2-40B4-BE49-F238E27FC236}">
                  <a16:creationId xmlns:a16="http://schemas.microsoft.com/office/drawing/2014/main" id="{84621FE8-71C8-4D6F-86A0-390CB6B8D31A}"/>
                </a:ext>
              </a:extLst>
            </p:cNvPr>
            <p:cNvSpPr/>
            <p:nvPr/>
          </p:nvSpPr>
          <p:spPr>
            <a:xfrm>
              <a:off x="11410459" y="4269470"/>
              <a:ext cx="453569" cy="328754"/>
            </a:xfrm>
            <a:custGeom>
              <a:avLst/>
              <a:gdLst>
                <a:gd name="f0" fmla="val 10800000"/>
                <a:gd name="f1" fmla="val 5400000"/>
                <a:gd name="f2" fmla="val 180"/>
                <a:gd name="f3" fmla="val w"/>
                <a:gd name="f4" fmla="val h"/>
                <a:gd name="f5" fmla="val 0"/>
                <a:gd name="f6" fmla="val 15502"/>
                <a:gd name="f7" fmla="val 10781"/>
                <a:gd name="f8" fmla="val 4740"/>
                <a:gd name="f9" fmla="val 750"/>
                <a:gd name="f10" fmla="val 5172"/>
                <a:gd name="f11" fmla="val 5604"/>
                <a:gd name="f12" fmla="val 864"/>
                <a:gd name="f13" fmla="val 5965"/>
                <a:gd name="f14" fmla="val 1101"/>
                <a:gd name="f15" fmla="val 6239"/>
                <a:gd name="f16" fmla="val 1268"/>
                <a:gd name="f17" fmla="val 6453"/>
                <a:gd name="f18" fmla="val 1649"/>
                <a:gd name="f19" fmla="val 1947"/>
                <a:gd name="f20" fmla="val 6160"/>
                <a:gd name="f21" fmla="val 2062"/>
                <a:gd name="f22" fmla="val 6043"/>
                <a:gd name="f23" fmla="val 2097"/>
                <a:gd name="f24" fmla="val 5918"/>
                <a:gd name="f25" fmla="val 5799"/>
                <a:gd name="f26" fmla="val 5671"/>
                <a:gd name="f27" fmla="val 2065"/>
                <a:gd name="f28" fmla="val 5560"/>
                <a:gd name="f29" fmla="val 2042"/>
                <a:gd name="f30" fmla="val 5378"/>
                <a:gd name="f31" fmla="val 2004"/>
                <a:gd name="f32" fmla="val 5186"/>
                <a:gd name="f33" fmla="val 1973"/>
                <a:gd name="f34" fmla="val 4997"/>
                <a:gd name="f35" fmla="val 4826"/>
                <a:gd name="f36" fmla="val 4658"/>
                <a:gd name="f37" fmla="val 1998"/>
                <a:gd name="f38" fmla="val 4501"/>
                <a:gd name="f39" fmla="val 2066"/>
                <a:gd name="f40" fmla="val 4084"/>
                <a:gd name="f41" fmla="val 2208"/>
                <a:gd name="f42" fmla="val 3798"/>
                <a:gd name="f43" fmla="val 2554"/>
                <a:gd name="f44" fmla="val 3441"/>
                <a:gd name="f45" fmla="val 2780"/>
                <a:gd name="f46" fmla="val 3387"/>
                <a:gd name="f47" fmla="val 2813"/>
                <a:gd name="f48" fmla="val 3326"/>
                <a:gd name="f49" fmla="val 2828"/>
                <a:gd name="f50" fmla="val 3265"/>
                <a:gd name="f51" fmla="val 3083"/>
                <a:gd name="f52" fmla="val 2896"/>
                <a:gd name="f53" fmla="val 2696"/>
                <a:gd name="f54" fmla="val 2869"/>
                <a:gd name="f55" fmla="val 2518"/>
                <a:gd name="f56" fmla="val 2786"/>
                <a:gd name="f57" fmla="val 2161"/>
                <a:gd name="f58" fmla="val 2977"/>
                <a:gd name="f59" fmla="val 1827"/>
                <a:gd name="f60" fmla="val 3179"/>
                <a:gd name="f61" fmla="val 1554"/>
                <a:gd name="f62" fmla="val 1173"/>
                <a:gd name="f63" fmla="val 3834"/>
                <a:gd name="f64" fmla="val 887"/>
                <a:gd name="f65" fmla="val 4286"/>
                <a:gd name="f66" fmla="val 792"/>
                <a:gd name="f67" fmla="val 4435"/>
                <a:gd name="f68" fmla="val 764"/>
                <a:gd name="f69" fmla="val 4588"/>
                <a:gd name="f70" fmla="val 2492"/>
                <a:gd name="f71" fmla="val 3108"/>
                <a:gd name="f72" fmla="val 2738"/>
                <a:gd name="f73" fmla="val 2935"/>
                <a:gd name="f74" fmla="val 3360"/>
                <a:gd name="f75" fmla="val 3601"/>
                <a:gd name="f76" fmla="val 3935"/>
                <a:gd name="f77" fmla="val 2631"/>
                <a:gd name="f78" fmla="val 4256"/>
                <a:gd name="f79" fmla="val 2417"/>
                <a:gd name="f80" fmla="val 4518"/>
                <a:gd name="f81" fmla="val 2357"/>
                <a:gd name="f82" fmla="val 4551"/>
                <a:gd name="f83" fmla="val 2285"/>
                <a:gd name="f84" fmla="val 4569"/>
                <a:gd name="f85" fmla="val 2215"/>
                <a:gd name="f86" fmla="val 2104"/>
                <a:gd name="f87" fmla="val 1994"/>
                <a:gd name="f88" fmla="val 4525"/>
                <a:gd name="f89" fmla="val 1929"/>
                <a:gd name="f90" fmla="val 4423"/>
                <a:gd name="f91" fmla="val 1762"/>
                <a:gd name="f92" fmla="val 4173"/>
                <a:gd name="f93" fmla="val 1834"/>
                <a:gd name="f94" fmla="val 3863"/>
                <a:gd name="f95" fmla="val 1941"/>
                <a:gd name="f96" fmla="val 2024"/>
                <a:gd name="f97" fmla="val 2179"/>
                <a:gd name="f98" fmla="val 3149"/>
                <a:gd name="f99" fmla="val 2429"/>
                <a:gd name="f100" fmla="val 3113"/>
                <a:gd name="f101" fmla="val 2450"/>
                <a:gd name="f102" fmla="val 3110"/>
                <a:gd name="f103" fmla="val 2471"/>
                <a:gd name="f104" fmla="val 2975"/>
                <a:gd name="f105" fmla="val 1"/>
                <a:gd name="f106" fmla="val 2567"/>
                <a:gd name="f107" fmla="val 2153"/>
                <a:gd name="f108" fmla="val 103"/>
                <a:gd name="f109" fmla="val 1893"/>
                <a:gd name="f110" fmla="val 434"/>
                <a:gd name="f111" fmla="val 1572"/>
                <a:gd name="f112" fmla="val 851"/>
                <a:gd name="f113" fmla="val 1381"/>
                <a:gd name="f114" fmla="val 1363"/>
                <a:gd name="f115" fmla="val 1167"/>
                <a:gd name="f116" fmla="val 1839"/>
                <a:gd name="f117" fmla="val 703"/>
                <a:gd name="f118" fmla="val 2839"/>
                <a:gd name="f119" fmla="val 417"/>
                <a:gd name="f120" fmla="val 3911"/>
                <a:gd name="f121" fmla="val 4935"/>
                <a:gd name="f122" fmla="val 1417"/>
                <a:gd name="f123" fmla="val 5721"/>
                <a:gd name="f124" fmla="val 2858"/>
                <a:gd name="f125" fmla="val 6483"/>
                <a:gd name="f126" fmla="val 4322"/>
                <a:gd name="f127" fmla="val 7185"/>
                <a:gd name="f128" fmla="val 5072"/>
                <a:gd name="f129" fmla="val 7578"/>
                <a:gd name="f130" fmla="val 5810"/>
                <a:gd name="f131" fmla="val 7983"/>
                <a:gd name="f132" fmla="val 6596"/>
                <a:gd name="f133" fmla="val 8304"/>
                <a:gd name="f134" fmla="val 8168"/>
                <a:gd name="f135" fmla="val 8947"/>
                <a:gd name="f136" fmla="val 9668"/>
                <a:gd name="f137" fmla="val 9733"/>
                <a:gd name="f138" fmla="val 11216"/>
                <a:gd name="f139" fmla="val 10436"/>
                <a:gd name="f140" fmla="val 11525"/>
                <a:gd name="f141" fmla="val 10555"/>
                <a:gd name="f142" fmla="val 11811"/>
                <a:gd name="f143" fmla="val 12144"/>
                <a:gd name="f144" fmla="val 12335"/>
                <a:gd name="f145" fmla="val 10650"/>
                <a:gd name="f146" fmla="val 12490"/>
                <a:gd name="f147" fmla="val 10471"/>
                <a:gd name="f148" fmla="val 12644"/>
                <a:gd name="f149" fmla="val 10293"/>
                <a:gd name="f150" fmla="val 13311"/>
                <a:gd name="f151" fmla="val 9495"/>
                <a:gd name="f152" fmla="val 13907"/>
                <a:gd name="f153" fmla="val 8638"/>
                <a:gd name="f154" fmla="val 14466"/>
                <a:gd name="f155" fmla="val 7769"/>
                <a:gd name="f156" fmla="val 14764"/>
                <a:gd name="f157" fmla="val 7281"/>
                <a:gd name="f158" fmla="val 15097"/>
                <a:gd name="f159" fmla="val 6828"/>
                <a:gd name="f160" fmla="val 15311"/>
                <a:gd name="f161" fmla="val 6304"/>
                <a:gd name="f162" fmla="val 15419"/>
                <a:gd name="f163" fmla="val 6018"/>
                <a:gd name="f164" fmla="val 5649"/>
                <a:gd name="f165" fmla="val 15264"/>
                <a:gd name="f166" fmla="val 5399"/>
                <a:gd name="f167" fmla="val 14978"/>
                <a:gd name="f168" fmla="val 5114"/>
                <a:gd name="f169" fmla="val 14621"/>
                <a:gd name="f170" fmla="val 4911"/>
                <a:gd name="f171" fmla="val 14264"/>
                <a:gd name="f172" fmla="val 4709"/>
                <a:gd name="f173" fmla="val 12168"/>
                <a:gd name="f174" fmla="val 3530"/>
                <a:gd name="f175" fmla="val 10025"/>
                <a:gd name="f176" fmla="val 2435"/>
                <a:gd name="f177" fmla="val 7822"/>
                <a:gd name="f178" fmla="val 1470"/>
                <a:gd name="f179" fmla="val 6394"/>
                <a:gd name="f180" fmla="val 839"/>
                <a:gd name="f181" fmla="val 4929"/>
                <a:gd name="f182" fmla="val 232"/>
                <a:gd name="f183" fmla="val 3370"/>
                <a:gd name="f184" fmla="val 30"/>
                <a:gd name="f185" fmla="val 3243"/>
                <a:gd name="f186" fmla="val 12"/>
                <a:gd name="f187" fmla="val 3109"/>
                <a:gd name="f188" fmla="+- 0 0 -90"/>
                <a:gd name="f189" fmla="*/ f3 1 15502"/>
                <a:gd name="f190" fmla="*/ f4 1 10781"/>
                <a:gd name="f191" fmla="+- f7 0 f5"/>
                <a:gd name="f192" fmla="+- f6 0 f5"/>
                <a:gd name="f193" fmla="*/ f188 f0 1"/>
                <a:gd name="f194" fmla="*/ f192 1 15502"/>
                <a:gd name="f195" fmla="*/ f191 1 10781"/>
                <a:gd name="f196" fmla="*/ 40791195 f192 1"/>
                <a:gd name="f197" fmla="*/ 6454123 f191 1"/>
                <a:gd name="f198" fmla="*/ 51333018 f192 1"/>
                <a:gd name="f199" fmla="*/ 9474784 f191 1"/>
                <a:gd name="f200" fmla="*/ 53691010 f192 1"/>
                <a:gd name="f201" fmla="*/ 16755351 f191 1"/>
                <a:gd name="f202" fmla="*/ 50928618 f192 1"/>
                <a:gd name="f203" fmla="*/ 18046258 f191 1"/>
                <a:gd name="f204" fmla="*/ 47847486 f192 1"/>
                <a:gd name="f205" fmla="*/ 17572982 f191 1"/>
                <a:gd name="f206" fmla="*/ 43002604 f192 1"/>
                <a:gd name="f207" fmla="*/ 16979170 f191 1"/>
                <a:gd name="f208" fmla="*/ 38734300 f192 1"/>
                <a:gd name="f209" fmla="*/ 17779588 f191 1"/>
                <a:gd name="f210" fmla="*/ 29612302 f192 1"/>
                <a:gd name="f211" fmla="*/ 23923782 f191 1"/>
                <a:gd name="f212" fmla="*/ 28097557 f192 1"/>
                <a:gd name="f213" fmla="*/ 24337014 f191 1"/>
                <a:gd name="f214" fmla="*/ 24689733 f192 1"/>
                <a:gd name="f215" fmla="*/ 21669112 f191 1"/>
                <a:gd name="f216" fmla="*/ 27357633 f192 1"/>
                <a:gd name="f217" fmla="*/ 13373120 f191 1"/>
                <a:gd name="f218" fmla="*/ 36884031 f192 1"/>
                <a:gd name="f219" fmla="*/ 6815694 f191 1"/>
                <a:gd name="f220" fmla="*/ 21445235 f192 1"/>
                <a:gd name="f221" fmla="*/ 26746649 f191 1"/>
                <a:gd name="f222" fmla="*/ 30989341 f191 1"/>
                <a:gd name="f223" fmla="*/ 20799782 f192 1"/>
                <a:gd name="f224" fmla="*/ 38880504 f191 1"/>
                <a:gd name="f225" fmla="*/ 19061648 f192 1"/>
                <a:gd name="f226" fmla="*/ 39319351 f191 1"/>
                <a:gd name="f227" fmla="*/ 16600353 f192 1"/>
                <a:gd name="f228" fmla="*/ 38062872 f191 1"/>
                <a:gd name="f229" fmla="*/ 16703656 f192 1"/>
                <a:gd name="f230" fmla="*/ 20903105 f192 1"/>
                <a:gd name="f231" fmla="*/ 26789479 f191 1"/>
                <a:gd name="f232" fmla="*/ 25601834 f192 1"/>
                <a:gd name="f233" fmla="*/ 8402 f191 1"/>
                <a:gd name="f234" fmla="*/ 16290444 f192 1"/>
                <a:gd name="f235" fmla="*/ 3734990 f191 1"/>
                <a:gd name="f236" fmla="*/ 10042952 f192 1"/>
                <a:gd name="f237" fmla="*/ 15826014 f191 1"/>
                <a:gd name="f238" fmla="*/ 0 f192 1"/>
                <a:gd name="f239" fmla="*/ 42469340 f191 1"/>
                <a:gd name="f240" fmla="*/ 37193960 f192 1"/>
                <a:gd name="f241" fmla="*/ 61832120 f191 1"/>
                <a:gd name="f242" fmla="*/ 56763309 f192 1"/>
                <a:gd name="f243" fmla="*/ 71461849 f191 1"/>
                <a:gd name="f244" fmla="*/ 96521436 f192 1"/>
                <a:gd name="f245" fmla="*/ 89809203 f191 1"/>
                <a:gd name="f246" fmla="*/ 104507493 f192 1"/>
                <a:gd name="f247" fmla="*/ 92778202 f191 1"/>
                <a:gd name="f248" fmla="*/ 108810245 f192 1"/>
                <a:gd name="f249" fmla="*/ 88578770 f191 1"/>
                <a:gd name="f250" fmla="*/ 124490074 f192 1"/>
                <a:gd name="f251" fmla="*/ 66857586 f191 1"/>
                <a:gd name="f252" fmla="*/ 131761823 f192 1"/>
                <a:gd name="f253" fmla="*/ 54250457 f191 1"/>
                <a:gd name="f254" fmla="*/ 131357403 f192 1"/>
                <a:gd name="f255" fmla="*/ 46462167 f191 1"/>
                <a:gd name="f256" fmla="*/ 122751509 f192 1"/>
                <a:gd name="f257" fmla="*/ 40524169 f191 1"/>
                <a:gd name="f258" fmla="*/ 67313554 f192 1"/>
                <a:gd name="f259" fmla="*/ 12650389 f191 1"/>
                <a:gd name="f260" fmla="*/ 29001277 f192 1"/>
                <a:gd name="f261" fmla="*/ 258267 f191 1"/>
                <a:gd name="f262" fmla="*/ f193 1 f2"/>
                <a:gd name="f263" fmla="*/ f196 1 15502"/>
                <a:gd name="f264" fmla="*/ f197 1 10781"/>
                <a:gd name="f265" fmla="*/ f198 1 15502"/>
                <a:gd name="f266" fmla="*/ f199 1 10781"/>
                <a:gd name="f267" fmla="*/ f200 1 15502"/>
                <a:gd name="f268" fmla="*/ f201 1 10781"/>
                <a:gd name="f269" fmla="*/ f202 1 15502"/>
                <a:gd name="f270" fmla="*/ f203 1 10781"/>
                <a:gd name="f271" fmla="*/ f204 1 15502"/>
                <a:gd name="f272" fmla="*/ f205 1 10781"/>
                <a:gd name="f273" fmla="*/ f206 1 15502"/>
                <a:gd name="f274" fmla="*/ f207 1 10781"/>
                <a:gd name="f275" fmla="*/ f208 1 15502"/>
                <a:gd name="f276" fmla="*/ f209 1 10781"/>
                <a:gd name="f277" fmla="*/ f210 1 15502"/>
                <a:gd name="f278" fmla="*/ f211 1 10781"/>
                <a:gd name="f279" fmla="*/ f212 1 15502"/>
                <a:gd name="f280" fmla="*/ f213 1 10781"/>
                <a:gd name="f281" fmla="*/ f214 1 15502"/>
                <a:gd name="f282" fmla="*/ f215 1 10781"/>
                <a:gd name="f283" fmla="*/ f216 1 15502"/>
                <a:gd name="f284" fmla="*/ f217 1 10781"/>
                <a:gd name="f285" fmla="*/ f218 1 15502"/>
                <a:gd name="f286" fmla="*/ f219 1 10781"/>
                <a:gd name="f287" fmla="*/ f220 1 15502"/>
                <a:gd name="f288" fmla="*/ f221 1 10781"/>
                <a:gd name="f289" fmla="*/ f222 1 10781"/>
                <a:gd name="f290" fmla="*/ f223 1 15502"/>
                <a:gd name="f291" fmla="*/ f224 1 10781"/>
                <a:gd name="f292" fmla="*/ f225 1 15502"/>
                <a:gd name="f293" fmla="*/ f226 1 10781"/>
                <a:gd name="f294" fmla="*/ f227 1 15502"/>
                <a:gd name="f295" fmla="*/ f228 1 10781"/>
                <a:gd name="f296" fmla="*/ f229 1 15502"/>
                <a:gd name="f297" fmla="*/ f230 1 15502"/>
                <a:gd name="f298" fmla="*/ f231 1 10781"/>
                <a:gd name="f299" fmla="*/ f232 1 15502"/>
                <a:gd name="f300" fmla="*/ f233 1 10781"/>
                <a:gd name="f301" fmla="*/ f234 1 15502"/>
                <a:gd name="f302" fmla="*/ f235 1 10781"/>
                <a:gd name="f303" fmla="*/ f236 1 15502"/>
                <a:gd name="f304" fmla="*/ f237 1 10781"/>
                <a:gd name="f305" fmla="*/ f238 1 15502"/>
                <a:gd name="f306" fmla="*/ f239 1 10781"/>
                <a:gd name="f307" fmla="*/ f240 1 15502"/>
                <a:gd name="f308" fmla="*/ f241 1 10781"/>
                <a:gd name="f309" fmla="*/ f242 1 15502"/>
                <a:gd name="f310" fmla="*/ f243 1 10781"/>
                <a:gd name="f311" fmla="*/ f244 1 15502"/>
                <a:gd name="f312" fmla="*/ f245 1 10781"/>
                <a:gd name="f313" fmla="*/ f246 1 15502"/>
                <a:gd name="f314" fmla="*/ f247 1 10781"/>
                <a:gd name="f315" fmla="*/ f248 1 15502"/>
                <a:gd name="f316" fmla="*/ f249 1 10781"/>
                <a:gd name="f317" fmla="*/ f250 1 15502"/>
                <a:gd name="f318" fmla="*/ f251 1 10781"/>
                <a:gd name="f319" fmla="*/ f252 1 15502"/>
                <a:gd name="f320" fmla="*/ f253 1 10781"/>
                <a:gd name="f321" fmla="*/ f254 1 15502"/>
                <a:gd name="f322" fmla="*/ f255 1 10781"/>
                <a:gd name="f323" fmla="*/ f256 1 15502"/>
                <a:gd name="f324" fmla="*/ f257 1 10781"/>
                <a:gd name="f325" fmla="*/ f258 1 15502"/>
                <a:gd name="f326" fmla="*/ f259 1 10781"/>
                <a:gd name="f327" fmla="*/ f260 1 15502"/>
                <a:gd name="f328" fmla="*/ f261 1 10781"/>
                <a:gd name="f329" fmla="*/ 0 1 f194"/>
                <a:gd name="f330" fmla="*/ f6 1 f194"/>
                <a:gd name="f331" fmla="*/ 0 1 f195"/>
                <a:gd name="f332" fmla="*/ f7 1 f195"/>
                <a:gd name="f333" fmla="+- f262 0 f1"/>
                <a:gd name="f334" fmla="*/ f263 1 f194"/>
                <a:gd name="f335" fmla="*/ f264 1 f195"/>
                <a:gd name="f336" fmla="*/ f265 1 f194"/>
                <a:gd name="f337" fmla="*/ f266 1 f195"/>
                <a:gd name="f338" fmla="*/ f267 1 f194"/>
                <a:gd name="f339" fmla="*/ f268 1 f195"/>
                <a:gd name="f340" fmla="*/ f269 1 f194"/>
                <a:gd name="f341" fmla="*/ f270 1 f195"/>
                <a:gd name="f342" fmla="*/ f271 1 f194"/>
                <a:gd name="f343" fmla="*/ f272 1 f195"/>
                <a:gd name="f344" fmla="*/ f273 1 f194"/>
                <a:gd name="f345" fmla="*/ f274 1 f195"/>
                <a:gd name="f346" fmla="*/ f275 1 f194"/>
                <a:gd name="f347" fmla="*/ f276 1 f195"/>
                <a:gd name="f348" fmla="*/ f277 1 f194"/>
                <a:gd name="f349" fmla="*/ f278 1 f195"/>
                <a:gd name="f350" fmla="*/ f279 1 f194"/>
                <a:gd name="f351" fmla="*/ f280 1 f195"/>
                <a:gd name="f352" fmla="*/ f281 1 f194"/>
                <a:gd name="f353" fmla="*/ f282 1 f195"/>
                <a:gd name="f354" fmla="*/ f283 1 f194"/>
                <a:gd name="f355" fmla="*/ f284 1 f195"/>
                <a:gd name="f356" fmla="*/ f285 1 f194"/>
                <a:gd name="f357" fmla="*/ f286 1 f195"/>
                <a:gd name="f358" fmla="*/ f287 1 f194"/>
                <a:gd name="f359" fmla="*/ f288 1 f195"/>
                <a:gd name="f360" fmla="*/ f289 1 f195"/>
                <a:gd name="f361" fmla="*/ f290 1 f194"/>
                <a:gd name="f362" fmla="*/ f291 1 f195"/>
                <a:gd name="f363" fmla="*/ f292 1 f194"/>
                <a:gd name="f364" fmla="*/ f293 1 f195"/>
                <a:gd name="f365" fmla="*/ f294 1 f194"/>
                <a:gd name="f366" fmla="*/ f295 1 f195"/>
                <a:gd name="f367" fmla="*/ f296 1 f194"/>
                <a:gd name="f368" fmla="*/ f297 1 f194"/>
                <a:gd name="f369" fmla="*/ f298 1 f195"/>
                <a:gd name="f370" fmla="*/ f299 1 f194"/>
                <a:gd name="f371" fmla="*/ f300 1 f195"/>
                <a:gd name="f372" fmla="*/ f301 1 f194"/>
                <a:gd name="f373" fmla="*/ f302 1 f195"/>
                <a:gd name="f374" fmla="*/ f303 1 f194"/>
                <a:gd name="f375" fmla="*/ f304 1 f195"/>
                <a:gd name="f376" fmla="*/ f305 1 f194"/>
                <a:gd name="f377" fmla="*/ f306 1 f195"/>
                <a:gd name="f378" fmla="*/ f307 1 f194"/>
                <a:gd name="f379" fmla="*/ f308 1 f195"/>
                <a:gd name="f380" fmla="*/ f309 1 f194"/>
                <a:gd name="f381" fmla="*/ f310 1 f195"/>
                <a:gd name="f382" fmla="*/ f311 1 f194"/>
                <a:gd name="f383" fmla="*/ f312 1 f195"/>
                <a:gd name="f384" fmla="*/ f313 1 f194"/>
                <a:gd name="f385" fmla="*/ f314 1 f195"/>
                <a:gd name="f386" fmla="*/ f315 1 f194"/>
                <a:gd name="f387" fmla="*/ f316 1 f195"/>
                <a:gd name="f388" fmla="*/ f317 1 f194"/>
                <a:gd name="f389" fmla="*/ f318 1 f195"/>
                <a:gd name="f390" fmla="*/ f319 1 f194"/>
                <a:gd name="f391" fmla="*/ f320 1 f195"/>
                <a:gd name="f392" fmla="*/ f321 1 f194"/>
                <a:gd name="f393" fmla="*/ f322 1 f195"/>
                <a:gd name="f394" fmla="*/ f323 1 f194"/>
                <a:gd name="f395" fmla="*/ f324 1 f195"/>
                <a:gd name="f396" fmla="*/ f325 1 f194"/>
                <a:gd name="f397" fmla="*/ f326 1 f195"/>
                <a:gd name="f398" fmla="*/ f327 1 f194"/>
                <a:gd name="f399" fmla="*/ f328 1 f195"/>
                <a:gd name="f400" fmla="*/ f329 f189 1"/>
                <a:gd name="f401" fmla="*/ f330 f189 1"/>
                <a:gd name="f402" fmla="*/ f332 f190 1"/>
                <a:gd name="f403" fmla="*/ f331 f190 1"/>
                <a:gd name="f404" fmla="*/ f334 f189 1"/>
                <a:gd name="f405" fmla="*/ f335 f190 1"/>
                <a:gd name="f406" fmla="*/ f336 f189 1"/>
                <a:gd name="f407" fmla="*/ f337 f190 1"/>
                <a:gd name="f408" fmla="*/ f338 f189 1"/>
                <a:gd name="f409" fmla="*/ f339 f190 1"/>
                <a:gd name="f410" fmla="*/ f340 f189 1"/>
                <a:gd name="f411" fmla="*/ f341 f190 1"/>
                <a:gd name="f412" fmla="*/ f342 f189 1"/>
                <a:gd name="f413" fmla="*/ f343 f190 1"/>
                <a:gd name="f414" fmla="*/ f344 f189 1"/>
                <a:gd name="f415" fmla="*/ f345 f190 1"/>
                <a:gd name="f416" fmla="*/ f346 f189 1"/>
                <a:gd name="f417" fmla="*/ f347 f190 1"/>
                <a:gd name="f418" fmla="*/ f348 f189 1"/>
                <a:gd name="f419" fmla="*/ f349 f190 1"/>
                <a:gd name="f420" fmla="*/ f350 f189 1"/>
                <a:gd name="f421" fmla="*/ f351 f190 1"/>
                <a:gd name="f422" fmla="*/ f352 f189 1"/>
                <a:gd name="f423" fmla="*/ f353 f190 1"/>
                <a:gd name="f424" fmla="*/ f354 f189 1"/>
                <a:gd name="f425" fmla="*/ f355 f190 1"/>
                <a:gd name="f426" fmla="*/ f356 f189 1"/>
                <a:gd name="f427" fmla="*/ f357 f190 1"/>
                <a:gd name="f428" fmla="*/ f358 f189 1"/>
                <a:gd name="f429" fmla="*/ f359 f190 1"/>
                <a:gd name="f430" fmla="*/ f360 f190 1"/>
                <a:gd name="f431" fmla="*/ f361 f189 1"/>
                <a:gd name="f432" fmla="*/ f362 f190 1"/>
                <a:gd name="f433" fmla="*/ f363 f189 1"/>
                <a:gd name="f434" fmla="*/ f364 f190 1"/>
                <a:gd name="f435" fmla="*/ f365 f189 1"/>
                <a:gd name="f436" fmla="*/ f366 f190 1"/>
                <a:gd name="f437" fmla="*/ f367 f189 1"/>
                <a:gd name="f438" fmla="*/ f368 f189 1"/>
                <a:gd name="f439" fmla="*/ f369 f190 1"/>
                <a:gd name="f440" fmla="*/ f370 f189 1"/>
                <a:gd name="f441" fmla="*/ f371 f190 1"/>
                <a:gd name="f442" fmla="*/ f372 f189 1"/>
                <a:gd name="f443" fmla="*/ f373 f190 1"/>
                <a:gd name="f444" fmla="*/ f374 f189 1"/>
                <a:gd name="f445" fmla="*/ f375 f190 1"/>
                <a:gd name="f446" fmla="*/ f376 f189 1"/>
                <a:gd name="f447" fmla="*/ f377 f190 1"/>
                <a:gd name="f448" fmla="*/ f378 f189 1"/>
                <a:gd name="f449" fmla="*/ f379 f190 1"/>
                <a:gd name="f450" fmla="*/ f380 f189 1"/>
                <a:gd name="f451" fmla="*/ f381 f190 1"/>
                <a:gd name="f452" fmla="*/ f382 f189 1"/>
                <a:gd name="f453" fmla="*/ f383 f190 1"/>
                <a:gd name="f454" fmla="*/ f384 f189 1"/>
                <a:gd name="f455" fmla="*/ f385 f190 1"/>
                <a:gd name="f456" fmla="*/ f386 f189 1"/>
                <a:gd name="f457" fmla="*/ f387 f190 1"/>
                <a:gd name="f458" fmla="*/ f388 f189 1"/>
                <a:gd name="f459" fmla="*/ f389 f190 1"/>
                <a:gd name="f460" fmla="*/ f390 f189 1"/>
                <a:gd name="f461" fmla="*/ f391 f190 1"/>
                <a:gd name="f462" fmla="*/ f392 f189 1"/>
                <a:gd name="f463" fmla="*/ f393 f190 1"/>
                <a:gd name="f464" fmla="*/ f394 f189 1"/>
                <a:gd name="f465" fmla="*/ f395 f190 1"/>
                <a:gd name="f466" fmla="*/ f396 f189 1"/>
                <a:gd name="f467" fmla="*/ f397 f190 1"/>
                <a:gd name="f468" fmla="*/ f398 f189 1"/>
                <a:gd name="f469" fmla="*/ f399 f190 1"/>
              </a:gdLst>
              <a:ahLst/>
              <a:cxnLst>
                <a:cxn ang="3cd4">
                  <a:pos x="hc" y="t"/>
                </a:cxn>
                <a:cxn ang="0">
                  <a:pos x="r" y="vc"/>
                </a:cxn>
                <a:cxn ang="cd4">
                  <a:pos x="hc" y="b"/>
                </a:cxn>
                <a:cxn ang="cd2">
                  <a:pos x="l" y="vc"/>
                </a:cxn>
                <a:cxn ang="f333">
                  <a:pos x="f404" y="f405"/>
                </a:cxn>
                <a:cxn ang="f333">
                  <a:pos x="f406" y="f407"/>
                </a:cxn>
                <a:cxn ang="f333">
                  <a:pos x="f408" y="f409"/>
                </a:cxn>
                <a:cxn ang="f333">
                  <a:pos x="f410" y="f411"/>
                </a:cxn>
                <a:cxn ang="f333">
                  <a:pos x="f412" y="f413"/>
                </a:cxn>
                <a:cxn ang="f333">
                  <a:pos x="f414" y="f415"/>
                </a:cxn>
                <a:cxn ang="f333">
                  <a:pos x="f416" y="f417"/>
                </a:cxn>
                <a:cxn ang="f333">
                  <a:pos x="f418" y="f419"/>
                </a:cxn>
                <a:cxn ang="f333">
                  <a:pos x="f420" y="f421"/>
                </a:cxn>
                <a:cxn ang="f333">
                  <a:pos x="f422" y="f423"/>
                </a:cxn>
                <a:cxn ang="f333">
                  <a:pos x="f424" y="f425"/>
                </a:cxn>
                <a:cxn ang="f333">
                  <a:pos x="f426" y="f427"/>
                </a:cxn>
                <a:cxn ang="f333">
                  <a:pos x="f404" y="f405"/>
                </a:cxn>
                <a:cxn ang="f333">
                  <a:pos x="f428" y="f429"/>
                </a:cxn>
                <a:cxn ang="f333">
                  <a:pos x="f422" y="f430"/>
                </a:cxn>
                <a:cxn ang="f333">
                  <a:pos x="f431" y="f432"/>
                </a:cxn>
                <a:cxn ang="f333">
                  <a:pos x="f433" y="f434"/>
                </a:cxn>
                <a:cxn ang="f333">
                  <a:pos x="f435" y="f436"/>
                </a:cxn>
                <a:cxn ang="f333">
                  <a:pos x="f437" y="f430"/>
                </a:cxn>
                <a:cxn ang="f333">
                  <a:pos x="f438" y="f439"/>
                </a:cxn>
                <a:cxn ang="f333">
                  <a:pos x="f428" y="f429"/>
                </a:cxn>
                <a:cxn ang="f333">
                  <a:pos x="f440" y="f441"/>
                </a:cxn>
                <a:cxn ang="f333">
                  <a:pos x="f442" y="f443"/>
                </a:cxn>
                <a:cxn ang="f333">
                  <a:pos x="f444" y="f445"/>
                </a:cxn>
                <a:cxn ang="f333">
                  <a:pos x="f446" y="f447"/>
                </a:cxn>
                <a:cxn ang="f333">
                  <a:pos x="f448" y="f449"/>
                </a:cxn>
                <a:cxn ang="f333">
                  <a:pos x="f450" y="f451"/>
                </a:cxn>
                <a:cxn ang="f333">
                  <a:pos x="f452" y="f453"/>
                </a:cxn>
                <a:cxn ang="f333">
                  <a:pos x="f454" y="f455"/>
                </a:cxn>
                <a:cxn ang="f333">
                  <a:pos x="f456" y="f457"/>
                </a:cxn>
                <a:cxn ang="f333">
                  <a:pos x="f458" y="f459"/>
                </a:cxn>
                <a:cxn ang="f333">
                  <a:pos x="f460" y="f461"/>
                </a:cxn>
                <a:cxn ang="f333">
                  <a:pos x="f462" y="f463"/>
                </a:cxn>
                <a:cxn ang="f333">
                  <a:pos x="f464" y="f465"/>
                </a:cxn>
                <a:cxn ang="f333">
                  <a:pos x="f466" y="f467"/>
                </a:cxn>
                <a:cxn ang="f333">
                  <a:pos x="f468" y="f469"/>
                </a:cxn>
                <a:cxn ang="f333">
                  <a:pos x="f440" y="f441"/>
                </a:cxn>
              </a:cxnLst>
              <a:rect l="f400" t="f403" r="f401" b="f402"/>
              <a:pathLst>
                <a:path w="15502" h="10781">
                  <a:moveTo>
                    <a:pt x="f8" y="f9"/>
                  </a:moveTo>
                  <a:cubicBezTo>
                    <a:pt x="f10" y="f9"/>
                    <a:pt x="f11" y="f12"/>
                    <a:pt x="f13" y="f14"/>
                  </a:cubicBezTo>
                  <a:cubicBezTo>
                    <a:pt x="f15" y="f16"/>
                    <a:pt x="f17" y="f18"/>
                    <a:pt x="f15" y="f19"/>
                  </a:cubicBezTo>
                  <a:cubicBezTo>
                    <a:pt x="f20" y="f21"/>
                    <a:pt x="f22" y="f23"/>
                    <a:pt x="f24" y="f23"/>
                  </a:cubicBezTo>
                  <a:cubicBezTo>
                    <a:pt x="f25" y="f23"/>
                    <a:pt x="f26" y="f27"/>
                    <a:pt x="f28" y="f29"/>
                  </a:cubicBezTo>
                  <a:cubicBezTo>
                    <a:pt x="f30" y="f31"/>
                    <a:pt x="f32" y="f33"/>
                    <a:pt x="f34" y="f33"/>
                  </a:cubicBezTo>
                  <a:cubicBezTo>
                    <a:pt x="f35" y="f33"/>
                    <a:pt x="f36" y="f37"/>
                    <a:pt x="f38" y="f39"/>
                  </a:cubicBezTo>
                  <a:cubicBezTo>
                    <a:pt x="f40" y="f41"/>
                    <a:pt x="f42" y="f43"/>
                    <a:pt x="f44" y="f45"/>
                  </a:cubicBezTo>
                  <a:cubicBezTo>
                    <a:pt x="f46" y="f47"/>
                    <a:pt x="f48" y="f49"/>
                    <a:pt x="f50" y="f49"/>
                  </a:cubicBezTo>
                  <a:cubicBezTo>
                    <a:pt x="f51" y="f49"/>
                    <a:pt x="f52" y="f53"/>
                    <a:pt x="f54" y="f55"/>
                  </a:cubicBezTo>
                  <a:cubicBezTo>
                    <a:pt x="f56" y="f57"/>
                    <a:pt x="f58" y="f59"/>
                    <a:pt x="f60" y="f61"/>
                  </a:cubicBezTo>
                  <a:cubicBezTo>
                    <a:pt x="f44" y="f62"/>
                    <a:pt x="f63" y="f64"/>
                    <a:pt x="f65" y="f66"/>
                  </a:cubicBezTo>
                  <a:cubicBezTo>
                    <a:pt x="f67" y="f68"/>
                    <a:pt x="f69" y="f9"/>
                    <a:pt x="f8" y="f9"/>
                  </a:cubicBezTo>
                  <a:close/>
                  <a:moveTo>
                    <a:pt x="f70" y="f71"/>
                  </a:moveTo>
                  <a:cubicBezTo>
                    <a:pt x="f72" y="f71"/>
                    <a:pt x="f73" y="f74"/>
                    <a:pt x="f54" y="f75"/>
                  </a:cubicBezTo>
                  <a:cubicBezTo>
                    <a:pt x="f56" y="f76"/>
                    <a:pt x="f77" y="f78"/>
                    <a:pt x="f79" y="f80"/>
                  </a:cubicBezTo>
                  <a:cubicBezTo>
                    <a:pt x="f81" y="f82"/>
                    <a:pt x="f83" y="f84"/>
                    <a:pt x="f85" y="f84"/>
                  </a:cubicBezTo>
                  <a:cubicBezTo>
                    <a:pt x="f86" y="f84"/>
                    <a:pt x="f87" y="f88"/>
                    <a:pt x="f89" y="f90"/>
                  </a:cubicBezTo>
                  <a:cubicBezTo>
                    <a:pt x="f91" y="f92"/>
                    <a:pt x="f93" y="f94"/>
                    <a:pt x="f95" y="f75"/>
                  </a:cubicBezTo>
                  <a:cubicBezTo>
                    <a:pt x="f96" y="f46"/>
                    <a:pt x="f97" y="f98"/>
                    <a:pt x="f99" y="f100"/>
                  </a:cubicBezTo>
                  <a:cubicBezTo>
                    <a:pt x="f101" y="f102"/>
                    <a:pt x="f103" y="f71"/>
                    <a:pt x="f70" y="f71"/>
                  </a:cubicBezTo>
                  <a:close/>
                  <a:moveTo>
                    <a:pt x="f104" y="f105"/>
                  </a:moveTo>
                  <a:cubicBezTo>
                    <a:pt x="f106" y="f105"/>
                    <a:pt x="f107" y="f108"/>
                    <a:pt x="f109" y="f110"/>
                  </a:cubicBezTo>
                  <a:cubicBezTo>
                    <a:pt x="f111" y="f112"/>
                    <a:pt x="f113" y="f114"/>
                    <a:pt x="f115" y="f116"/>
                  </a:cubicBezTo>
                  <a:cubicBezTo>
                    <a:pt x="f117" y="f118"/>
                    <a:pt x="f119" y="f120"/>
                    <a:pt x="f5" y="f121"/>
                  </a:cubicBezTo>
                  <a:cubicBezTo>
                    <a:pt x="f122" y="f123"/>
                    <a:pt x="f124" y="f125"/>
                    <a:pt x="f126" y="f127"/>
                  </a:cubicBezTo>
                  <a:cubicBezTo>
                    <a:pt x="f128" y="f129"/>
                    <a:pt x="f130" y="f131"/>
                    <a:pt x="f132" y="f133"/>
                  </a:cubicBezTo>
                  <a:cubicBezTo>
                    <a:pt x="f134" y="f135"/>
                    <a:pt x="f136" y="f137"/>
                    <a:pt x="f138" y="f139"/>
                  </a:cubicBezTo>
                  <a:cubicBezTo>
                    <a:pt x="f140" y="f141"/>
                    <a:pt x="f142" y="f7"/>
                    <a:pt x="f143" y="f7"/>
                  </a:cubicBezTo>
                  <a:cubicBezTo>
                    <a:pt x="f144" y="f145"/>
                    <a:pt x="f146" y="f147"/>
                    <a:pt x="f148" y="f149"/>
                  </a:cubicBezTo>
                  <a:cubicBezTo>
                    <a:pt x="f150" y="f151"/>
                    <a:pt x="f152" y="f153"/>
                    <a:pt x="f154" y="f155"/>
                  </a:cubicBezTo>
                  <a:cubicBezTo>
                    <a:pt x="f156" y="f157"/>
                    <a:pt x="f158" y="f159"/>
                    <a:pt x="f160" y="f161"/>
                  </a:cubicBezTo>
                  <a:cubicBezTo>
                    <a:pt x="f162" y="f163"/>
                    <a:pt x="f6" y="f164"/>
                    <a:pt x="f165" y="f166"/>
                  </a:cubicBezTo>
                  <a:cubicBezTo>
                    <a:pt x="f167" y="f168"/>
                    <a:pt x="f169" y="f170"/>
                    <a:pt x="f171" y="f172"/>
                  </a:cubicBezTo>
                  <a:cubicBezTo>
                    <a:pt x="f173" y="f174"/>
                    <a:pt x="f175" y="f176"/>
                    <a:pt x="f177" y="f178"/>
                  </a:cubicBezTo>
                  <a:cubicBezTo>
                    <a:pt x="f179" y="f180"/>
                    <a:pt x="f181" y="f182"/>
                    <a:pt x="f183" y="f184"/>
                  </a:cubicBezTo>
                  <a:cubicBezTo>
                    <a:pt x="f185" y="f186"/>
                    <a:pt x="f187" y="f105"/>
                    <a:pt x="f104" y="f105"/>
                  </a:cubicBezTo>
                  <a:close/>
                </a:path>
              </a:pathLst>
            </a:custGeom>
            <a:solidFill>
              <a:srgbClr val="69E78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4" name="Google Shape;1512;p32">
              <a:extLst>
                <a:ext uri="{FF2B5EF4-FFF2-40B4-BE49-F238E27FC236}">
                  <a16:creationId xmlns:a16="http://schemas.microsoft.com/office/drawing/2014/main" id="{3D0ED530-706D-4BE0-AC64-434F3F3C537B}"/>
                </a:ext>
              </a:extLst>
            </p:cNvPr>
            <p:cNvSpPr/>
            <p:nvPr/>
          </p:nvSpPr>
          <p:spPr>
            <a:xfrm>
              <a:off x="10942551" y="4618195"/>
              <a:ext cx="775146" cy="1043805"/>
            </a:xfrm>
            <a:custGeom>
              <a:avLst/>
              <a:gdLst>
                <a:gd name="f0" fmla="val 10800000"/>
                <a:gd name="f1" fmla="val 5400000"/>
                <a:gd name="f2" fmla="val 180"/>
                <a:gd name="f3" fmla="val w"/>
                <a:gd name="f4" fmla="val h"/>
                <a:gd name="f5" fmla="val 0"/>
                <a:gd name="f6" fmla="val 26493"/>
                <a:gd name="f7" fmla="val 34230"/>
                <a:gd name="f8" fmla="val 16956"/>
                <a:gd name="f9" fmla="val 3567"/>
                <a:gd name="f10" fmla="val 17025"/>
                <a:gd name="f11" fmla="val 17095"/>
                <a:gd name="f12" fmla="val 3586"/>
                <a:gd name="f13" fmla="val 17158"/>
                <a:gd name="f14" fmla="val 3620"/>
                <a:gd name="f15" fmla="val 17336"/>
                <a:gd name="f16" fmla="val 3846"/>
                <a:gd name="f17" fmla="val 17217"/>
                <a:gd name="f18" fmla="val 4132"/>
                <a:gd name="f19" fmla="val 17146"/>
                <a:gd name="f20" fmla="val 4358"/>
                <a:gd name="f21" fmla="val 16860"/>
                <a:gd name="f22" fmla="val 5085"/>
                <a:gd name="f23" fmla="val 16467"/>
                <a:gd name="f24" fmla="val 5763"/>
                <a:gd name="f25" fmla="val 16134"/>
                <a:gd name="f26" fmla="val 6466"/>
                <a:gd name="f27" fmla="val 15372"/>
                <a:gd name="f28" fmla="val 8026"/>
                <a:gd name="f29" fmla="val 14610"/>
                <a:gd name="f30" fmla="val 9585"/>
                <a:gd name="f31" fmla="val 13776"/>
                <a:gd name="f32" fmla="val 11121"/>
                <a:gd name="f33" fmla="val 12979"/>
                <a:gd name="f34" fmla="val 12633"/>
                <a:gd name="f35" fmla="val 12098"/>
                <a:gd name="f36" fmla="val 14098"/>
                <a:gd name="f37" fmla="val 11324"/>
                <a:gd name="f38" fmla="val 15622"/>
                <a:gd name="f39" fmla="val 10562"/>
                <a:gd name="f40" fmla="val 17122"/>
                <a:gd name="f41" fmla="val 9871"/>
                <a:gd name="f42" fmla="val 18670"/>
                <a:gd name="f43" fmla="val 9133"/>
                <a:gd name="f44" fmla="val 20194"/>
                <a:gd name="f45" fmla="val 8550"/>
                <a:gd name="f46" fmla="val 21444"/>
                <a:gd name="f47" fmla="val 7931"/>
                <a:gd name="f48" fmla="val 22682"/>
                <a:gd name="f49" fmla="val 7383"/>
                <a:gd name="f50" fmla="val 23956"/>
                <a:gd name="f51" fmla="val 6954"/>
                <a:gd name="f52" fmla="val 24909"/>
                <a:gd name="f53" fmla="val 6537"/>
                <a:gd name="f54" fmla="val 25885"/>
                <a:gd name="f55" fmla="val 6097"/>
                <a:gd name="f56" fmla="val 26849"/>
                <a:gd name="f57" fmla="val 6002"/>
                <a:gd name="f58" fmla="val 27040"/>
                <a:gd name="f59" fmla="val 5918"/>
                <a:gd name="f60" fmla="val 27254"/>
                <a:gd name="f61" fmla="val 5764"/>
                <a:gd name="f62" fmla="val 27409"/>
                <a:gd name="f63" fmla="val 5697"/>
                <a:gd name="f64" fmla="val 27456"/>
                <a:gd name="f65" fmla="val 5616"/>
                <a:gd name="f66" fmla="val 27479"/>
                <a:gd name="f67" fmla="val 5535"/>
                <a:gd name="f68" fmla="val 5372"/>
                <a:gd name="f69" fmla="val 5212"/>
                <a:gd name="f70" fmla="val 27386"/>
                <a:gd name="f71" fmla="val 5180"/>
                <a:gd name="f72" fmla="val 27218"/>
                <a:gd name="f73" fmla="val 5109"/>
                <a:gd name="f74" fmla="val 26837"/>
                <a:gd name="f75" fmla="val 5264"/>
                <a:gd name="f76" fmla="val 26468"/>
                <a:gd name="f77" fmla="val 5371"/>
                <a:gd name="f78" fmla="val 26123"/>
                <a:gd name="f79" fmla="val 5966"/>
                <a:gd name="f80" fmla="val 24504"/>
                <a:gd name="f81" fmla="val 6680"/>
                <a:gd name="f82" fmla="val 22920"/>
                <a:gd name="f83" fmla="val 7335"/>
                <a:gd name="f84" fmla="val 21325"/>
                <a:gd name="f85" fmla="val 8538"/>
                <a:gd name="f86" fmla="val 18444"/>
                <a:gd name="f87" fmla="val 9836"/>
                <a:gd name="f88" fmla="val 15598"/>
                <a:gd name="f89" fmla="val 11300"/>
                <a:gd name="f90" fmla="val 12848"/>
                <a:gd name="f91" fmla="val 12181"/>
                <a:gd name="f92" fmla="val 11205"/>
                <a:gd name="f93" fmla="val 13098"/>
                <a:gd name="f94" fmla="val 13967"/>
                <a:gd name="f95" fmla="val 7942"/>
                <a:gd name="f96" fmla="val 14705"/>
                <a:gd name="f97" fmla="val 6597"/>
                <a:gd name="f98" fmla="val 15443"/>
                <a:gd name="f99" fmla="val 5251"/>
                <a:gd name="f100" fmla="val 16360"/>
                <a:gd name="f101" fmla="val 4025"/>
                <a:gd name="f102" fmla="val 16491"/>
                <a:gd name="f103" fmla="val 3858"/>
                <a:gd name="f104" fmla="val 16622"/>
                <a:gd name="f105" fmla="val 3680"/>
                <a:gd name="f106" fmla="val 16813"/>
                <a:gd name="f107" fmla="val 3596"/>
                <a:gd name="f108" fmla="val 16857"/>
                <a:gd name="f109" fmla="val 3577"/>
                <a:gd name="f110" fmla="val 16906"/>
                <a:gd name="f111" fmla="val 21666"/>
                <a:gd name="f112" fmla="val 5449"/>
                <a:gd name="f113" fmla="val 21781"/>
                <a:gd name="f114" fmla="val 21901"/>
                <a:gd name="f115" fmla="val 5484"/>
                <a:gd name="f116" fmla="val 21968"/>
                <a:gd name="f117" fmla="val 5585"/>
                <a:gd name="f118" fmla="val 22087"/>
                <a:gd name="f119" fmla="val 5740"/>
                <a:gd name="f120" fmla="val 22051"/>
                <a:gd name="f121" fmla="val 5954"/>
                <a:gd name="f122" fmla="val 22028"/>
                <a:gd name="f123" fmla="val 6144"/>
                <a:gd name="f124" fmla="val 21897"/>
                <a:gd name="f125" fmla="val 6847"/>
                <a:gd name="f126" fmla="val 21587"/>
                <a:gd name="f127" fmla="val 7502"/>
                <a:gd name="f128" fmla="val 21277"/>
                <a:gd name="f129" fmla="val 8133"/>
                <a:gd name="f130" fmla="val 20468"/>
                <a:gd name="f131" fmla="val 9740"/>
                <a:gd name="f132" fmla="val 19563"/>
                <a:gd name="f133" fmla="val 11288"/>
                <a:gd name="f134" fmla="val 18718"/>
                <a:gd name="f135" fmla="val 12871"/>
                <a:gd name="f136" fmla="val 17944"/>
                <a:gd name="f137" fmla="val 14288"/>
                <a:gd name="f138" fmla="val 17182"/>
                <a:gd name="f139" fmla="val 15717"/>
                <a:gd name="f140" fmla="val 16408"/>
                <a:gd name="f141" fmla="val 15420"/>
                <a:gd name="f142" fmla="val 18967"/>
                <a:gd name="f143" fmla="val 14479"/>
                <a:gd name="f144" fmla="val 20825"/>
                <a:gd name="f145" fmla="val 13443"/>
                <a:gd name="f146" fmla="val 22623"/>
                <a:gd name="f147" fmla="val 12693"/>
                <a:gd name="f148" fmla="val 23992"/>
                <a:gd name="f149" fmla="val 11824"/>
                <a:gd name="f150" fmla="val 25290"/>
                <a:gd name="f151" fmla="val 11050"/>
                <a:gd name="f152" fmla="val 26647"/>
                <a:gd name="f153" fmla="val 10359"/>
                <a:gd name="f154" fmla="val 27838"/>
                <a:gd name="f155" fmla="val 9693"/>
                <a:gd name="f156" fmla="val 29040"/>
                <a:gd name="f157" fmla="val 8919"/>
                <a:gd name="f158" fmla="val 30195"/>
                <a:gd name="f159" fmla="val 8812"/>
                <a:gd name="f160" fmla="val 30350"/>
                <a:gd name="f161" fmla="val 8704"/>
                <a:gd name="f162" fmla="val 30516"/>
                <a:gd name="f163" fmla="val 30624"/>
                <a:gd name="f164" fmla="val 8473"/>
                <a:gd name="f165" fmla="val 30650"/>
                <a:gd name="f166" fmla="val 8400"/>
                <a:gd name="f167" fmla="val 30665"/>
                <a:gd name="f168" fmla="val 8327"/>
                <a:gd name="f169" fmla="val 8171"/>
                <a:gd name="f170" fmla="val 8015"/>
                <a:gd name="f171" fmla="val 30599"/>
                <a:gd name="f172" fmla="val 30445"/>
                <a:gd name="f173" fmla="val 7823"/>
                <a:gd name="f174" fmla="val 30100"/>
                <a:gd name="f175" fmla="val 8002"/>
                <a:gd name="f176" fmla="val 29743"/>
                <a:gd name="f177" fmla="val 8145"/>
                <a:gd name="f178" fmla="val 29421"/>
                <a:gd name="f179" fmla="val 9026"/>
                <a:gd name="f180" fmla="val 27540"/>
                <a:gd name="f181" fmla="val 10133"/>
                <a:gd name="f182" fmla="val 25754"/>
                <a:gd name="f183" fmla="val 11038"/>
                <a:gd name="f184" fmla="val 23873"/>
                <a:gd name="f185" fmla="val 12681"/>
                <a:gd name="f186" fmla="val 20634"/>
                <a:gd name="f187" fmla="val 14348"/>
                <a:gd name="f188" fmla="val 17408"/>
                <a:gd name="f189" fmla="val 16051"/>
                <a:gd name="f190" fmla="val 14205"/>
                <a:gd name="f191" fmla="val 16991"/>
                <a:gd name="f192" fmla="val 12443"/>
                <a:gd name="f193" fmla="val 18003"/>
                <a:gd name="f194" fmla="val 10716"/>
                <a:gd name="f195" fmla="val 19015"/>
                <a:gd name="f196" fmla="val 8978"/>
                <a:gd name="f197" fmla="val 19515"/>
                <a:gd name="f198" fmla="val 20015"/>
                <a:gd name="f199" fmla="val 7275"/>
                <a:gd name="f200" fmla="val 20575"/>
                <a:gd name="f201" fmla="val 20861"/>
                <a:gd name="f202" fmla="val 6109"/>
                <a:gd name="f203" fmla="val 21111"/>
                <a:gd name="f204" fmla="val 5680"/>
                <a:gd name="f205" fmla="val 21527"/>
                <a:gd name="f206" fmla="val 5466"/>
                <a:gd name="f207" fmla="val 21570"/>
                <a:gd name="f208" fmla="val 5455"/>
                <a:gd name="f209" fmla="val 21618"/>
                <a:gd name="f210" fmla="val 13979"/>
                <a:gd name="f211" fmla="val 1"/>
                <a:gd name="f212" fmla="val 13455"/>
                <a:gd name="f213" fmla="val 1561"/>
                <a:gd name="f214" fmla="val 12764"/>
                <a:gd name="f215" fmla="val 3061"/>
                <a:gd name="f216" fmla="val 12086"/>
                <a:gd name="f217" fmla="val 4561"/>
                <a:gd name="f218" fmla="val 11336"/>
                <a:gd name="f219" fmla="val 6132"/>
                <a:gd name="f220" fmla="val 7704"/>
                <a:gd name="f221" fmla="val 9752"/>
                <a:gd name="f222" fmla="val 9252"/>
                <a:gd name="f223" fmla="val 12657"/>
                <a:gd name="f224" fmla="val 6037"/>
                <a:gd name="f225" fmla="val 16015"/>
                <a:gd name="f226" fmla="val 4335"/>
                <a:gd name="f227" fmla="val 19479"/>
                <a:gd name="f228" fmla="val 3561"/>
                <a:gd name="f229" fmla="val 21003"/>
                <a:gd name="f230" fmla="val 2799"/>
                <a:gd name="f231" fmla="val 22527"/>
                <a:gd name="f232" fmla="val 2096"/>
                <a:gd name="f233" fmla="val 24075"/>
                <a:gd name="f234" fmla="val 1442"/>
                <a:gd name="f235" fmla="val 25528"/>
                <a:gd name="f236" fmla="val 703"/>
                <a:gd name="f237" fmla="val 26933"/>
                <a:gd name="f238" fmla="val 227"/>
                <a:gd name="f239" fmla="val 28457"/>
                <a:gd name="f240" fmla="val 144"/>
                <a:gd name="f241" fmla="val 28778"/>
                <a:gd name="f242" fmla="val 29171"/>
                <a:gd name="f243" fmla="val 203"/>
                <a:gd name="f244" fmla="val 29481"/>
                <a:gd name="f245" fmla="val 430"/>
                <a:gd name="f246" fmla="val 29778"/>
                <a:gd name="f247" fmla="val 739"/>
                <a:gd name="f248" fmla="val 30016"/>
                <a:gd name="f249" fmla="val 1049"/>
                <a:gd name="f250" fmla="val 30243"/>
                <a:gd name="f251" fmla="val 3025"/>
                <a:gd name="f252" fmla="val 31636"/>
                <a:gd name="f253" fmla="val 5156"/>
                <a:gd name="f254" fmla="val 32826"/>
                <a:gd name="f255" fmla="val 7395"/>
                <a:gd name="f256" fmla="val 33755"/>
                <a:gd name="f257" fmla="val 7983"/>
                <a:gd name="f258" fmla="val 33977"/>
                <a:gd name="f259" fmla="val 8601"/>
                <a:gd name="f260" fmla="val 34229"/>
                <a:gd name="f261" fmla="val 9233"/>
                <a:gd name="f262" fmla="val 9381"/>
                <a:gd name="f263" fmla="val 9531"/>
                <a:gd name="f264" fmla="val 34215"/>
                <a:gd name="f265" fmla="val 9681"/>
                <a:gd name="f266" fmla="val 34184"/>
                <a:gd name="f267" fmla="val 10300"/>
                <a:gd name="f268" fmla="val 34005"/>
                <a:gd name="f269" fmla="val 10693"/>
                <a:gd name="f270" fmla="val 33445"/>
                <a:gd name="f271" fmla="val 11074"/>
                <a:gd name="f272" fmla="val 32969"/>
                <a:gd name="f273" fmla="val 11633"/>
                <a:gd name="f274" fmla="val 32243"/>
                <a:gd name="f275" fmla="val 12122"/>
                <a:gd name="f276" fmla="val 31469"/>
                <a:gd name="f277" fmla="val 12622"/>
                <a:gd name="f278" fmla="val 30707"/>
                <a:gd name="f279" fmla="val 13669"/>
                <a:gd name="f280" fmla="val 29088"/>
                <a:gd name="f281" fmla="val 14729"/>
                <a:gd name="f282" fmla="val 27468"/>
                <a:gd name="f283" fmla="val 15765"/>
                <a:gd name="f284" fmla="val 25837"/>
                <a:gd name="f285" fmla="val 17598"/>
                <a:gd name="f286" fmla="val 23039"/>
                <a:gd name="f287" fmla="val 19170"/>
                <a:gd name="f288" fmla="val 20075"/>
                <a:gd name="f289" fmla="val 20730"/>
                <a:gd name="f290" fmla="val 17110"/>
                <a:gd name="f291" fmla="val 22266"/>
                <a:gd name="f292" fmla="val 23682"/>
                <a:gd name="f293" fmla="val 11395"/>
                <a:gd name="f294" fmla="val 25135"/>
                <a:gd name="f295" fmla="val 25576"/>
                <a:gd name="f296" fmla="val 7680"/>
                <a:gd name="f297" fmla="val 25957"/>
                <a:gd name="f298" fmla="val 6787"/>
                <a:gd name="f299" fmla="val 26492"/>
                <a:gd name="f300" fmla="val 5978"/>
                <a:gd name="f301" fmla="val 25742"/>
                <a:gd name="f302" fmla="val 5632"/>
                <a:gd name="f303" fmla="val 25016"/>
                <a:gd name="f304" fmla="val 5228"/>
                <a:gd name="f305" fmla="val 24266"/>
                <a:gd name="f306" fmla="val 4882"/>
                <a:gd name="f307" fmla="val 23290"/>
                <a:gd name="f308" fmla="val 4430"/>
                <a:gd name="f309" fmla="val 22325"/>
                <a:gd name="f310" fmla="val 3977"/>
                <a:gd name="f311" fmla="val 21349"/>
                <a:gd name="f312" fmla="val 3513"/>
                <a:gd name="f313" fmla="val 19992"/>
                <a:gd name="f314" fmla="val 2858"/>
                <a:gd name="f315" fmla="val 18610"/>
                <a:gd name="f316" fmla="val 2275"/>
                <a:gd name="f317" fmla="val 17289"/>
                <a:gd name="f318" fmla="val 1537"/>
                <a:gd name="f319" fmla="val 16694"/>
                <a:gd name="f320" fmla="val 1227"/>
                <a:gd name="f321" fmla="val 16074"/>
                <a:gd name="f322" fmla="val 941"/>
                <a:gd name="f323" fmla="val 15491"/>
                <a:gd name="f324" fmla="val 596"/>
                <a:gd name="f325" fmla="val 15015"/>
                <a:gd name="f326" fmla="val 310"/>
                <a:gd name="f327" fmla="val 14491"/>
                <a:gd name="f328" fmla="val 156"/>
                <a:gd name="f329" fmla="+- 0 0 -90"/>
                <a:gd name="f330" fmla="*/ f3 1 26493"/>
                <a:gd name="f331" fmla="*/ f4 1 34230"/>
                <a:gd name="f332" fmla="+- f7 0 f5"/>
                <a:gd name="f333" fmla="+- f6 0 f5"/>
                <a:gd name="f334" fmla="*/ f329 f0 1"/>
                <a:gd name="f335" fmla="*/ f333 1 26493"/>
                <a:gd name="f336" fmla="*/ f332 1 34230"/>
                <a:gd name="f337" fmla="*/ 145917965 f333 1"/>
                <a:gd name="f338" fmla="*/ 30696523 f332 1"/>
                <a:gd name="f339" fmla="*/ 147656119 f333 1"/>
                <a:gd name="f340" fmla="*/ 31152584 f332 1"/>
                <a:gd name="f341" fmla="*/ 147553226 f333 1"/>
                <a:gd name="f342" fmla="*/ 37503351 f332 1"/>
                <a:gd name="f343" fmla="*/ 138844033 f333 1"/>
                <a:gd name="f344" fmla="*/ 55644022 f332 1"/>
                <a:gd name="f345" fmla="*/ 118551963 f333 1"/>
                <a:gd name="f346" fmla="*/ 95703565 f332 1"/>
                <a:gd name="f347" fmla="*/ 97450685 f333 1"/>
                <a:gd name="f348" fmla="*/ 134437776 f332 1"/>
                <a:gd name="f349" fmla="*/ 78595672 f333 1"/>
                <a:gd name="f350" fmla="*/ 173782582 f332 1"/>
                <a:gd name="f351" fmla="*/ 63535667 f333 1"/>
                <a:gd name="f352" fmla="*/ 206157195 f332 1"/>
                <a:gd name="f353" fmla="*/ 52468914 f333 1"/>
                <a:gd name="f354" fmla="*/ 231053482 f332 1"/>
                <a:gd name="f355" fmla="*/ 49603221 f333 1"/>
                <a:gd name="f356" fmla="*/ 235872722 f332 1"/>
                <a:gd name="f357" fmla="*/ 47632436 f333 1"/>
                <a:gd name="f358" fmla="*/ 236474935 f332 1"/>
                <a:gd name="f359" fmla="*/ 44577351 f333 1"/>
                <a:gd name="f360" fmla="*/ 234229081 f332 1"/>
                <a:gd name="f361" fmla="*/ 46221015 f333 1"/>
                <a:gd name="f362" fmla="*/ 224805567 f332 1"/>
                <a:gd name="f363" fmla="*/ 63122866 f333 1"/>
                <a:gd name="f364" fmla="*/ 183515594 f332 1"/>
                <a:gd name="f365" fmla="*/ 97244059 f333 1"/>
                <a:gd name="f366" fmla="*/ 110565744 f332 1"/>
                <a:gd name="f367" fmla="*/ 120195626 f333 1"/>
                <a:gd name="f368" fmla="*/ 68346026 f332 1"/>
                <a:gd name="f369" fmla="*/ 140788793 f333 1"/>
                <a:gd name="f370" fmla="*/ 34637680 f332 1"/>
                <a:gd name="f371" fmla="*/ 144687533 f333 1"/>
                <a:gd name="f372" fmla="*/ 30945958 f332 1"/>
                <a:gd name="f373" fmla="*/ 186450854 f333 1"/>
                <a:gd name="f374" fmla="*/ 46892437 f332 1"/>
                <a:gd name="f375" fmla="*/ 189049468 f333 1"/>
                <a:gd name="f376" fmla="*/ 48062804 f332 1"/>
                <a:gd name="f377" fmla="*/ 189565981 f333 1"/>
                <a:gd name="f378" fmla="*/ 52873252 f332 1"/>
                <a:gd name="f379" fmla="*/ 183103075 f333 1"/>
                <a:gd name="f380" fmla="*/ 69989668 f332 1"/>
                <a:gd name="f381" fmla="*/ 161081273 f333 1"/>
                <a:gd name="f382" fmla="*/ 110763538 f332 1"/>
                <a:gd name="f383" fmla="*/ 141202004 f333 1"/>
                <a:gd name="f384" fmla="*/ 147552582 f332 1"/>
                <a:gd name="f385" fmla="*/ 115686270 f333 1"/>
                <a:gd name="f386" fmla="*/ 194686051 f332 1"/>
                <a:gd name="f387" fmla="*/ 95092694 f333 1"/>
                <a:gd name="f388" fmla="*/ 229314920 f332 1"/>
                <a:gd name="f389" fmla="*/ 76754215 f333 1"/>
                <a:gd name="f390" fmla="*/ 259848077 f332 1"/>
                <a:gd name="f391" fmla="*/ 73475312 f333 1"/>
                <a:gd name="f392" fmla="*/ 263539779 f332 1"/>
                <a:gd name="f393" fmla="*/ 71659471 f333 1"/>
                <a:gd name="f394" fmla="*/ 263892537 f332 1"/>
                <a:gd name="f395" fmla="*/ 68346119 f333 1"/>
                <a:gd name="f396" fmla="*/ 261999440 f332 1"/>
                <a:gd name="f397" fmla="*/ 70093085 f333 1"/>
                <a:gd name="f398" fmla="*/ 253187361 f332 1"/>
                <a:gd name="f399" fmla="*/ 94989391 f333 1"/>
                <a:gd name="f400" fmla="*/ 205442867 f332 1"/>
                <a:gd name="f401" fmla="*/ 138129706 f333 1"/>
                <a:gd name="f402" fmla="*/ 122243493 f332 1"/>
                <a:gd name="f403" fmla="*/ 163637037 f333 1"/>
                <a:gd name="f404" fmla="*/ 77261818 f332 1"/>
                <a:gd name="f405" fmla="*/ 177061761 f333 1"/>
                <a:gd name="f406" fmla="*/ 185254440 f333 1"/>
                <a:gd name="f407" fmla="*/ 47038569 f332 1"/>
                <a:gd name="f408" fmla="*/ 120298929 f333 1"/>
                <a:gd name="f409" fmla="*/ 8402 f332 1"/>
                <a:gd name="f410" fmla="*/ 104008082 f333 1"/>
                <a:gd name="f411" fmla="*/ 39250315 f332 1"/>
                <a:gd name="f412" fmla="*/ 83922638 f333 1"/>
                <a:gd name="f413" fmla="*/ 79619786 f332 1"/>
                <a:gd name="f414" fmla="*/ 37305626 f333 1"/>
                <a:gd name="f415" fmla="*/ 167629588 f332 1"/>
                <a:gd name="f416" fmla="*/ 18037382 f333 1"/>
                <a:gd name="f417" fmla="*/ 207181430 f332 1"/>
                <a:gd name="f418" fmla="*/ 1953571 f333 1"/>
                <a:gd name="f419" fmla="*/ 244891406 f332 1"/>
                <a:gd name="f420" fmla="*/ 1746966 f333 1"/>
                <a:gd name="f421" fmla="*/ 253703485 f332 1"/>
                <a:gd name="f422" fmla="*/ 9027503 f333 1"/>
                <a:gd name="f423" fmla="*/ 260260878 f332 1"/>
                <a:gd name="f424" fmla="*/ 63638990 f333 1"/>
                <a:gd name="f425" fmla="*/ 290484127 f332 1"/>
                <a:gd name="f426" fmla="*/ 79456132 f333 1"/>
                <a:gd name="f427" fmla="*/ 294563444 f332 1"/>
                <a:gd name="f428" fmla="*/ 83311633 f333 1"/>
                <a:gd name="f429" fmla="*/ 294175829 f332 1"/>
                <a:gd name="f430" fmla="*/ 95299320 f333 1"/>
                <a:gd name="f431" fmla="*/ 283720109 f332 1"/>
                <a:gd name="f432" fmla="*/ 108620741 f333 1"/>
                <a:gd name="f433" fmla="*/ 264254106 f332 1"/>
                <a:gd name="f434" fmla="*/ 135668412 f333 1"/>
                <a:gd name="f435" fmla="*/ 222344706 f332 1"/>
                <a:gd name="f436" fmla="*/ 178395925 f333 1"/>
                <a:gd name="f437" fmla="*/ 147243084 f332 1"/>
                <a:gd name="f438" fmla="*/ 216303744 f333 1"/>
                <a:gd name="f439" fmla="*/ 73475195 f332 1"/>
                <a:gd name="f440" fmla="*/ 227981932 f333 1"/>
                <a:gd name="f441" fmla="*/ 51444598 f332 1"/>
                <a:gd name="f442" fmla="*/ 208825413 f333 1"/>
                <a:gd name="f443" fmla="*/ 42012703 f332 1"/>
                <a:gd name="f444" fmla="*/ 183722912 f333 1"/>
                <a:gd name="f445" fmla="*/ 30231631 f332 1"/>
                <a:gd name="f446" fmla="*/ 148783658 f333 1"/>
                <a:gd name="f447" fmla="*/ 13226920 f332 1"/>
                <a:gd name="f448" fmla="*/ 133310442 f333 1"/>
                <a:gd name="f449" fmla="*/ 5129168 f332 1"/>
                <a:gd name="f450" fmla="*/ f334 1 f2"/>
                <a:gd name="f451" fmla="*/ f337 1 26493"/>
                <a:gd name="f452" fmla="*/ f338 1 34230"/>
                <a:gd name="f453" fmla="*/ f339 1 26493"/>
                <a:gd name="f454" fmla="*/ f340 1 34230"/>
                <a:gd name="f455" fmla="*/ f341 1 26493"/>
                <a:gd name="f456" fmla="*/ f342 1 34230"/>
                <a:gd name="f457" fmla="*/ f343 1 26493"/>
                <a:gd name="f458" fmla="*/ f344 1 34230"/>
                <a:gd name="f459" fmla="*/ f345 1 26493"/>
                <a:gd name="f460" fmla="*/ f346 1 34230"/>
                <a:gd name="f461" fmla="*/ f347 1 26493"/>
                <a:gd name="f462" fmla="*/ f348 1 34230"/>
                <a:gd name="f463" fmla="*/ f349 1 26493"/>
                <a:gd name="f464" fmla="*/ f350 1 34230"/>
                <a:gd name="f465" fmla="*/ f351 1 26493"/>
                <a:gd name="f466" fmla="*/ f352 1 34230"/>
                <a:gd name="f467" fmla="*/ f353 1 26493"/>
                <a:gd name="f468" fmla="*/ f354 1 34230"/>
                <a:gd name="f469" fmla="*/ f355 1 26493"/>
                <a:gd name="f470" fmla="*/ f356 1 34230"/>
                <a:gd name="f471" fmla="*/ f357 1 26493"/>
                <a:gd name="f472" fmla="*/ f358 1 34230"/>
                <a:gd name="f473" fmla="*/ f359 1 26493"/>
                <a:gd name="f474" fmla="*/ f360 1 34230"/>
                <a:gd name="f475" fmla="*/ f361 1 26493"/>
                <a:gd name="f476" fmla="*/ f362 1 34230"/>
                <a:gd name="f477" fmla="*/ f363 1 26493"/>
                <a:gd name="f478" fmla="*/ f364 1 34230"/>
                <a:gd name="f479" fmla="*/ f365 1 26493"/>
                <a:gd name="f480" fmla="*/ f366 1 34230"/>
                <a:gd name="f481" fmla="*/ f367 1 26493"/>
                <a:gd name="f482" fmla="*/ f368 1 34230"/>
                <a:gd name="f483" fmla="*/ f369 1 26493"/>
                <a:gd name="f484" fmla="*/ f370 1 34230"/>
                <a:gd name="f485" fmla="*/ f371 1 26493"/>
                <a:gd name="f486" fmla="*/ f372 1 34230"/>
                <a:gd name="f487" fmla="*/ f373 1 26493"/>
                <a:gd name="f488" fmla="*/ f374 1 34230"/>
                <a:gd name="f489" fmla="*/ f375 1 26493"/>
                <a:gd name="f490" fmla="*/ f376 1 34230"/>
                <a:gd name="f491" fmla="*/ f377 1 26493"/>
                <a:gd name="f492" fmla="*/ f378 1 34230"/>
                <a:gd name="f493" fmla="*/ f379 1 26493"/>
                <a:gd name="f494" fmla="*/ f380 1 34230"/>
                <a:gd name="f495" fmla="*/ f381 1 26493"/>
                <a:gd name="f496" fmla="*/ f382 1 34230"/>
                <a:gd name="f497" fmla="*/ f383 1 26493"/>
                <a:gd name="f498" fmla="*/ f384 1 34230"/>
                <a:gd name="f499" fmla="*/ f385 1 26493"/>
                <a:gd name="f500" fmla="*/ f386 1 34230"/>
                <a:gd name="f501" fmla="*/ f387 1 26493"/>
                <a:gd name="f502" fmla="*/ f388 1 34230"/>
                <a:gd name="f503" fmla="*/ f389 1 26493"/>
                <a:gd name="f504" fmla="*/ f390 1 34230"/>
                <a:gd name="f505" fmla="*/ f391 1 26493"/>
                <a:gd name="f506" fmla="*/ f392 1 34230"/>
                <a:gd name="f507" fmla="*/ f393 1 26493"/>
                <a:gd name="f508" fmla="*/ f394 1 34230"/>
                <a:gd name="f509" fmla="*/ f395 1 26493"/>
                <a:gd name="f510" fmla="*/ f396 1 34230"/>
                <a:gd name="f511" fmla="*/ f397 1 26493"/>
                <a:gd name="f512" fmla="*/ f398 1 34230"/>
                <a:gd name="f513" fmla="*/ f399 1 26493"/>
                <a:gd name="f514" fmla="*/ f400 1 34230"/>
                <a:gd name="f515" fmla="*/ f401 1 26493"/>
                <a:gd name="f516" fmla="*/ f402 1 34230"/>
                <a:gd name="f517" fmla="*/ f403 1 26493"/>
                <a:gd name="f518" fmla="*/ f404 1 34230"/>
                <a:gd name="f519" fmla="*/ f405 1 26493"/>
                <a:gd name="f520" fmla="*/ f406 1 26493"/>
                <a:gd name="f521" fmla="*/ f407 1 34230"/>
                <a:gd name="f522" fmla="*/ f408 1 26493"/>
                <a:gd name="f523" fmla="*/ f409 1 34230"/>
                <a:gd name="f524" fmla="*/ f410 1 26493"/>
                <a:gd name="f525" fmla="*/ f411 1 34230"/>
                <a:gd name="f526" fmla="*/ f412 1 26493"/>
                <a:gd name="f527" fmla="*/ f413 1 34230"/>
                <a:gd name="f528" fmla="*/ f414 1 26493"/>
                <a:gd name="f529" fmla="*/ f415 1 34230"/>
                <a:gd name="f530" fmla="*/ f416 1 26493"/>
                <a:gd name="f531" fmla="*/ f417 1 34230"/>
                <a:gd name="f532" fmla="*/ f418 1 26493"/>
                <a:gd name="f533" fmla="*/ f419 1 34230"/>
                <a:gd name="f534" fmla="*/ f420 1 26493"/>
                <a:gd name="f535" fmla="*/ f421 1 34230"/>
                <a:gd name="f536" fmla="*/ f422 1 26493"/>
                <a:gd name="f537" fmla="*/ f423 1 34230"/>
                <a:gd name="f538" fmla="*/ f424 1 26493"/>
                <a:gd name="f539" fmla="*/ f425 1 34230"/>
                <a:gd name="f540" fmla="*/ f426 1 26493"/>
                <a:gd name="f541" fmla="*/ f427 1 34230"/>
                <a:gd name="f542" fmla="*/ f428 1 26493"/>
                <a:gd name="f543" fmla="*/ f429 1 34230"/>
                <a:gd name="f544" fmla="*/ f430 1 26493"/>
                <a:gd name="f545" fmla="*/ f431 1 34230"/>
                <a:gd name="f546" fmla="*/ f432 1 26493"/>
                <a:gd name="f547" fmla="*/ f433 1 34230"/>
                <a:gd name="f548" fmla="*/ f434 1 26493"/>
                <a:gd name="f549" fmla="*/ f435 1 34230"/>
                <a:gd name="f550" fmla="*/ f436 1 26493"/>
                <a:gd name="f551" fmla="*/ f437 1 34230"/>
                <a:gd name="f552" fmla="*/ f438 1 26493"/>
                <a:gd name="f553" fmla="*/ f439 1 34230"/>
                <a:gd name="f554" fmla="*/ f440 1 26493"/>
                <a:gd name="f555" fmla="*/ f441 1 34230"/>
                <a:gd name="f556" fmla="*/ f442 1 26493"/>
                <a:gd name="f557" fmla="*/ f443 1 34230"/>
                <a:gd name="f558" fmla="*/ f444 1 26493"/>
                <a:gd name="f559" fmla="*/ f445 1 34230"/>
                <a:gd name="f560" fmla="*/ f446 1 26493"/>
                <a:gd name="f561" fmla="*/ f447 1 34230"/>
                <a:gd name="f562" fmla="*/ f448 1 26493"/>
                <a:gd name="f563" fmla="*/ f449 1 34230"/>
                <a:gd name="f564" fmla="*/ 0 1 f335"/>
                <a:gd name="f565" fmla="*/ f6 1 f335"/>
                <a:gd name="f566" fmla="*/ 0 1 f336"/>
                <a:gd name="f567" fmla="*/ f7 1 f336"/>
                <a:gd name="f568" fmla="+- f450 0 f1"/>
                <a:gd name="f569" fmla="*/ f451 1 f335"/>
                <a:gd name="f570" fmla="*/ f452 1 f336"/>
                <a:gd name="f571" fmla="*/ f453 1 f335"/>
                <a:gd name="f572" fmla="*/ f454 1 f336"/>
                <a:gd name="f573" fmla="*/ f455 1 f335"/>
                <a:gd name="f574" fmla="*/ f456 1 f336"/>
                <a:gd name="f575" fmla="*/ f457 1 f335"/>
                <a:gd name="f576" fmla="*/ f458 1 f336"/>
                <a:gd name="f577" fmla="*/ f459 1 f335"/>
                <a:gd name="f578" fmla="*/ f460 1 f336"/>
                <a:gd name="f579" fmla="*/ f461 1 f335"/>
                <a:gd name="f580" fmla="*/ f462 1 f336"/>
                <a:gd name="f581" fmla="*/ f463 1 f335"/>
                <a:gd name="f582" fmla="*/ f464 1 f336"/>
                <a:gd name="f583" fmla="*/ f465 1 f335"/>
                <a:gd name="f584" fmla="*/ f466 1 f336"/>
                <a:gd name="f585" fmla="*/ f467 1 f335"/>
                <a:gd name="f586" fmla="*/ f468 1 f336"/>
                <a:gd name="f587" fmla="*/ f469 1 f335"/>
                <a:gd name="f588" fmla="*/ f470 1 f336"/>
                <a:gd name="f589" fmla="*/ f471 1 f335"/>
                <a:gd name="f590" fmla="*/ f472 1 f336"/>
                <a:gd name="f591" fmla="*/ f473 1 f335"/>
                <a:gd name="f592" fmla="*/ f474 1 f336"/>
                <a:gd name="f593" fmla="*/ f475 1 f335"/>
                <a:gd name="f594" fmla="*/ f476 1 f336"/>
                <a:gd name="f595" fmla="*/ f477 1 f335"/>
                <a:gd name="f596" fmla="*/ f478 1 f336"/>
                <a:gd name="f597" fmla="*/ f479 1 f335"/>
                <a:gd name="f598" fmla="*/ f480 1 f336"/>
                <a:gd name="f599" fmla="*/ f481 1 f335"/>
                <a:gd name="f600" fmla="*/ f482 1 f336"/>
                <a:gd name="f601" fmla="*/ f483 1 f335"/>
                <a:gd name="f602" fmla="*/ f484 1 f336"/>
                <a:gd name="f603" fmla="*/ f485 1 f335"/>
                <a:gd name="f604" fmla="*/ f486 1 f336"/>
                <a:gd name="f605" fmla="*/ f487 1 f335"/>
                <a:gd name="f606" fmla="*/ f488 1 f336"/>
                <a:gd name="f607" fmla="*/ f489 1 f335"/>
                <a:gd name="f608" fmla="*/ f490 1 f336"/>
                <a:gd name="f609" fmla="*/ f491 1 f335"/>
                <a:gd name="f610" fmla="*/ f492 1 f336"/>
                <a:gd name="f611" fmla="*/ f493 1 f335"/>
                <a:gd name="f612" fmla="*/ f494 1 f336"/>
                <a:gd name="f613" fmla="*/ f495 1 f335"/>
                <a:gd name="f614" fmla="*/ f496 1 f336"/>
                <a:gd name="f615" fmla="*/ f497 1 f335"/>
                <a:gd name="f616" fmla="*/ f498 1 f336"/>
                <a:gd name="f617" fmla="*/ f499 1 f335"/>
                <a:gd name="f618" fmla="*/ f500 1 f336"/>
                <a:gd name="f619" fmla="*/ f501 1 f335"/>
                <a:gd name="f620" fmla="*/ f502 1 f336"/>
                <a:gd name="f621" fmla="*/ f503 1 f335"/>
                <a:gd name="f622" fmla="*/ f504 1 f336"/>
                <a:gd name="f623" fmla="*/ f505 1 f335"/>
                <a:gd name="f624" fmla="*/ f506 1 f336"/>
                <a:gd name="f625" fmla="*/ f507 1 f335"/>
                <a:gd name="f626" fmla="*/ f508 1 f336"/>
                <a:gd name="f627" fmla="*/ f509 1 f335"/>
                <a:gd name="f628" fmla="*/ f510 1 f336"/>
                <a:gd name="f629" fmla="*/ f511 1 f335"/>
                <a:gd name="f630" fmla="*/ f512 1 f336"/>
                <a:gd name="f631" fmla="*/ f513 1 f335"/>
                <a:gd name="f632" fmla="*/ f514 1 f336"/>
                <a:gd name="f633" fmla="*/ f515 1 f335"/>
                <a:gd name="f634" fmla="*/ f516 1 f336"/>
                <a:gd name="f635" fmla="*/ f517 1 f335"/>
                <a:gd name="f636" fmla="*/ f518 1 f336"/>
                <a:gd name="f637" fmla="*/ f519 1 f335"/>
                <a:gd name="f638" fmla="*/ f520 1 f335"/>
                <a:gd name="f639" fmla="*/ f521 1 f336"/>
                <a:gd name="f640" fmla="*/ f522 1 f335"/>
                <a:gd name="f641" fmla="*/ f523 1 f336"/>
                <a:gd name="f642" fmla="*/ f524 1 f335"/>
                <a:gd name="f643" fmla="*/ f525 1 f336"/>
                <a:gd name="f644" fmla="*/ f526 1 f335"/>
                <a:gd name="f645" fmla="*/ f527 1 f336"/>
                <a:gd name="f646" fmla="*/ f528 1 f335"/>
                <a:gd name="f647" fmla="*/ f529 1 f336"/>
                <a:gd name="f648" fmla="*/ f530 1 f335"/>
                <a:gd name="f649" fmla="*/ f531 1 f336"/>
                <a:gd name="f650" fmla="*/ f532 1 f335"/>
                <a:gd name="f651" fmla="*/ f533 1 f336"/>
                <a:gd name="f652" fmla="*/ f534 1 f335"/>
                <a:gd name="f653" fmla="*/ f535 1 f336"/>
                <a:gd name="f654" fmla="*/ f536 1 f335"/>
                <a:gd name="f655" fmla="*/ f537 1 f336"/>
                <a:gd name="f656" fmla="*/ f538 1 f335"/>
                <a:gd name="f657" fmla="*/ f539 1 f336"/>
                <a:gd name="f658" fmla="*/ f540 1 f335"/>
                <a:gd name="f659" fmla="*/ f541 1 f336"/>
                <a:gd name="f660" fmla="*/ f542 1 f335"/>
                <a:gd name="f661" fmla="*/ f543 1 f336"/>
                <a:gd name="f662" fmla="*/ f544 1 f335"/>
                <a:gd name="f663" fmla="*/ f545 1 f336"/>
                <a:gd name="f664" fmla="*/ f546 1 f335"/>
                <a:gd name="f665" fmla="*/ f547 1 f336"/>
                <a:gd name="f666" fmla="*/ f548 1 f335"/>
                <a:gd name="f667" fmla="*/ f549 1 f336"/>
                <a:gd name="f668" fmla="*/ f550 1 f335"/>
                <a:gd name="f669" fmla="*/ f551 1 f336"/>
                <a:gd name="f670" fmla="*/ f552 1 f335"/>
                <a:gd name="f671" fmla="*/ f553 1 f336"/>
                <a:gd name="f672" fmla="*/ f554 1 f335"/>
                <a:gd name="f673" fmla="*/ f555 1 f336"/>
                <a:gd name="f674" fmla="*/ f556 1 f335"/>
                <a:gd name="f675" fmla="*/ f557 1 f336"/>
                <a:gd name="f676" fmla="*/ f558 1 f335"/>
                <a:gd name="f677" fmla="*/ f559 1 f336"/>
                <a:gd name="f678" fmla="*/ f560 1 f335"/>
                <a:gd name="f679" fmla="*/ f561 1 f336"/>
                <a:gd name="f680" fmla="*/ f562 1 f335"/>
                <a:gd name="f681" fmla="*/ f563 1 f336"/>
                <a:gd name="f682" fmla="*/ f564 f330 1"/>
                <a:gd name="f683" fmla="*/ f565 f330 1"/>
                <a:gd name="f684" fmla="*/ f567 f331 1"/>
                <a:gd name="f685" fmla="*/ f566 f331 1"/>
                <a:gd name="f686" fmla="*/ f569 f330 1"/>
                <a:gd name="f687" fmla="*/ f570 f331 1"/>
                <a:gd name="f688" fmla="*/ f571 f330 1"/>
                <a:gd name="f689" fmla="*/ f572 f331 1"/>
                <a:gd name="f690" fmla="*/ f573 f330 1"/>
                <a:gd name="f691" fmla="*/ f574 f331 1"/>
                <a:gd name="f692" fmla="*/ f575 f330 1"/>
                <a:gd name="f693" fmla="*/ f576 f331 1"/>
                <a:gd name="f694" fmla="*/ f577 f330 1"/>
                <a:gd name="f695" fmla="*/ f578 f331 1"/>
                <a:gd name="f696" fmla="*/ f579 f330 1"/>
                <a:gd name="f697" fmla="*/ f580 f331 1"/>
                <a:gd name="f698" fmla="*/ f581 f330 1"/>
                <a:gd name="f699" fmla="*/ f582 f331 1"/>
                <a:gd name="f700" fmla="*/ f583 f330 1"/>
                <a:gd name="f701" fmla="*/ f584 f331 1"/>
                <a:gd name="f702" fmla="*/ f585 f330 1"/>
                <a:gd name="f703" fmla="*/ f586 f331 1"/>
                <a:gd name="f704" fmla="*/ f587 f330 1"/>
                <a:gd name="f705" fmla="*/ f588 f331 1"/>
                <a:gd name="f706" fmla="*/ f589 f330 1"/>
                <a:gd name="f707" fmla="*/ f590 f331 1"/>
                <a:gd name="f708" fmla="*/ f591 f330 1"/>
                <a:gd name="f709" fmla="*/ f592 f331 1"/>
                <a:gd name="f710" fmla="*/ f593 f330 1"/>
                <a:gd name="f711" fmla="*/ f594 f331 1"/>
                <a:gd name="f712" fmla="*/ f595 f330 1"/>
                <a:gd name="f713" fmla="*/ f596 f331 1"/>
                <a:gd name="f714" fmla="*/ f597 f330 1"/>
                <a:gd name="f715" fmla="*/ f598 f331 1"/>
                <a:gd name="f716" fmla="*/ f599 f330 1"/>
                <a:gd name="f717" fmla="*/ f600 f331 1"/>
                <a:gd name="f718" fmla="*/ f601 f330 1"/>
                <a:gd name="f719" fmla="*/ f602 f331 1"/>
                <a:gd name="f720" fmla="*/ f603 f330 1"/>
                <a:gd name="f721" fmla="*/ f604 f331 1"/>
                <a:gd name="f722" fmla="*/ f605 f330 1"/>
                <a:gd name="f723" fmla="*/ f606 f331 1"/>
                <a:gd name="f724" fmla="*/ f607 f330 1"/>
                <a:gd name="f725" fmla="*/ f608 f331 1"/>
                <a:gd name="f726" fmla="*/ f609 f330 1"/>
                <a:gd name="f727" fmla="*/ f610 f331 1"/>
                <a:gd name="f728" fmla="*/ f611 f330 1"/>
                <a:gd name="f729" fmla="*/ f612 f331 1"/>
                <a:gd name="f730" fmla="*/ f613 f330 1"/>
                <a:gd name="f731" fmla="*/ f614 f331 1"/>
                <a:gd name="f732" fmla="*/ f615 f330 1"/>
                <a:gd name="f733" fmla="*/ f616 f331 1"/>
                <a:gd name="f734" fmla="*/ f617 f330 1"/>
                <a:gd name="f735" fmla="*/ f618 f331 1"/>
                <a:gd name="f736" fmla="*/ f619 f330 1"/>
                <a:gd name="f737" fmla="*/ f620 f331 1"/>
                <a:gd name="f738" fmla="*/ f621 f330 1"/>
                <a:gd name="f739" fmla="*/ f622 f331 1"/>
                <a:gd name="f740" fmla="*/ f623 f330 1"/>
                <a:gd name="f741" fmla="*/ f624 f331 1"/>
                <a:gd name="f742" fmla="*/ f625 f330 1"/>
                <a:gd name="f743" fmla="*/ f626 f331 1"/>
                <a:gd name="f744" fmla="*/ f627 f330 1"/>
                <a:gd name="f745" fmla="*/ f628 f331 1"/>
                <a:gd name="f746" fmla="*/ f629 f330 1"/>
                <a:gd name="f747" fmla="*/ f630 f331 1"/>
                <a:gd name="f748" fmla="*/ f631 f330 1"/>
                <a:gd name="f749" fmla="*/ f632 f331 1"/>
                <a:gd name="f750" fmla="*/ f633 f330 1"/>
                <a:gd name="f751" fmla="*/ f634 f331 1"/>
                <a:gd name="f752" fmla="*/ f635 f330 1"/>
                <a:gd name="f753" fmla="*/ f636 f331 1"/>
                <a:gd name="f754" fmla="*/ f637 f330 1"/>
                <a:gd name="f755" fmla="*/ f638 f330 1"/>
                <a:gd name="f756" fmla="*/ f639 f331 1"/>
                <a:gd name="f757" fmla="*/ f640 f330 1"/>
                <a:gd name="f758" fmla="*/ f641 f331 1"/>
                <a:gd name="f759" fmla="*/ f642 f330 1"/>
                <a:gd name="f760" fmla="*/ f643 f331 1"/>
                <a:gd name="f761" fmla="*/ f644 f330 1"/>
                <a:gd name="f762" fmla="*/ f645 f331 1"/>
                <a:gd name="f763" fmla="*/ f646 f330 1"/>
                <a:gd name="f764" fmla="*/ f647 f331 1"/>
                <a:gd name="f765" fmla="*/ f648 f330 1"/>
                <a:gd name="f766" fmla="*/ f649 f331 1"/>
                <a:gd name="f767" fmla="*/ f650 f330 1"/>
                <a:gd name="f768" fmla="*/ f651 f331 1"/>
                <a:gd name="f769" fmla="*/ f652 f330 1"/>
                <a:gd name="f770" fmla="*/ f653 f331 1"/>
                <a:gd name="f771" fmla="*/ f654 f330 1"/>
                <a:gd name="f772" fmla="*/ f655 f331 1"/>
                <a:gd name="f773" fmla="*/ f656 f330 1"/>
                <a:gd name="f774" fmla="*/ f657 f331 1"/>
                <a:gd name="f775" fmla="*/ f658 f330 1"/>
                <a:gd name="f776" fmla="*/ f659 f331 1"/>
                <a:gd name="f777" fmla="*/ f660 f330 1"/>
                <a:gd name="f778" fmla="*/ f661 f331 1"/>
                <a:gd name="f779" fmla="*/ f662 f330 1"/>
                <a:gd name="f780" fmla="*/ f663 f331 1"/>
                <a:gd name="f781" fmla="*/ f664 f330 1"/>
                <a:gd name="f782" fmla="*/ f665 f331 1"/>
                <a:gd name="f783" fmla="*/ f666 f330 1"/>
                <a:gd name="f784" fmla="*/ f667 f331 1"/>
                <a:gd name="f785" fmla="*/ f668 f330 1"/>
                <a:gd name="f786" fmla="*/ f669 f331 1"/>
                <a:gd name="f787" fmla="*/ f670 f330 1"/>
                <a:gd name="f788" fmla="*/ f671 f331 1"/>
                <a:gd name="f789" fmla="*/ f672 f330 1"/>
                <a:gd name="f790" fmla="*/ f673 f331 1"/>
                <a:gd name="f791" fmla="*/ f674 f330 1"/>
                <a:gd name="f792" fmla="*/ f675 f331 1"/>
                <a:gd name="f793" fmla="*/ f676 f330 1"/>
                <a:gd name="f794" fmla="*/ f677 f331 1"/>
                <a:gd name="f795" fmla="*/ f678 f330 1"/>
                <a:gd name="f796" fmla="*/ f679 f331 1"/>
                <a:gd name="f797" fmla="*/ f680 f330 1"/>
                <a:gd name="f798" fmla="*/ f681 f331 1"/>
              </a:gdLst>
              <a:ahLst/>
              <a:cxnLst>
                <a:cxn ang="3cd4">
                  <a:pos x="hc" y="t"/>
                </a:cxn>
                <a:cxn ang="0">
                  <a:pos x="r" y="vc"/>
                </a:cxn>
                <a:cxn ang="cd4">
                  <a:pos x="hc" y="b"/>
                </a:cxn>
                <a:cxn ang="cd2">
                  <a:pos x="l" y="vc"/>
                </a:cxn>
                <a:cxn ang="f568">
                  <a:pos x="f686" y="f687"/>
                </a:cxn>
                <a:cxn ang="f568">
                  <a:pos x="f688" y="f689"/>
                </a:cxn>
                <a:cxn ang="f568">
                  <a:pos x="f690" y="f691"/>
                </a:cxn>
                <a:cxn ang="f568">
                  <a:pos x="f692" y="f693"/>
                </a:cxn>
                <a:cxn ang="f568">
                  <a:pos x="f694" y="f695"/>
                </a:cxn>
                <a:cxn ang="f568">
                  <a:pos x="f696" y="f697"/>
                </a:cxn>
                <a:cxn ang="f568">
                  <a:pos x="f698" y="f699"/>
                </a:cxn>
                <a:cxn ang="f568">
                  <a:pos x="f700" y="f701"/>
                </a:cxn>
                <a:cxn ang="f568">
                  <a:pos x="f702" y="f703"/>
                </a:cxn>
                <a:cxn ang="f568">
                  <a:pos x="f704" y="f705"/>
                </a:cxn>
                <a:cxn ang="f568">
                  <a:pos x="f706" y="f707"/>
                </a:cxn>
                <a:cxn ang="f568">
                  <a:pos x="f708" y="f709"/>
                </a:cxn>
                <a:cxn ang="f568">
                  <a:pos x="f710" y="f711"/>
                </a:cxn>
                <a:cxn ang="f568">
                  <a:pos x="f712" y="f713"/>
                </a:cxn>
                <a:cxn ang="f568">
                  <a:pos x="f714" y="f715"/>
                </a:cxn>
                <a:cxn ang="f568">
                  <a:pos x="f716" y="f717"/>
                </a:cxn>
                <a:cxn ang="f568">
                  <a:pos x="f718" y="f719"/>
                </a:cxn>
                <a:cxn ang="f568">
                  <a:pos x="f720" y="f721"/>
                </a:cxn>
                <a:cxn ang="f568">
                  <a:pos x="f686" y="f687"/>
                </a:cxn>
                <a:cxn ang="f568">
                  <a:pos x="f722" y="f723"/>
                </a:cxn>
                <a:cxn ang="f568">
                  <a:pos x="f724" y="f725"/>
                </a:cxn>
                <a:cxn ang="f568">
                  <a:pos x="f726" y="f727"/>
                </a:cxn>
                <a:cxn ang="f568">
                  <a:pos x="f728" y="f729"/>
                </a:cxn>
                <a:cxn ang="f568">
                  <a:pos x="f730" y="f731"/>
                </a:cxn>
                <a:cxn ang="f568">
                  <a:pos x="f732" y="f733"/>
                </a:cxn>
                <a:cxn ang="f568">
                  <a:pos x="f734" y="f735"/>
                </a:cxn>
                <a:cxn ang="f568">
                  <a:pos x="f736" y="f737"/>
                </a:cxn>
                <a:cxn ang="f568">
                  <a:pos x="f738" y="f739"/>
                </a:cxn>
                <a:cxn ang="f568">
                  <a:pos x="f740" y="f741"/>
                </a:cxn>
                <a:cxn ang="f568">
                  <a:pos x="f742" y="f743"/>
                </a:cxn>
                <a:cxn ang="f568">
                  <a:pos x="f744" y="f745"/>
                </a:cxn>
                <a:cxn ang="f568">
                  <a:pos x="f746" y="f747"/>
                </a:cxn>
                <a:cxn ang="f568">
                  <a:pos x="f748" y="f749"/>
                </a:cxn>
                <a:cxn ang="f568">
                  <a:pos x="f750" y="f751"/>
                </a:cxn>
                <a:cxn ang="f568">
                  <a:pos x="f752" y="f753"/>
                </a:cxn>
                <a:cxn ang="f568">
                  <a:pos x="f754" y="f693"/>
                </a:cxn>
                <a:cxn ang="f568">
                  <a:pos x="f755" y="f756"/>
                </a:cxn>
                <a:cxn ang="f568">
                  <a:pos x="f722" y="f723"/>
                </a:cxn>
                <a:cxn ang="f568">
                  <a:pos x="f757" y="f758"/>
                </a:cxn>
                <a:cxn ang="f568">
                  <a:pos x="f759" y="f760"/>
                </a:cxn>
                <a:cxn ang="f568">
                  <a:pos x="f761" y="f762"/>
                </a:cxn>
                <a:cxn ang="f568">
                  <a:pos x="f763" y="f764"/>
                </a:cxn>
                <a:cxn ang="f568">
                  <a:pos x="f765" y="f766"/>
                </a:cxn>
                <a:cxn ang="f568">
                  <a:pos x="f767" y="f768"/>
                </a:cxn>
                <a:cxn ang="f568">
                  <a:pos x="f769" y="f770"/>
                </a:cxn>
                <a:cxn ang="f568">
                  <a:pos x="f771" y="f772"/>
                </a:cxn>
                <a:cxn ang="f568">
                  <a:pos x="f773" y="f774"/>
                </a:cxn>
                <a:cxn ang="f568">
                  <a:pos x="f775" y="f776"/>
                </a:cxn>
                <a:cxn ang="f568">
                  <a:pos x="f777" y="f778"/>
                </a:cxn>
                <a:cxn ang="f568">
                  <a:pos x="f779" y="f780"/>
                </a:cxn>
                <a:cxn ang="f568">
                  <a:pos x="f781" y="f782"/>
                </a:cxn>
                <a:cxn ang="f568">
                  <a:pos x="f783" y="f784"/>
                </a:cxn>
                <a:cxn ang="f568">
                  <a:pos x="f785" y="f786"/>
                </a:cxn>
                <a:cxn ang="f568">
                  <a:pos x="f787" y="f788"/>
                </a:cxn>
                <a:cxn ang="f568">
                  <a:pos x="f789" y="f790"/>
                </a:cxn>
                <a:cxn ang="f568">
                  <a:pos x="f791" y="f792"/>
                </a:cxn>
                <a:cxn ang="f568">
                  <a:pos x="f793" y="f794"/>
                </a:cxn>
                <a:cxn ang="f568">
                  <a:pos x="f795" y="f796"/>
                </a:cxn>
                <a:cxn ang="f568">
                  <a:pos x="f797" y="f798"/>
                </a:cxn>
                <a:cxn ang="f568">
                  <a:pos x="f757" y="f758"/>
                </a:cxn>
              </a:cxnLst>
              <a:rect l="f682" t="f685" r="f683" b="f684"/>
              <a:pathLst>
                <a:path w="26493" h="34230">
                  <a:moveTo>
                    <a:pt x="f8" y="f9"/>
                  </a:moveTo>
                  <a:cubicBezTo>
                    <a:pt x="f10" y="f9"/>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63" y="f64"/>
                    <a:pt x="f65" y="f66"/>
                    <a:pt x="f67" y="f66"/>
                  </a:cubicBezTo>
                  <a:cubicBezTo>
                    <a:pt x="f68" y="f66"/>
                    <a:pt x="f69" y="f70"/>
                    <a:pt x="f71" y="f72"/>
                  </a:cubicBezTo>
                  <a:cubicBezTo>
                    <a:pt x="f73" y="f74"/>
                    <a:pt x="f75" y="f76"/>
                    <a:pt x="f77" y="f78"/>
                  </a:cubicBezTo>
                  <a:cubicBezTo>
                    <a:pt x="f79" y="f80"/>
                    <a:pt x="f81" y="f82"/>
                    <a:pt x="f83" y="f84"/>
                  </a:cubicBezTo>
                  <a:cubicBezTo>
                    <a:pt x="f85" y="f86"/>
                    <a:pt x="f87" y="f88"/>
                    <a:pt x="f89" y="f90"/>
                  </a:cubicBezTo>
                  <a:cubicBezTo>
                    <a:pt x="f91" y="f92"/>
                    <a:pt x="f93" y="f30"/>
                    <a:pt x="f94" y="f95"/>
                  </a:cubicBezTo>
                  <a:cubicBezTo>
                    <a:pt x="f96" y="f97"/>
                    <a:pt x="f98" y="f99"/>
                    <a:pt x="f100" y="f101"/>
                  </a:cubicBezTo>
                  <a:cubicBezTo>
                    <a:pt x="f102" y="f103"/>
                    <a:pt x="f104" y="f105"/>
                    <a:pt x="f106" y="f107"/>
                  </a:cubicBezTo>
                  <a:cubicBezTo>
                    <a:pt x="f108" y="f109"/>
                    <a:pt x="f110" y="f9"/>
                    <a:pt x="f8" y="f9"/>
                  </a:cubicBezTo>
                  <a:close/>
                  <a:moveTo>
                    <a:pt x="f111" y="f112"/>
                  </a:moveTo>
                  <a:cubicBezTo>
                    <a:pt x="f113" y="f112"/>
                    <a:pt x="f114" y="f115"/>
                    <a:pt x="f116" y="f117"/>
                  </a:cubicBezTo>
                  <a:cubicBezTo>
                    <a:pt x="f118" y="f119"/>
                    <a:pt x="f120" y="f121"/>
                    <a:pt x="f122" y="f123"/>
                  </a:cubicBezTo>
                  <a:cubicBezTo>
                    <a:pt x="f124" y="f125"/>
                    <a:pt x="f126" y="f127"/>
                    <a:pt x="f128" y="f129"/>
                  </a:cubicBezTo>
                  <a:cubicBezTo>
                    <a:pt x="f130" y="f131"/>
                    <a:pt x="f132" y="f133"/>
                    <a:pt x="f134" y="f135"/>
                  </a:cubicBezTo>
                  <a:cubicBezTo>
                    <a:pt x="f136" y="f137"/>
                    <a:pt x="f138" y="f139"/>
                    <a:pt x="f140" y="f19"/>
                  </a:cubicBezTo>
                  <a:cubicBezTo>
                    <a:pt x="f141" y="f142"/>
                    <a:pt x="f143" y="f144"/>
                    <a:pt x="f145" y="f146"/>
                  </a:cubicBezTo>
                  <a:cubicBezTo>
                    <a:pt x="f147" y="f148"/>
                    <a:pt x="f149" y="f150"/>
                    <a:pt x="f151" y="f152"/>
                  </a:cubicBezTo>
                  <a:cubicBezTo>
                    <a:pt x="f153" y="f154"/>
                    <a:pt x="f155" y="f156"/>
                    <a:pt x="f157" y="f158"/>
                  </a:cubicBezTo>
                  <a:cubicBezTo>
                    <a:pt x="f159" y="f160"/>
                    <a:pt x="f161" y="f162"/>
                    <a:pt x="f85" y="f163"/>
                  </a:cubicBezTo>
                  <a:cubicBezTo>
                    <a:pt x="f164" y="f165"/>
                    <a:pt x="f166" y="f167"/>
                    <a:pt x="f168" y="f167"/>
                  </a:cubicBezTo>
                  <a:cubicBezTo>
                    <a:pt x="f169" y="f167"/>
                    <a:pt x="f170" y="f171"/>
                    <a:pt x="f95" y="f172"/>
                  </a:cubicBezTo>
                  <a:cubicBezTo>
                    <a:pt x="f173" y="f174"/>
                    <a:pt x="f175" y="f176"/>
                    <a:pt x="f177" y="f178"/>
                  </a:cubicBezTo>
                  <a:cubicBezTo>
                    <a:pt x="f179" y="f180"/>
                    <a:pt x="f181" y="f182"/>
                    <a:pt x="f183" y="f184"/>
                  </a:cubicBezTo>
                  <a:cubicBezTo>
                    <a:pt x="f185" y="f186"/>
                    <a:pt x="f187" y="f188"/>
                    <a:pt x="f189" y="f190"/>
                  </a:cubicBezTo>
                  <a:cubicBezTo>
                    <a:pt x="f191" y="f192"/>
                    <a:pt x="f193" y="f194"/>
                    <a:pt x="f195" y="f196"/>
                  </a:cubicBezTo>
                  <a:cubicBezTo>
                    <a:pt x="f197" y="f129"/>
                    <a:pt x="f198" y="f199"/>
                    <a:pt x="f200" y="f26"/>
                  </a:cubicBezTo>
                  <a:cubicBezTo>
                    <a:pt x="f201" y="f202"/>
                    <a:pt x="f203" y="f204"/>
                    <a:pt x="f205" y="f206"/>
                  </a:cubicBezTo>
                  <a:cubicBezTo>
                    <a:pt x="f207" y="f208"/>
                    <a:pt x="f209" y="f112"/>
                    <a:pt x="f111" y="f112"/>
                  </a:cubicBezTo>
                  <a:close/>
                  <a:moveTo>
                    <a:pt x="f210" y="f211"/>
                  </a:moveTo>
                  <a:cubicBezTo>
                    <a:pt x="f212" y="f213"/>
                    <a:pt x="f214" y="f215"/>
                    <a:pt x="f216" y="f217"/>
                  </a:cubicBezTo>
                  <a:cubicBezTo>
                    <a:pt x="f218" y="f219"/>
                    <a:pt x="f39" y="f220"/>
                    <a:pt x="f221" y="f222"/>
                  </a:cubicBezTo>
                  <a:cubicBezTo>
                    <a:pt x="f95" y="f223"/>
                    <a:pt x="f224" y="f225"/>
                    <a:pt x="f226" y="f227"/>
                  </a:cubicBezTo>
                  <a:cubicBezTo>
                    <a:pt x="f228" y="f229"/>
                    <a:pt x="f230" y="f231"/>
                    <a:pt x="f232" y="f233"/>
                  </a:cubicBezTo>
                  <a:cubicBezTo>
                    <a:pt x="f234" y="f235"/>
                    <a:pt x="f236" y="f237"/>
                    <a:pt x="f238" y="f239"/>
                  </a:cubicBezTo>
                  <a:cubicBezTo>
                    <a:pt x="f240" y="f241"/>
                    <a:pt x="f211" y="f242"/>
                    <a:pt x="f243" y="f244"/>
                  </a:cubicBezTo>
                  <a:cubicBezTo>
                    <a:pt x="f245" y="f246"/>
                    <a:pt x="f247" y="f248"/>
                    <a:pt x="f249" y="f250"/>
                  </a:cubicBezTo>
                  <a:cubicBezTo>
                    <a:pt x="f251" y="f252"/>
                    <a:pt x="f253" y="f254"/>
                    <a:pt x="f255" y="f256"/>
                  </a:cubicBezTo>
                  <a:cubicBezTo>
                    <a:pt x="f257" y="f258"/>
                    <a:pt x="f259" y="f260"/>
                    <a:pt x="f261" y="f260"/>
                  </a:cubicBezTo>
                  <a:cubicBezTo>
                    <a:pt x="f262" y="f260"/>
                    <a:pt x="f263" y="f264"/>
                    <a:pt x="f265" y="f266"/>
                  </a:cubicBezTo>
                  <a:cubicBezTo>
                    <a:pt x="f267" y="f268"/>
                    <a:pt x="f269" y="f270"/>
                    <a:pt x="f271" y="f272"/>
                  </a:cubicBezTo>
                  <a:cubicBezTo>
                    <a:pt x="f273" y="f274"/>
                    <a:pt x="f275" y="f276"/>
                    <a:pt x="f277" y="f278"/>
                  </a:cubicBezTo>
                  <a:cubicBezTo>
                    <a:pt x="f279" y="f280"/>
                    <a:pt x="f281" y="f282"/>
                    <a:pt x="f283" y="f284"/>
                  </a:cubicBezTo>
                  <a:cubicBezTo>
                    <a:pt x="f285" y="f286"/>
                    <a:pt x="f287" y="f288"/>
                    <a:pt x="f289" y="f290"/>
                  </a:cubicBezTo>
                  <a:cubicBezTo>
                    <a:pt x="f291" y="f137"/>
                    <a:pt x="f292" y="f293"/>
                    <a:pt x="f294" y="f85"/>
                  </a:cubicBezTo>
                  <a:cubicBezTo>
                    <a:pt x="f295" y="f296"/>
                    <a:pt x="f297" y="f298"/>
                    <a:pt x="f299" y="f300"/>
                  </a:cubicBezTo>
                  <a:cubicBezTo>
                    <a:pt x="f301" y="f302"/>
                    <a:pt x="f303" y="f304"/>
                    <a:pt x="f305" y="f306"/>
                  </a:cubicBezTo>
                  <a:cubicBezTo>
                    <a:pt x="f307" y="f308"/>
                    <a:pt x="f309" y="f310"/>
                    <a:pt x="f311" y="f312"/>
                  </a:cubicBezTo>
                  <a:cubicBezTo>
                    <a:pt x="f313" y="f314"/>
                    <a:pt x="f315" y="f316"/>
                    <a:pt x="f317" y="f318"/>
                  </a:cubicBezTo>
                  <a:cubicBezTo>
                    <a:pt x="f319" y="f320"/>
                    <a:pt x="f321" y="f322"/>
                    <a:pt x="f323" y="f324"/>
                  </a:cubicBezTo>
                  <a:cubicBezTo>
                    <a:pt x="f325" y="f326"/>
                    <a:pt x="f327" y="f328"/>
                    <a:pt x="f210" y="f211"/>
                  </a:cubicBezTo>
                  <a:close/>
                </a:path>
              </a:pathLst>
            </a:custGeom>
            <a:solidFill>
              <a:srgbClr val="69E78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5" name="Google Shape;1513;p32">
              <a:extLst>
                <a:ext uri="{FF2B5EF4-FFF2-40B4-BE49-F238E27FC236}">
                  <a16:creationId xmlns:a16="http://schemas.microsoft.com/office/drawing/2014/main" id="{078A18A8-6B5B-4996-B2DA-ABCFC8FFEC7C}"/>
                </a:ext>
              </a:extLst>
            </p:cNvPr>
            <p:cNvSpPr/>
            <p:nvPr/>
          </p:nvSpPr>
          <p:spPr>
            <a:xfrm>
              <a:off x="10868028" y="4171949"/>
              <a:ext cx="1017590" cy="1649413"/>
            </a:xfrm>
            <a:custGeom>
              <a:avLst/>
              <a:gdLst>
                <a:gd name="f0" fmla="val 10800000"/>
                <a:gd name="f1" fmla="val 5400000"/>
                <a:gd name="f2" fmla="val 180"/>
                <a:gd name="f3" fmla="val w"/>
                <a:gd name="f4" fmla="val h"/>
                <a:gd name="f5" fmla="val 0"/>
                <a:gd name="f6" fmla="val 34779"/>
                <a:gd name="f7" fmla="val 54090"/>
                <a:gd name="f8" fmla="val 20756"/>
                <a:gd name="f9" fmla="val 1869"/>
                <a:gd name="f10" fmla="val 20941"/>
                <a:gd name="f11" fmla="val 21128"/>
                <a:gd name="f12" fmla="val 1888"/>
                <a:gd name="f13" fmla="val 21312"/>
                <a:gd name="f14" fmla="val 1894"/>
                <a:gd name="f15" fmla="val 21372"/>
                <a:gd name="f16" fmla="val 1930"/>
                <a:gd name="f17" fmla="val 23134"/>
                <a:gd name="f18" fmla="val 2180"/>
                <a:gd name="f19" fmla="val 24765"/>
                <a:gd name="f20" fmla="val 2942"/>
                <a:gd name="f21" fmla="val 26384"/>
                <a:gd name="f22" fmla="val 3656"/>
                <a:gd name="f23" fmla="val 28325"/>
                <a:gd name="f24" fmla="val 4549"/>
                <a:gd name="f25" fmla="val 30230"/>
                <a:gd name="f26" fmla="val 5526"/>
                <a:gd name="f27" fmla="val 32099"/>
                <a:gd name="f28" fmla="val 6585"/>
                <a:gd name="f29" fmla="val 32445"/>
                <a:gd name="f30" fmla="val 6788"/>
                <a:gd name="f31" fmla="val 32814"/>
                <a:gd name="f32" fmla="val 6978"/>
                <a:gd name="f33" fmla="val 33099"/>
                <a:gd name="f34" fmla="val 7276"/>
                <a:gd name="f35" fmla="val 33349"/>
                <a:gd name="f36" fmla="val 7538"/>
                <a:gd name="f37" fmla="val 33230"/>
                <a:gd name="f38" fmla="val 7931"/>
                <a:gd name="f39" fmla="val 33111"/>
                <a:gd name="f40" fmla="val 8228"/>
                <a:gd name="f41" fmla="val 32826"/>
                <a:gd name="f42" fmla="val 8859"/>
                <a:gd name="f43" fmla="val 32409"/>
                <a:gd name="f44" fmla="val 9419"/>
                <a:gd name="f45" fmla="val 32052"/>
                <a:gd name="f46" fmla="val 10014"/>
                <a:gd name="f47" fmla="val 31492"/>
                <a:gd name="f48" fmla="val 10860"/>
                <a:gd name="f49" fmla="val 30885"/>
                <a:gd name="f50" fmla="val 11681"/>
                <a:gd name="f51" fmla="val 30218"/>
                <a:gd name="f52" fmla="val 12443"/>
                <a:gd name="f53" fmla="val 30130"/>
                <a:gd name="f54" fmla="val 12531"/>
                <a:gd name="f55" fmla="val 30034"/>
                <a:gd name="f56" fmla="val 12667"/>
                <a:gd name="f57" fmla="val 29904"/>
                <a:gd name="f58" fmla="val 29875"/>
                <a:gd name="f59" fmla="val 29845"/>
                <a:gd name="f60" fmla="val 12660"/>
                <a:gd name="f61" fmla="val 29813"/>
                <a:gd name="f62" fmla="val 12645"/>
                <a:gd name="f63" fmla="val 27968"/>
                <a:gd name="f64" fmla="val 11836"/>
                <a:gd name="f65" fmla="val 26170"/>
                <a:gd name="f66" fmla="val 10883"/>
                <a:gd name="f67" fmla="val 24301"/>
                <a:gd name="f68" fmla="val 10121"/>
                <a:gd name="f69" fmla="val 23479"/>
                <a:gd name="f70" fmla="val 9776"/>
                <a:gd name="f71" fmla="val 22717"/>
                <a:gd name="f72" fmla="val 9336"/>
                <a:gd name="f73" fmla="val 21919"/>
                <a:gd name="f74" fmla="val 8943"/>
                <a:gd name="f75" fmla="val 20538"/>
                <a:gd name="f76" fmla="val 8288"/>
                <a:gd name="f77" fmla="val 19193"/>
                <a:gd name="f78" fmla="val 17836"/>
                <a:gd name="f79" fmla="val 6823"/>
                <a:gd name="f80" fmla="val 18371"/>
                <a:gd name="f81" fmla="val 5359"/>
                <a:gd name="f82" fmla="val 18812"/>
                <a:gd name="f83" fmla="val 3835"/>
                <a:gd name="f84" fmla="val 19598"/>
                <a:gd name="f85" fmla="val 2478"/>
                <a:gd name="f86" fmla="val 19729"/>
                <a:gd name="f87" fmla="val 2263"/>
                <a:gd name="f88" fmla="val 19931"/>
                <a:gd name="f89" fmla="val 2061"/>
                <a:gd name="f90" fmla="val 20169"/>
                <a:gd name="f91" fmla="val 1977"/>
                <a:gd name="f92" fmla="val 20360"/>
                <a:gd name="f93" fmla="val 1891"/>
                <a:gd name="f94" fmla="val 20557"/>
                <a:gd name="f95" fmla="val 16490"/>
                <a:gd name="f96" fmla="val 7704"/>
                <a:gd name="f97" fmla="val 18705"/>
                <a:gd name="f98" fmla="val 8931"/>
                <a:gd name="f99" fmla="val 20919"/>
                <a:gd name="f100" fmla="val 10169"/>
                <a:gd name="f101" fmla="val 23170"/>
                <a:gd name="f102" fmla="val 11348"/>
                <a:gd name="f103" fmla="val 24265"/>
                <a:gd name="f104" fmla="val 11860"/>
                <a:gd name="f105" fmla="val 25360"/>
                <a:gd name="f106" fmla="val 12407"/>
                <a:gd name="f107" fmla="val 26456"/>
                <a:gd name="f108" fmla="val 12943"/>
                <a:gd name="f109" fmla="val 27242"/>
                <a:gd name="f110" fmla="val 13336"/>
                <a:gd name="f111" fmla="val 28063"/>
                <a:gd name="f112" fmla="val 13622"/>
                <a:gd name="f113" fmla="val 28849"/>
                <a:gd name="f114" fmla="val 14015"/>
                <a:gd name="f115" fmla="val 29551"/>
                <a:gd name="f116" fmla="val 14527"/>
                <a:gd name="f117" fmla="val 30397"/>
                <a:gd name="f118" fmla="val 14789"/>
                <a:gd name="f119" fmla="val 31171"/>
                <a:gd name="f120" fmla="val 15158"/>
                <a:gd name="f121" fmla="val 31099"/>
                <a:gd name="f122" fmla="val 15539"/>
                <a:gd name="f123" fmla="val 15860"/>
                <a:gd name="f124" fmla="val 30718"/>
                <a:gd name="f125" fmla="val 16205"/>
                <a:gd name="f126" fmla="val 29778"/>
                <a:gd name="f127" fmla="val 15801"/>
                <a:gd name="f128" fmla="val 28885"/>
                <a:gd name="f129" fmla="val 15324"/>
                <a:gd name="f130" fmla="val 27920"/>
                <a:gd name="f131" fmla="val 15003"/>
                <a:gd name="f132" fmla="val 27676"/>
                <a:gd name="f133" fmla="val 14924"/>
                <a:gd name="f134" fmla="val 27426"/>
                <a:gd name="f135" fmla="val 14827"/>
                <a:gd name="f136" fmla="val 27174"/>
                <a:gd name="f137" fmla="val 27081"/>
                <a:gd name="f138" fmla="val 26989"/>
                <a:gd name="f139" fmla="val 14840"/>
                <a:gd name="f140" fmla="val 26896"/>
                <a:gd name="f141" fmla="val 14872"/>
                <a:gd name="f142" fmla="val 26861"/>
                <a:gd name="f143" fmla="val 14920"/>
                <a:gd name="f144" fmla="val 26801"/>
                <a:gd name="f145" fmla="val 15015"/>
                <a:gd name="f146" fmla="val 26765"/>
                <a:gd name="f147" fmla="val 15062"/>
                <a:gd name="f148" fmla="val 26753"/>
                <a:gd name="f149" fmla="val 15372"/>
                <a:gd name="f150" fmla="val 26944"/>
                <a:gd name="f151" fmla="val 15622"/>
                <a:gd name="f152" fmla="val 15741"/>
                <a:gd name="f153" fmla="val 27503"/>
                <a:gd name="f154" fmla="val 15884"/>
                <a:gd name="f155" fmla="val 28158"/>
                <a:gd name="f156" fmla="val 16241"/>
                <a:gd name="f157" fmla="val 28837"/>
                <a:gd name="f158" fmla="val 16586"/>
                <a:gd name="f159" fmla="val 29492"/>
                <a:gd name="f160" fmla="val 16956"/>
                <a:gd name="f161" fmla="val 29575"/>
                <a:gd name="f162" fmla="val 17015"/>
                <a:gd name="f163" fmla="val 29694"/>
                <a:gd name="f164" fmla="val 17063"/>
                <a:gd name="f165" fmla="val 29730"/>
                <a:gd name="f166" fmla="val 17182"/>
                <a:gd name="f167" fmla="val 29004"/>
                <a:gd name="f168" fmla="val 16967"/>
                <a:gd name="f169" fmla="val 28349"/>
                <a:gd name="f170" fmla="val 16575"/>
                <a:gd name="f171" fmla="val 27670"/>
                <a:gd name="f172" fmla="val 16265"/>
                <a:gd name="f173" fmla="val 25753"/>
                <a:gd name="f174" fmla="val 23765"/>
                <a:gd name="f175" fmla="val 14550"/>
                <a:gd name="f176" fmla="val 21812"/>
                <a:gd name="f177" fmla="val 13681"/>
                <a:gd name="f178" fmla="val 21086"/>
                <a:gd name="f179" fmla="val 13407"/>
                <a:gd name="f180" fmla="val 20407"/>
                <a:gd name="f181" fmla="val 13026"/>
                <a:gd name="f182" fmla="val 19669"/>
                <a:gd name="f183" fmla="val 12776"/>
                <a:gd name="f184" fmla="val 18657"/>
                <a:gd name="f185" fmla="val 12372"/>
                <a:gd name="f186" fmla="val 17609"/>
                <a:gd name="f187" fmla="val 12014"/>
                <a:gd name="f188" fmla="val 16621"/>
                <a:gd name="f189" fmla="val 11550"/>
                <a:gd name="f190" fmla="val 16181"/>
                <a:gd name="f191" fmla="val 11336"/>
                <a:gd name="f192" fmla="val 15716"/>
                <a:gd name="f193" fmla="val 11110"/>
                <a:gd name="f194" fmla="val 15383"/>
                <a:gd name="f195" fmla="val 10752"/>
                <a:gd name="f196" fmla="val 15431"/>
                <a:gd name="f197" fmla="val 10455"/>
                <a:gd name="f198" fmla="val 15490"/>
                <a:gd name="f199" fmla="val 10157"/>
                <a:gd name="f200" fmla="val 15573"/>
                <a:gd name="f201" fmla="val 9871"/>
                <a:gd name="f202" fmla="val 16419"/>
                <a:gd name="f203" fmla="val 17252"/>
                <a:gd name="f204" fmla="val 10431"/>
                <a:gd name="f205" fmla="val 18098"/>
                <a:gd name="f206" fmla="val 10705"/>
                <a:gd name="f207" fmla="val 18163"/>
                <a:gd name="f208" fmla="val 10733"/>
                <a:gd name="f209" fmla="val 18237"/>
                <a:gd name="f210" fmla="val 10749"/>
                <a:gd name="f211" fmla="val 18309"/>
                <a:gd name="f212" fmla="val 18448"/>
                <a:gd name="f213" fmla="val 18583"/>
                <a:gd name="f214" fmla="val 10691"/>
                <a:gd name="f215" fmla="val 18645"/>
                <a:gd name="f216" fmla="val 10550"/>
                <a:gd name="f217" fmla="val 18693"/>
                <a:gd name="f218" fmla="val 10359"/>
                <a:gd name="f219" fmla="val 18538"/>
                <a:gd name="f220" fmla="val 10217"/>
                <a:gd name="f221" fmla="val 18395"/>
                <a:gd name="f222" fmla="val 10133"/>
                <a:gd name="f223" fmla="val 17645"/>
                <a:gd name="f224" fmla="val 9681"/>
                <a:gd name="f225" fmla="val 16847"/>
                <a:gd name="f226" fmla="val 16133"/>
                <a:gd name="f227" fmla="val 8847"/>
                <a:gd name="f228" fmla="val 16252"/>
                <a:gd name="f229" fmla="val 8466"/>
                <a:gd name="f230" fmla="val 16347"/>
                <a:gd name="f231" fmla="val 8085"/>
                <a:gd name="f232" fmla="val 15812"/>
                <a:gd name="f233" fmla="val 12503"/>
                <a:gd name="f234" fmla="val 16240"/>
                <a:gd name="f235" fmla="val 12622"/>
                <a:gd name="f236" fmla="val 16681"/>
                <a:gd name="f237" fmla="val 12765"/>
                <a:gd name="f238" fmla="val 17085"/>
                <a:gd name="f239" fmla="val 12955"/>
                <a:gd name="f240" fmla="val 17943"/>
                <a:gd name="f241" fmla="val 13467"/>
                <a:gd name="f242" fmla="val 18848"/>
                <a:gd name="f243" fmla="val 13872"/>
                <a:gd name="f244" fmla="val 19705"/>
                <a:gd name="f245" fmla="val 14348"/>
                <a:gd name="f246" fmla="val 20312"/>
                <a:gd name="f247" fmla="val 14693"/>
                <a:gd name="f248" fmla="val 20943"/>
                <a:gd name="f249" fmla="val 14955"/>
                <a:gd name="f250" fmla="val 21574"/>
                <a:gd name="f251" fmla="val 15253"/>
                <a:gd name="f252" fmla="val 23634"/>
                <a:gd name="f253" fmla="val 25729"/>
                <a:gd name="f254" fmla="val 17158"/>
                <a:gd name="f255" fmla="val 27765"/>
                <a:gd name="f256" fmla="val 18206"/>
                <a:gd name="f257" fmla="val 27944"/>
                <a:gd name="f258" fmla="val 18301"/>
                <a:gd name="f259" fmla="val 28134"/>
                <a:gd name="f260" fmla="val 18384"/>
                <a:gd name="f261" fmla="val 18468"/>
                <a:gd name="f262" fmla="val 27730"/>
                <a:gd name="f263" fmla="val 19408"/>
                <a:gd name="f264" fmla="val 27289"/>
                <a:gd name="f265" fmla="val 20444"/>
                <a:gd name="f266" fmla="val 26777"/>
                <a:gd name="f267" fmla="val 21432"/>
                <a:gd name="f268" fmla="val 25932"/>
                <a:gd name="f269" fmla="val 23063"/>
                <a:gd name="f270" fmla="val 25122"/>
                <a:gd name="f271" fmla="val 24718"/>
                <a:gd name="f272" fmla="val 24277"/>
                <a:gd name="f273" fmla="val 26361"/>
                <a:gd name="f274" fmla="val 23455"/>
                <a:gd name="f275" fmla="val 27981"/>
                <a:gd name="f276" fmla="val 22574"/>
                <a:gd name="f277" fmla="val 29576"/>
                <a:gd name="f278" fmla="val 21729"/>
                <a:gd name="f279" fmla="val 31195"/>
                <a:gd name="f280" fmla="val 20979"/>
                <a:gd name="f281" fmla="val 32624"/>
                <a:gd name="f282" fmla="val 20205"/>
                <a:gd name="f283" fmla="val 34029"/>
                <a:gd name="f284" fmla="val 19383"/>
                <a:gd name="f285" fmla="val 35422"/>
                <a:gd name="f286" fmla="val 18479"/>
                <a:gd name="f287" fmla="val 37006"/>
                <a:gd name="f288" fmla="val 17466"/>
                <a:gd name="f289" fmla="val 38530"/>
                <a:gd name="f290" fmla="val 40065"/>
                <a:gd name="f291" fmla="val 15419"/>
                <a:gd name="f292" fmla="val 41697"/>
                <a:gd name="f293" fmla="val 14395"/>
                <a:gd name="f294" fmla="val 43352"/>
                <a:gd name="f295" fmla="val 13287"/>
                <a:gd name="f296" fmla="val 44959"/>
                <a:gd name="f297" fmla="val 12835"/>
                <a:gd name="f298" fmla="val 45554"/>
                <a:gd name="f299" fmla="val 12406"/>
                <a:gd name="f300" fmla="val 46233"/>
                <a:gd name="f301" fmla="val 11740"/>
                <a:gd name="f302" fmla="val 46602"/>
                <a:gd name="f303" fmla="val 11512"/>
                <a:gd name="f304" fmla="val 46691"/>
                <a:gd name="f305" fmla="val 11281"/>
                <a:gd name="f306" fmla="val 46727"/>
                <a:gd name="f307" fmla="val 11049"/>
                <a:gd name="f308" fmla="val 10408"/>
                <a:gd name="f309" fmla="val 9762"/>
                <a:gd name="f310" fmla="val 46448"/>
                <a:gd name="f311" fmla="val 9168"/>
                <a:gd name="f312" fmla="val 46221"/>
                <a:gd name="f313" fmla="val 7430"/>
                <a:gd name="f314" fmla="val 45483"/>
                <a:gd name="f315" fmla="val 5739"/>
                <a:gd name="f316" fmla="val 44626"/>
                <a:gd name="f317" fmla="val 4167"/>
                <a:gd name="f318" fmla="val 43602"/>
                <a:gd name="f319" fmla="val 3441"/>
                <a:gd name="f320" fmla="val 43125"/>
                <a:gd name="f321" fmla="val 2667"/>
                <a:gd name="f322" fmla="val 42685"/>
                <a:gd name="f323" fmla="val 2084"/>
                <a:gd name="f324" fmla="val 42030"/>
                <a:gd name="f325" fmla="val 1834"/>
                <a:gd name="f326" fmla="val 41732"/>
                <a:gd name="f327" fmla="val 1953"/>
                <a:gd name="f328" fmla="val 41328"/>
                <a:gd name="f329" fmla="val 2048"/>
                <a:gd name="f330" fmla="val 41006"/>
                <a:gd name="f331" fmla="val 2512"/>
                <a:gd name="f332" fmla="val 39494"/>
                <a:gd name="f333" fmla="val 3262"/>
                <a:gd name="f334" fmla="val 38077"/>
                <a:gd name="f335" fmla="val 3905"/>
                <a:gd name="f336" fmla="val 36636"/>
                <a:gd name="f337" fmla="val 4977"/>
                <a:gd name="f338" fmla="val 34279"/>
                <a:gd name="f339" fmla="val 6167"/>
                <a:gd name="f340" fmla="val 31981"/>
                <a:gd name="f341" fmla="val 7334"/>
                <a:gd name="f342" fmla="val 29671"/>
                <a:gd name="f343" fmla="val 7382"/>
                <a:gd name="f344" fmla="val 29481"/>
                <a:gd name="f345" fmla="val 7477"/>
                <a:gd name="f346" fmla="val 29386"/>
                <a:gd name="f347" fmla="val 7751"/>
                <a:gd name="f348" fmla="val 28886"/>
                <a:gd name="f349" fmla="val 8013"/>
                <a:gd name="f350" fmla="val 28374"/>
                <a:gd name="f351" fmla="val 8287"/>
                <a:gd name="f352" fmla="val 27874"/>
                <a:gd name="f353" fmla="val 9084"/>
                <a:gd name="f354" fmla="val 26385"/>
                <a:gd name="f355" fmla="val 9882"/>
                <a:gd name="f356" fmla="val 24909"/>
                <a:gd name="f357" fmla="val 10680"/>
                <a:gd name="f358" fmla="val 23432"/>
                <a:gd name="f359" fmla="val 11180"/>
                <a:gd name="f360" fmla="val 22516"/>
                <a:gd name="f361" fmla="val 11668"/>
                <a:gd name="f362" fmla="val 21611"/>
                <a:gd name="f363" fmla="val 12144"/>
                <a:gd name="f364" fmla="val 20694"/>
                <a:gd name="f365" fmla="val 12180"/>
                <a:gd name="f366" fmla="val 20587"/>
                <a:gd name="f367" fmla="val 12228"/>
                <a:gd name="f368" fmla="val 20504"/>
                <a:gd name="f369" fmla="val 12287"/>
                <a:gd name="f370" fmla="val 20408"/>
                <a:gd name="f371" fmla="val 12335"/>
                <a:gd name="f372" fmla="val 20289"/>
                <a:gd name="f373" fmla="val 12394"/>
                <a:gd name="f374" fmla="val 20170"/>
                <a:gd name="f375" fmla="val 12466"/>
                <a:gd name="f376" fmla="val 20051"/>
                <a:gd name="f377" fmla="val 12513"/>
                <a:gd name="f378" fmla="val 19932"/>
                <a:gd name="f379" fmla="val 12573"/>
                <a:gd name="f380" fmla="val 19813"/>
                <a:gd name="f381" fmla="val 12633"/>
                <a:gd name="f382" fmla="val 19694"/>
                <a:gd name="f383" fmla="val 13395"/>
                <a:gd name="f384" fmla="val 18170"/>
                <a:gd name="f385" fmla="val 14145"/>
                <a:gd name="f386" fmla="val 16658"/>
                <a:gd name="f387" fmla="val 14799"/>
                <a:gd name="f388" fmla="val 15086"/>
                <a:gd name="f389" fmla="val 15157"/>
                <a:gd name="f390" fmla="val 14241"/>
                <a:gd name="f391" fmla="val 15538"/>
                <a:gd name="f392" fmla="val 13384"/>
                <a:gd name="f393" fmla="val 1965"/>
                <a:gd name="f394" fmla="val 44149"/>
                <a:gd name="f395" fmla="val 2715"/>
                <a:gd name="f396" fmla="val 44530"/>
                <a:gd name="f397" fmla="val 3393"/>
                <a:gd name="f398" fmla="val 45054"/>
                <a:gd name="f399" fmla="val 4131"/>
                <a:gd name="f400" fmla="val 45459"/>
                <a:gd name="f401" fmla="val 6072"/>
                <a:gd name="f402" fmla="val 46519"/>
                <a:gd name="f403" fmla="val 8061"/>
                <a:gd name="f404" fmla="val 47590"/>
                <a:gd name="f405" fmla="val 10239"/>
                <a:gd name="f406" fmla="val 48043"/>
                <a:gd name="f407" fmla="val 9632"/>
                <a:gd name="f408" fmla="val 48376"/>
                <a:gd name="f409" fmla="val 9073"/>
                <a:gd name="f410" fmla="val 48793"/>
                <a:gd name="f411" fmla="val 8465"/>
                <a:gd name="f412" fmla="val 49126"/>
                <a:gd name="f413" fmla="val 49769"/>
                <a:gd name="f414" fmla="val 6287"/>
                <a:gd name="f415" fmla="val 50531"/>
                <a:gd name="f416" fmla="val 5167"/>
                <a:gd name="f417" fmla="val 51198"/>
                <a:gd name="f418" fmla="val 4882"/>
                <a:gd name="f419" fmla="val 50329"/>
                <a:gd name="f420" fmla="val 4155"/>
                <a:gd name="f421" fmla="val 49710"/>
                <a:gd name="f422" fmla="val 3417"/>
                <a:gd name="f423" fmla="val 49233"/>
                <a:gd name="f424" fmla="val 2953"/>
                <a:gd name="f425" fmla="val 48924"/>
                <a:gd name="f426" fmla="val 2417"/>
                <a:gd name="f427" fmla="val 48733"/>
                <a:gd name="f428" fmla="val 48650"/>
                <a:gd name="f429" fmla="val 2000"/>
                <a:gd name="f430" fmla="val 47781"/>
                <a:gd name="f431" fmla="val 1917"/>
                <a:gd name="f432" fmla="val 46900"/>
                <a:gd name="f433" fmla="val 1941"/>
                <a:gd name="f434" fmla="val 46031"/>
                <a:gd name="f435" fmla="val 45399"/>
                <a:gd name="f436" fmla="val 44768"/>
                <a:gd name="f437" fmla="val 20737"/>
                <a:gd name="f438" fmla="val 20385"/>
                <a:gd name="f439" fmla="val 20034"/>
                <a:gd name="f440" fmla="val 44"/>
                <a:gd name="f441" fmla="val 19693"/>
                <a:gd name="f442" fmla="val 156"/>
                <a:gd name="f443" fmla="val 18990"/>
                <a:gd name="f444" fmla="val 358"/>
                <a:gd name="f445" fmla="val 846"/>
                <a:gd name="f446" fmla="val 17990"/>
                <a:gd name="f447" fmla="val 1466"/>
                <a:gd name="f448" fmla="val 17121"/>
                <a:gd name="f449" fmla="val 3013"/>
                <a:gd name="f450" fmla="val 4704"/>
                <a:gd name="f451" fmla="val 16323"/>
                <a:gd name="f452" fmla="val 6478"/>
                <a:gd name="f453" fmla="val 16050"/>
                <a:gd name="f454" fmla="val 6561"/>
                <a:gd name="f455" fmla="val 15752"/>
                <a:gd name="f456" fmla="val 6633"/>
                <a:gd name="f457" fmla="val 15561"/>
                <a:gd name="f458" fmla="val 6847"/>
                <a:gd name="f459" fmla="val 15240"/>
                <a:gd name="f460" fmla="val 7192"/>
                <a:gd name="f461" fmla="val 15073"/>
                <a:gd name="f462" fmla="val 7645"/>
                <a:gd name="f463" fmla="val 14930"/>
                <a:gd name="f464" fmla="val 14811"/>
                <a:gd name="f465" fmla="val 8454"/>
                <a:gd name="f466" fmla="val 14657"/>
                <a:gd name="f467" fmla="val 14823"/>
                <a:gd name="f468" fmla="val 9228"/>
                <a:gd name="f469" fmla="val 14597"/>
                <a:gd name="f470" fmla="val 9764"/>
                <a:gd name="f471" fmla="val 14347"/>
                <a:gd name="f472" fmla="val 10312"/>
                <a:gd name="f473" fmla="val 14383"/>
                <a:gd name="f474" fmla="val 10907"/>
                <a:gd name="f475" fmla="val 11252"/>
                <a:gd name="f476" fmla="val 14585"/>
                <a:gd name="f477" fmla="val 14788"/>
                <a:gd name="f478" fmla="val 11812"/>
                <a:gd name="f479" fmla="val 13799"/>
                <a:gd name="f480" fmla="val 13098"/>
                <a:gd name="f481" fmla="val 13133"/>
                <a:gd name="f482" fmla="val 14598"/>
                <a:gd name="f483" fmla="val 12371"/>
                <a:gd name="f484" fmla="val 16015"/>
                <a:gd name="f485" fmla="val 11501"/>
                <a:gd name="f486" fmla="val 17670"/>
                <a:gd name="f487" fmla="val 10620"/>
                <a:gd name="f488" fmla="val 19313"/>
                <a:gd name="f489" fmla="val 9716"/>
                <a:gd name="f490" fmla="val 20932"/>
                <a:gd name="f491" fmla="val 9537"/>
                <a:gd name="f492" fmla="val 21266"/>
                <a:gd name="f493" fmla="val 9358"/>
                <a:gd name="f494" fmla="val 21587"/>
                <a:gd name="f495" fmla="val 9180"/>
                <a:gd name="f496" fmla="val 21920"/>
                <a:gd name="f497" fmla="val 8608"/>
                <a:gd name="f498" fmla="val 22956"/>
                <a:gd name="f499" fmla="val 8049"/>
                <a:gd name="f500" fmla="val 23992"/>
                <a:gd name="f501" fmla="val 7489"/>
                <a:gd name="f502" fmla="val 25028"/>
                <a:gd name="f503" fmla="val 7013"/>
                <a:gd name="f504" fmla="val 25909"/>
                <a:gd name="f505" fmla="val 6525"/>
                <a:gd name="f506" fmla="val 26802"/>
                <a:gd name="f507" fmla="val 6060"/>
                <a:gd name="f508" fmla="val 27695"/>
                <a:gd name="f509" fmla="val 5953"/>
                <a:gd name="f510" fmla="val 27933"/>
                <a:gd name="f511" fmla="val 5822"/>
                <a:gd name="f512" fmla="val 28171"/>
                <a:gd name="f513" fmla="val 5703"/>
                <a:gd name="f514" fmla="val 28409"/>
                <a:gd name="f515" fmla="val 5644"/>
                <a:gd name="f516" fmla="val 28528"/>
                <a:gd name="f517" fmla="val 5584"/>
                <a:gd name="f518" fmla="val 28647"/>
                <a:gd name="f519" fmla="val 5525"/>
                <a:gd name="f520" fmla="val 28766"/>
                <a:gd name="f521" fmla="val 5453"/>
                <a:gd name="f522" fmla="val 28921"/>
                <a:gd name="f523" fmla="val 5370"/>
                <a:gd name="f524" fmla="val 29076"/>
                <a:gd name="f525" fmla="val 5298"/>
                <a:gd name="f526" fmla="val 29231"/>
                <a:gd name="f527" fmla="val 5274"/>
                <a:gd name="f528" fmla="val 29267"/>
                <a:gd name="f529" fmla="val 5239"/>
                <a:gd name="f530" fmla="val 29362"/>
                <a:gd name="f531" fmla="val 5215"/>
                <a:gd name="f532" fmla="val 29409"/>
                <a:gd name="f533" fmla="val 5144"/>
                <a:gd name="f534" fmla="val 29552"/>
                <a:gd name="f535" fmla="val 5072"/>
                <a:gd name="f536" fmla="val 29695"/>
                <a:gd name="f537" fmla="val 5001"/>
                <a:gd name="f538" fmla="val 29838"/>
                <a:gd name="f539" fmla="val 4941"/>
                <a:gd name="f540" fmla="val 29945"/>
                <a:gd name="f541" fmla="val 30064"/>
                <a:gd name="f542" fmla="val 4822"/>
                <a:gd name="f543" fmla="val 30195"/>
                <a:gd name="f544" fmla="val 4060"/>
                <a:gd name="f545" fmla="val 31743"/>
                <a:gd name="f546" fmla="val 3358"/>
                <a:gd name="f547" fmla="val 33315"/>
                <a:gd name="f548" fmla="val 2691"/>
                <a:gd name="f549" fmla="val 34898"/>
                <a:gd name="f550" fmla="val 1976"/>
                <a:gd name="f551" fmla="val 36613"/>
                <a:gd name="f552" fmla="val 1226"/>
                <a:gd name="f553" fmla="val 38303"/>
                <a:gd name="f554" fmla="val 655"/>
                <a:gd name="f555" fmla="val 417"/>
                <a:gd name="f556" fmla="val 40804"/>
                <a:gd name="f557" fmla="val 191"/>
                <a:gd name="f558" fmla="val 41589"/>
                <a:gd name="f559" fmla="val 42363"/>
                <a:gd name="f560" fmla="val 524"/>
                <a:gd name="f561" fmla="val 42661"/>
                <a:gd name="f562" fmla="val 345"/>
                <a:gd name="f563" fmla="val 42959"/>
                <a:gd name="f564" fmla="val 298"/>
                <a:gd name="f565" fmla="val 43268"/>
                <a:gd name="f566" fmla="val 119"/>
                <a:gd name="f567" fmla="val 43899"/>
                <a:gd name="f568" fmla="val 179"/>
                <a:gd name="f569" fmla="val 44578"/>
                <a:gd name="f570" fmla="val 167"/>
                <a:gd name="f571" fmla="val 45233"/>
                <a:gd name="f572" fmla="val 155"/>
                <a:gd name="f573" fmla="val 46173"/>
                <a:gd name="f574" fmla="val 47126"/>
                <a:gd name="f575" fmla="val 143"/>
                <a:gd name="f576" fmla="val 48078"/>
                <a:gd name="f577" fmla="val 49269"/>
                <a:gd name="f578" fmla="val 50460"/>
                <a:gd name="f579" fmla="val 51650"/>
                <a:gd name="f580" fmla="val 286"/>
                <a:gd name="f581" fmla="val 52103"/>
                <a:gd name="f582" fmla="val 357"/>
                <a:gd name="f583" fmla="val 52555"/>
                <a:gd name="f584" fmla="val 560"/>
                <a:gd name="f585" fmla="val 52984"/>
                <a:gd name="f586" fmla="val 822"/>
                <a:gd name="f587" fmla="val 53555"/>
                <a:gd name="f588" fmla="val 1357"/>
                <a:gd name="f589" fmla="val 54031"/>
                <a:gd name="f590" fmla="val 54079"/>
                <a:gd name="f591" fmla="val 2074"/>
                <a:gd name="f592" fmla="val 54086"/>
                <a:gd name="f593" fmla="val 2148"/>
                <a:gd name="f594" fmla="val 54089"/>
                <a:gd name="f595" fmla="val 2221"/>
                <a:gd name="f596" fmla="val 2893"/>
                <a:gd name="f597" fmla="val 3542"/>
                <a:gd name="f598" fmla="val 53810"/>
                <a:gd name="f599" fmla="val 4143"/>
                <a:gd name="f600" fmla="val 53531"/>
                <a:gd name="f601" fmla="val 53139"/>
                <a:gd name="f602" fmla="val 52662"/>
                <a:gd name="f603" fmla="val 6620"/>
                <a:gd name="f604" fmla="val 52162"/>
                <a:gd name="f605" fmla="val 7977"/>
                <a:gd name="f606" fmla="val 51293"/>
                <a:gd name="f607" fmla="val 9394"/>
                <a:gd name="f608" fmla="val 10716"/>
                <a:gd name="f609" fmla="val 49590"/>
                <a:gd name="f610" fmla="val 11418"/>
                <a:gd name="f611" fmla="val 49067"/>
                <a:gd name="f612" fmla="val 12168"/>
                <a:gd name="f613" fmla="val 48519"/>
                <a:gd name="f614" fmla="val 12549"/>
                <a:gd name="f615" fmla="val 47697"/>
                <a:gd name="f616" fmla="val 13668"/>
                <a:gd name="f617" fmla="val 46935"/>
                <a:gd name="f618" fmla="val 14466"/>
                <a:gd name="f619" fmla="val 45792"/>
                <a:gd name="f620" fmla="val 15228"/>
                <a:gd name="f621" fmla="val 44685"/>
                <a:gd name="f622" fmla="val 16943"/>
                <a:gd name="f623" fmla="val 41947"/>
                <a:gd name="f624" fmla="val 17812"/>
                <a:gd name="f625" fmla="val 40601"/>
                <a:gd name="f626" fmla="val 18836"/>
                <a:gd name="f627" fmla="val 39030"/>
                <a:gd name="f628" fmla="val 19872"/>
                <a:gd name="f629" fmla="val 37470"/>
                <a:gd name="f630" fmla="val 20824"/>
                <a:gd name="f631" fmla="val 35863"/>
                <a:gd name="f632" fmla="val 21753"/>
                <a:gd name="f633" fmla="val 34267"/>
                <a:gd name="f634" fmla="val 22658"/>
                <a:gd name="f635" fmla="val 32648"/>
                <a:gd name="f636" fmla="val 23551"/>
                <a:gd name="f637" fmla="val 31041"/>
                <a:gd name="f638" fmla="val 25444"/>
                <a:gd name="f639" fmla="val 27754"/>
                <a:gd name="f640" fmla="val 27111"/>
                <a:gd name="f641" fmla="val 24361"/>
                <a:gd name="f642" fmla="val 28801"/>
                <a:gd name="f643" fmla="val 20980"/>
                <a:gd name="f644" fmla="val 29135"/>
                <a:gd name="f645" fmla="val 20301"/>
                <a:gd name="f646" fmla="val 29528"/>
                <a:gd name="f647" fmla="val 19634"/>
                <a:gd name="f648" fmla="val 29623"/>
                <a:gd name="f649" fmla="val 18872"/>
                <a:gd name="f650" fmla="val 29968"/>
                <a:gd name="f651" fmla="val 18860"/>
                <a:gd name="f652" fmla="val 30325"/>
                <a:gd name="f653" fmla="val 18741"/>
                <a:gd name="f654" fmla="val 30575"/>
                <a:gd name="f655" fmla="val 18503"/>
                <a:gd name="f656" fmla="val 30873"/>
                <a:gd name="f657" fmla="val 18218"/>
                <a:gd name="f658" fmla="val 30980"/>
                <a:gd name="f659" fmla="val 17825"/>
                <a:gd name="f660" fmla="val 31147"/>
                <a:gd name="f661" fmla="val 17456"/>
                <a:gd name="f662" fmla="val 31254"/>
                <a:gd name="f663" fmla="val 17277"/>
                <a:gd name="f664" fmla="val 31456"/>
                <a:gd name="f665" fmla="val 31552"/>
                <a:gd name="f666" fmla="val 16991"/>
                <a:gd name="f667" fmla="val 31790"/>
                <a:gd name="f668" fmla="val 16551"/>
                <a:gd name="f669" fmla="val 32016"/>
                <a:gd name="f670" fmla="val 16110"/>
                <a:gd name="f671" fmla="val 32183"/>
                <a:gd name="f672" fmla="val 15646"/>
                <a:gd name="f673" fmla="val 32290"/>
                <a:gd name="f674" fmla="val 15312"/>
                <a:gd name="f675" fmla="val 32337"/>
                <a:gd name="f676" fmla="val 14884"/>
                <a:gd name="f677" fmla="val 14586"/>
                <a:gd name="f678" fmla="val 31825"/>
                <a:gd name="f679" fmla="val 14229"/>
                <a:gd name="f680" fmla="val 31385"/>
                <a:gd name="f681" fmla="val 14098"/>
                <a:gd name="f682" fmla="val 30992"/>
                <a:gd name="f683" fmla="val 13908"/>
                <a:gd name="f684" fmla="val 31004"/>
                <a:gd name="f685" fmla="val 13836"/>
                <a:gd name="f686" fmla="val 12884"/>
                <a:gd name="f687" fmla="val 11657"/>
                <a:gd name="f688" fmla="val 33552"/>
                <a:gd name="f689" fmla="val 33969"/>
                <a:gd name="f690" fmla="val 9740"/>
                <a:gd name="f691" fmla="val 34445"/>
                <a:gd name="f692" fmla="val 9050"/>
                <a:gd name="f693" fmla="val 34611"/>
                <a:gd name="f694" fmla="val 34778"/>
                <a:gd name="f695" fmla="val 7550"/>
                <a:gd name="f696" fmla="val 34576"/>
                <a:gd name="f697" fmla="val 34100"/>
                <a:gd name="f698" fmla="val 6276"/>
                <a:gd name="f699" fmla="val 33588"/>
                <a:gd name="f700" fmla="val 5728"/>
                <a:gd name="f701" fmla="val 32945"/>
                <a:gd name="f702" fmla="val 5335"/>
                <a:gd name="f703" fmla="val 32314"/>
                <a:gd name="f704" fmla="val 4942"/>
                <a:gd name="f705" fmla="val 30730"/>
                <a:gd name="f706" fmla="val 3954"/>
                <a:gd name="f707" fmla="val 29099"/>
                <a:gd name="f708" fmla="val 3025"/>
                <a:gd name="f709" fmla="val 27420"/>
                <a:gd name="f710" fmla="val 2204"/>
                <a:gd name="f711" fmla="val 25658"/>
                <a:gd name="f712" fmla="val 1335"/>
                <a:gd name="f713" fmla="val 23848"/>
                <a:gd name="f714" fmla="val 525"/>
                <a:gd name="f715" fmla="val 132"/>
                <a:gd name="f716" fmla="val 21534"/>
                <a:gd name="f717" fmla="val 56"/>
                <a:gd name="f718" fmla="val 21135"/>
                <a:gd name="f719" fmla="+- 0 0 -90"/>
                <a:gd name="f720" fmla="*/ f3 1 34779"/>
                <a:gd name="f721" fmla="*/ f4 1 54090"/>
                <a:gd name="f722" fmla="+- f7 0 f5"/>
                <a:gd name="f723" fmla="+- f6 0 f5"/>
                <a:gd name="f724" fmla="*/ f719 f0 1"/>
                <a:gd name="f725" fmla="*/ f723 1 34779"/>
                <a:gd name="f726" fmla="*/ f722 1 54090"/>
                <a:gd name="f727" fmla="*/ 183920747 f723 1"/>
                <a:gd name="f728" fmla="*/ 16609146 f722 1"/>
                <a:gd name="f729" fmla="*/ 284839760 f723 1"/>
                <a:gd name="f730" fmla="*/ 62614651 f722 1"/>
                <a:gd name="f731" fmla="*/ 260046733 f723 1"/>
                <a:gd name="f732" fmla="*/ 107080249 f722 1"/>
                <a:gd name="f733" fmla="*/ 209126555 f723 1"/>
                <a:gd name="f734" fmla="*/ 87098141 f722 1"/>
                <a:gd name="f735" fmla="*/ 168654135 f723 1"/>
                <a:gd name="f736" fmla="*/ 21324674 f722 1"/>
                <a:gd name="f737" fmla="*/ 141907536 f723 1"/>
                <a:gd name="f738" fmla="*/ 66297972 f722 1"/>
                <a:gd name="f739" fmla="*/ 248265240 f723 1"/>
                <a:gd name="f740" fmla="*/ 120608266 f722 1"/>
                <a:gd name="f741" fmla="*/ 240270784 f723 1"/>
                <a:gd name="f742" fmla="*/ 129110848 f722 1"/>
                <a:gd name="f743" fmla="*/ 230331159 f723 1"/>
                <a:gd name="f744" fmla="*/ 129618549 f722 1"/>
                <a:gd name="f745" fmla="*/ 253798833 f723 1"/>
                <a:gd name="f746" fmla="*/ 145917767 f722 1"/>
                <a:gd name="f747" fmla="*/ 187707374 f723 1"/>
                <a:gd name="f748" fmla="*/ 117734194 f722 1"/>
                <a:gd name="f749" fmla="*/ 132381142 f723 1"/>
                <a:gd name="f750" fmla="*/ 92527996 f722 1"/>
                <a:gd name="f751" fmla="*/ 157561334 f723 1"/>
                <a:gd name="f752" fmla="*/ 92502380 f722 1"/>
                <a:gd name="f753" fmla="*/ 138835668 f723 1"/>
                <a:gd name="f754" fmla="*/ 76134287 f722 1"/>
                <a:gd name="f755" fmla="*/ 147028328 f723 1"/>
                <a:gd name="f756" fmla="*/ 111486278 f722 1"/>
                <a:gd name="f757" fmla="*/ 238937050 f723 1"/>
                <a:gd name="f758" fmla="*/ 156674605 f722 1"/>
                <a:gd name="f759" fmla="*/ 208920359 f723 1"/>
                <a:gd name="f760" fmla="*/ 226854101 f722 1"/>
                <a:gd name="f761" fmla="*/ 344786068 f722 1"/>
                <a:gd name="f762" fmla="*/ 95084324 f723 1"/>
                <a:gd name="f763" fmla="*/ 402117017 f722 1"/>
                <a:gd name="f764" fmla="*/ 17934081 f723 1"/>
                <a:gd name="f765" fmla="*/ 361696310 f722 1"/>
                <a:gd name="f766" fmla="*/ 63114061 f723 1"/>
                <a:gd name="f767" fmla="*/ 255338791 f722 1"/>
                <a:gd name="f768" fmla="*/ 91908722 f723 1"/>
                <a:gd name="f769" fmla="*/ 201647903 f722 1"/>
                <a:gd name="f770" fmla="*/ 107278637 f723 1"/>
                <a:gd name="f771" fmla="*/ 172552189 f722 1"/>
                <a:gd name="f772" fmla="*/ 136073278 f723 1"/>
                <a:gd name="f773" fmla="*/ 107596782 f722 1"/>
                <a:gd name="f774" fmla="*/ 88113694 f723 1"/>
                <a:gd name="f775" fmla="*/ 413442030 f722 1"/>
                <a:gd name="f776" fmla="*/ 29405666 f723 1"/>
                <a:gd name="f777" fmla="*/ 423682744 f722 1"/>
                <a:gd name="f778" fmla="*/ 16910255 f723 1"/>
                <a:gd name="f779" fmla="*/ 379931474 f722 1"/>
                <a:gd name="f780" fmla="*/ 154816178 f723 1"/>
                <a:gd name="f781" fmla="*/ 12615917 f722 1"/>
                <a:gd name="f782" fmla="*/ 128482811 f723 1"/>
                <a:gd name="f783" fmla="*/ 69576874 f722 1"/>
                <a:gd name="f784" fmla="*/ 127260781 f723 1"/>
                <a:gd name="f785" fmla="*/ 101649984 f722 1"/>
                <a:gd name="f786" fmla="*/ 79000080 f723 1"/>
                <a:gd name="f787" fmla="*/ 188635989 f722 1"/>
                <a:gd name="f788" fmla="*/ 49078311 f723 1"/>
                <a:gd name="f789" fmla="*/ 244478240 f722 1"/>
                <a:gd name="f790" fmla="*/ 44878474 f723 1"/>
                <a:gd name="f791" fmla="*/ 253084104 f722 1"/>
                <a:gd name="f792" fmla="*/ 23157745 f723 1"/>
                <a:gd name="f793" fmla="*/ 300320491 f722 1"/>
                <a:gd name="f794" fmla="*/ 2564597 f723 1"/>
                <a:gd name="f795" fmla="*/ 372349825 f722 1"/>
                <a:gd name="f796" fmla="*/ 1643663 f723 1"/>
                <a:gd name="f797" fmla="*/ 444482482 f722 1"/>
                <a:gd name="f798" fmla="*/ 19113282 f723 1"/>
                <a:gd name="f799" fmla="*/ 465472041 f722 1"/>
                <a:gd name="f800" fmla="*/ 92218630 f723 1"/>
                <a:gd name="f801" fmla="*/ 426755040 f722 1"/>
                <a:gd name="f802" fmla="*/ 153284629 f723 1"/>
                <a:gd name="f803" fmla="*/ 349398723 f722 1"/>
                <a:gd name="f804" fmla="*/ 247852439 f723 1"/>
                <a:gd name="f805" fmla="*/ 180547049 f722 1"/>
                <a:gd name="f806" fmla="*/ 268041189 f723 1"/>
                <a:gd name="f807" fmla="*/ 150220494 f722 1"/>
                <a:gd name="f808" fmla="*/ 276233869 f723 1"/>
                <a:gd name="f809" fmla="*/ 125522428 f722 1"/>
                <a:gd name="f810" fmla="*/ 288738091 f723 1"/>
                <a:gd name="f811" fmla="*/ 89972213 f722 1"/>
                <a:gd name="f812" fmla="*/ 278084137 f723 1"/>
                <a:gd name="f813" fmla="*/ 42529241 f722 1"/>
                <a:gd name="f814" fmla="*/ 178456030 f723 1"/>
                <a:gd name="f815" fmla="*/ 0 f722 1"/>
                <a:gd name="f816" fmla="*/ f724 1 f2"/>
                <a:gd name="f817" fmla="*/ f727 1 34779"/>
                <a:gd name="f818" fmla="*/ f728 1 54090"/>
                <a:gd name="f819" fmla="*/ f729 1 34779"/>
                <a:gd name="f820" fmla="*/ f730 1 54090"/>
                <a:gd name="f821" fmla="*/ f731 1 34779"/>
                <a:gd name="f822" fmla="*/ f732 1 54090"/>
                <a:gd name="f823" fmla="*/ f733 1 34779"/>
                <a:gd name="f824" fmla="*/ f734 1 54090"/>
                <a:gd name="f825" fmla="*/ f735 1 34779"/>
                <a:gd name="f826" fmla="*/ f736 1 54090"/>
                <a:gd name="f827" fmla="*/ f737 1 34779"/>
                <a:gd name="f828" fmla="*/ f738 1 54090"/>
                <a:gd name="f829" fmla="*/ f739 1 34779"/>
                <a:gd name="f830" fmla="*/ f740 1 54090"/>
                <a:gd name="f831" fmla="*/ f741 1 34779"/>
                <a:gd name="f832" fmla="*/ f742 1 54090"/>
                <a:gd name="f833" fmla="*/ f743 1 34779"/>
                <a:gd name="f834" fmla="*/ f744 1 54090"/>
                <a:gd name="f835" fmla="*/ f745 1 34779"/>
                <a:gd name="f836" fmla="*/ f746 1 54090"/>
                <a:gd name="f837" fmla="*/ f747 1 34779"/>
                <a:gd name="f838" fmla="*/ f748 1 54090"/>
                <a:gd name="f839" fmla="*/ f749 1 34779"/>
                <a:gd name="f840" fmla="*/ f750 1 54090"/>
                <a:gd name="f841" fmla="*/ f751 1 34779"/>
                <a:gd name="f842" fmla="*/ f752 1 54090"/>
                <a:gd name="f843" fmla="*/ f753 1 34779"/>
                <a:gd name="f844" fmla="*/ f754 1 54090"/>
                <a:gd name="f845" fmla="*/ f755 1 34779"/>
                <a:gd name="f846" fmla="*/ f756 1 54090"/>
                <a:gd name="f847" fmla="*/ f757 1 34779"/>
                <a:gd name="f848" fmla="*/ f758 1 54090"/>
                <a:gd name="f849" fmla="*/ f759 1 34779"/>
                <a:gd name="f850" fmla="*/ f760 1 54090"/>
                <a:gd name="f851" fmla="*/ f761 1 54090"/>
                <a:gd name="f852" fmla="*/ f762 1 34779"/>
                <a:gd name="f853" fmla="*/ f763 1 54090"/>
                <a:gd name="f854" fmla="*/ f764 1 34779"/>
                <a:gd name="f855" fmla="*/ f765 1 54090"/>
                <a:gd name="f856" fmla="*/ f766 1 34779"/>
                <a:gd name="f857" fmla="*/ f767 1 54090"/>
                <a:gd name="f858" fmla="*/ f768 1 34779"/>
                <a:gd name="f859" fmla="*/ f769 1 54090"/>
                <a:gd name="f860" fmla="*/ f770 1 34779"/>
                <a:gd name="f861" fmla="*/ f771 1 54090"/>
                <a:gd name="f862" fmla="*/ f772 1 34779"/>
                <a:gd name="f863" fmla="*/ f773 1 54090"/>
                <a:gd name="f864" fmla="*/ f774 1 34779"/>
                <a:gd name="f865" fmla="*/ f775 1 54090"/>
                <a:gd name="f866" fmla="*/ f776 1 34779"/>
                <a:gd name="f867" fmla="*/ f777 1 54090"/>
                <a:gd name="f868" fmla="*/ f778 1 34779"/>
                <a:gd name="f869" fmla="*/ f779 1 54090"/>
                <a:gd name="f870" fmla="*/ f780 1 34779"/>
                <a:gd name="f871" fmla="*/ f781 1 54090"/>
                <a:gd name="f872" fmla="*/ f782 1 34779"/>
                <a:gd name="f873" fmla="*/ f783 1 54090"/>
                <a:gd name="f874" fmla="*/ f784 1 34779"/>
                <a:gd name="f875" fmla="*/ f785 1 54090"/>
                <a:gd name="f876" fmla="*/ f786 1 34779"/>
                <a:gd name="f877" fmla="*/ f787 1 54090"/>
                <a:gd name="f878" fmla="*/ f788 1 34779"/>
                <a:gd name="f879" fmla="*/ f789 1 54090"/>
                <a:gd name="f880" fmla="*/ f790 1 34779"/>
                <a:gd name="f881" fmla="*/ f791 1 54090"/>
                <a:gd name="f882" fmla="*/ f792 1 34779"/>
                <a:gd name="f883" fmla="*/ f793 1 54090"/>
                <a:gd name="f884" fmla="*/ f794 1 34779"/>
                <a:gd name="f885" fmla="*/ f795 1 54090"/>
                <a:gd name="f886" fmla="*/ f796 1 34779"/>
                <a:gd name="f887" fmla="*/ f797 1 54090"/>
                <a:gd name="f888" fmla="*/ f798 1 34779"/>
                <a:gd name="f889" fmla="*/ f799 1 54090"/>
                <a:gd name="f890" fmla="*/ f800 1 34779"/>
                <a:gd name="f891" fmla="*/ f801 1 54090"/>
                <a:gd name="f892" fmla="*/ f802 1 34779"/>
                <a:gd name="f893" fmla="*/ f803 1 54090"/>
                <a:gd name="f894" fmla="*/ f804 1 34779"/>
                <a:gd name="f895" fmla="*/ f805 1 54090"/>
                <a:gd name="f896" fmla="*/ f806 1 34779"/>
                <a:gd name="f897" fmla="*/ f807 1 54090"/>
                <a:gd name="f898" fmla="*/ f808 1 34779"/>
                <a:gd name="f899" fmla="*/ f809 1 54090"/>
                <a:gd name="f900" fmla="*/ f810 1 34779"/>
                <a:gd name="f901" fmla="*/ f811 1 54090"/>
                <a:gd name="f902" fmla="*/ f812 1 34779"/>
                <a:gd name="f903" fmla="*/ f813 1 54090"/>
                <a:gd name="f904" fmla="*/ f814 1 34779"/>
                <a:gd name="f905" fmla="*/ f815 1 54090"/>
                <a:gd name="f906" fmla="*/ 0 1 f725"/>
                <a:gd name="f907" fmla="*/ f6 1 f725"/>
                <a:gd name="f908" fmla="*/ 0 1 f726"/>
                <a:gd name="f909" fmla="*/ f7 1 f726"/>
                <a:gd name="f910" fmla="+- f816 0 f1"/>
                <a:gd name="f911" fmla="*/ f817 1 f725"/>
                <a:gd name="f912" fmla="*/ f818 1 f726"/>
                <a:gd name="f913" fmla="*/ f819 1 f725"/>
                <a:gd name="f914" fmla="*/ f820 1 f726"/>
                <a:gd name="f915" fmla="*/ f821 1 f725"/>
                <a:gd name="f916" fmla="*/ f822 1 f726"/>
                <a:gd name="f917" fmla="*/ f823 1 f725"/>
                <a:gd name="f918" fmla="*/ f824 1 f726"/>
                <a:gd name="f919" fmla="*/ f825 1 f725"/>
                <a:gd name="f920" fmla="*/ f826 1 f726"/>
                <a:gd name="f921" fmla="*/ f827 1 f725"/>
                <a:gd name="f922" fmla="*/ f828 1 f726"/>
                <a:gd name="f923" fmla="*/ f829 1 f725"/>
                <a:gd name="f924" fmla="*/ f830 1 f726"/>
                <a:gd name="f925" fmla="*/ f831 1 f725"/>
                <a:gd name="f926" fmla="*/ f832 1 f726"/>
                <a:gd name="f927" fmla="*/ f833 1 f725"/>
                <a:gd name="f928" fmla="*/ f834 1 f726"/>
                <a:gd name="f929" fmla="*/ f835 1 f725"/>
                <a:gd name="f930" fmla="*/ f836 1 f726"/>
                <a:gd name="f931" fmla="*/ f837 1 f725"/>
                <a:gd name="f932" fmla="*/ f838 1 f726"/>
                <a:gd name="f933" fmla="*/ f839 1 f725"/>
                <a:gd name="f934" fmla="*/ f840 1 f726"/>
                <a:gd name="f935" fmla="*/ f841 1 f725"/>
                <a:gd name="f936" fmla="*/ f842 1 f726"/>
                <a:gd name="f937" fmla="*/ f843 1 f725"/>
                <a:gd name="f938" fmla="*/ f844 1 f726"/>
                <a:gd name="f939" fmla="*/ f845 1 f725"/>
                <a:gd name="f940" fmla="*/ f846 1 f726"/>
                <a:gd name="f941" fmla="*/ f847 1 f725"/>
                <a:gd name="f942" fmla="*/ f848 1 f726"/>
                <a:gd name="f943" fmla="*/ f849 1 f725"/>
                <a:gd name="f944" fmla="*/ f850 1 f726"/>
                <a:gd name="f945" fmla="*/ f851 1 f726"/>
                <a:gd name="f946" fmla="*/ f852 1 f725"/>
                <a:gd name="f947" fmla="*/ f853 1 f726"/>
                <a:gd name="f948" fmla="*/ f854 1 f725"/>
                <a:gd name="f949" fmla="*/ f855 1 f726"/>
                <a:gd name="f950" fmla="*/ f856 1 f725"/>
                <a:gd name="f951" fmla="*/ f857 1 f726"/>
                <a:gd name="f952" fmla="*/ f858 1 f725"/>
                <a:gd name="f953" fmla="*/ f859 1 f726"/>
                <a:gd name="f954" fmla="*/ f860 1 f725"/>
                <a:gd name="f955" fmla="*/ f861 1 f726"/>
                <a:gd name="f956" fmla="*/ f862 1 f725"/>
                <a:gd name="f957" fmla="*/ f863 1 f726"/>
                <a:gd name="f958" fmla="*/ f864 1 f725"/>
                <a:gd name="f959" fmla="*/ f865 1 f726"/>
                <a:gd name="f960" fmla="*/ f866 1 f725"/>
                <a:gd name="f961" fmla="*/ f867 1 f726"/>
                <a:gd name="f962" fmla="*/ f868 1 f725"/>
                <a:gd name="f963" fmla="*/ f869 1 f726"/>
                <a:gd name="f964" fmla="*/ f870 1 f725"/>
                <a:gd name="f965" fmla="*/ f871 1 f726"/>
                <a:gd name="f966" fmla="*/ f872 1 f725"/>
                <a:gd name="f967" fmla="*/ f873 1 f726"/>
                <a:gd name="f968" fmla="*/ f874 1 f725"/>
                <a:gd name="f969" fmla="*/ f875 1 f726"/>
                <a:gd name="f970" fmla="*/ f876 1 f725"/>
                <a:gd name="f971" fmla="*/ f877 1 f726"/>
                <a:gd name="f972" fmla="*/ f878 1 f725"/>
                <a:gd name="f973" fmla="*/ f879 1 f726"/>
                <a:gd name="f974" fmla="*/ f880 1 f725"/>
                <a:gd name="f975" fmla="*/ f881 1 f726"/>
                <a:gd name="f976" fmla="*/ f882 1 f725"/>
                <a:gd name="f977" fmla="*/ f883 1 f726"/>
                <a:gd name="f978" fmla="*/ f884 1 f725"/>
                <a:gd name="f979" fmla="*/ f885 1 f726"/>
                <a:gd name="f980" fmla="*/ f886 1 f725"/>
                <a:gd name="f981" fmla="*/ f887 1 f726"/>
                <a:gd name="f982" fmla="*/ f888 1 f725"/>
                <a:gd name="f983" fmla="*/ f889 1 f726"/>
                <a:gd name="f984" fmla="*/ f890 1 f725"/>
                <a:gd name="f985" fmla="*/ f891 1 f726"/>
                <a:gd name="f986" fmla="*/ f892 1 f725"/>
                <a:gd name="f987" fmla="*/ f893 1 f726"/>
                <a:gd name="f988" fmla="*/ f894 1 f725"/>
                <a:gd name="f989" fmla="*/ f895 1 f726"/>
                <a:gd name="f990" fmla="*/ f896 1 f725"/>
                <a:gd name="f991" fmla="*/ f897 1 f726"/>
                <a:gd name="f992" fmla="*/ f898 1 f725"/>
                <a:gd name="f993" fmla="*/ f899 1 f726"/>
                <a:gd name="f994" fmla="*/ f900 1 f725"/>
                <a:gd name="f995" fmla="*/ f901 1 f726"/>
                <a:gd name="f996" fmla="*/ f902 1 f725"/>
                <a:gd name="f997" fmla="*/ f903 1 f726"/>
                <a:gd name="f998" fmla="*/ f904 1 f725"/>
                <a:gd name="f999" fmla="*/ f905 1 f726"/>
                <a:gd name="f1000" fmla="*/ f906 f720 1"/>
                <a:gd name="f1001" fmla="*/ f907 f720 1"/>
                <a:gd name="f1002" fmla="*/ f909 f721 1"/>
                <a:gd name="f1003" fmla="*/ f908 f721 1"/>
                <a:gd name="f1004" fmla="*/ f911 f720 1"/>
                <a:gd name="f1005" fmla="*/ f912 f721 1"/>
                <a:gd name="f1006" fmla="*/ f913 f720 1"/>
                <a:gd name="f1007" fmla="*/ f914 f721 1"/>
                <a:gd name="f1008" fmla="*/ f915 f720 1"/>
                <a:gd name="f1009" fmla="*/ f916 f721 1"/>
                <a:gd name="f1010" fmla="*/ f917 f720 1"/>
                <a:gd name="f1011" fmla="*/ f918 f721 1"/>
                <a:gd name="f1012" fmla="*/ f919 f720 1"/>
                <a:gd name="f1013" fmla="*/ f920 f721 1"/>
                <a:gd name="f1014" fmla="*/ f921 f720 1"/>
                <a:gd name="f1015" fmla="*/ f922 f721 1"/>
                <a:gd name="f1016" fmla="*/ f923 f720 1"/>
                <a:gd name="f1017" fmla="*/ f924 f721 1"/>
                <a:gd name="f1018" fmla="*/ f925 f720 1"/>
                <a:gd name="f1019" fmla="*/ f926 f721 1"/>
                <a:gd name="f1020" fmla="*/ f927 f720 1"/>
                <a:gd name="f1021" fmla="*/ f928 f721 1"/>
                <a:gd name="f1022" fmla="*/ f929 f720 1"/>
                <a:gd name="f1023" fmla="*/ f930 f721 1"/>
                <a:gd name="f1024" fmla="*/ f931 f720 1"/>
                <a:gd name="f1025" fmla="*/ f932 f721 1"/>
                <a:gd name="f1026" fmla="*/ f933 f720 1"/>
                <a:gd name="f1027" fmla="*/ f934 f721 1"/>
                <a:gd name="f1028" fmla="*/ f935 f720 1"/>
                <a:gd name="f1029" fmla="*/ f936 f721 1"/>
                <a:gd name="f1030" fmla="*/ f937 f720 1"/>
                <a:gd name="f1031" fmla="*/ f938 f721 1"/>
                <a:gd name="f1032" fmla="*/ f939 f720 1"/>
                <a:gd name="f1033" fmla="*/ f940 f721 1"/>
                <a:gd name="f1034" fmla="*/ f941 f720 1"/>
                <a:gd name="f1035" fmla="*/ f942 f721 1"/>
                <a:gd name="f1036" fmla="*/ f943 f720 1"/>
                <a:gd name="f1037" fmla="*/ f944 f721 1"/>
                <a:gd name="f1038" fmla="*/ f945 f721 1"/>
                <a:gd name="f1039" fmla="*/ f946 f720 1"/>
                <a:gd name="f1040" fmla="*/ f947 f721 1"/>
                <a:gd name="f1041" fmla="*/ f948 f720 1"/>
                <a:gd name="f1042" fmla="*/ f949 f721 1"/>
                <a:gd name="f1043" fmla="*/ f950 f720 1"/>
                <a:gd name="f1044" fmla="*/ f951 f721 1"/>
                <a:gd name="f1045" fmla="*/ f952 f720 1"/>
                <a:gd name="f1046" fmla="*/ f953 f721 1"/>
                <a:gd name="f1047" fmla="*/ f954 f720 1"/>
                <a:gd name="f1048" fmla="*/ f955 f721 1"/>
                <a:gd name="f1049" fmla="*/ f956 f720 1"/>
                <a:gd name="f1050" fmla="*/ f957 f721 1"/>
                <a:gd name="f1051" fmla="*/ f958 f720 1"/>
                <a:gd name="f1052" fmla="*/ f959 f721 1"/>
                <a:gd name="f1053" fmla="*/ f960 f720 1"/>
                <a:gd name="f1054" fmla="*/ f961 f721 1"/>
                <a:gd name="f1055" fmla="*/ f962 f720 1"/>
                <a:gd name="f1056" fmla="*/ f963 f721 1"/>
                <a:gd name="f1057" fmla="*/ f964 f720 1"/>
                <a:gd name="f1058" fmla="*/ f965 f721 1"/>
                <a:gd name="f1059" fmla="*/ f966 f720 1"/>
                <a:gd name="f1060" fmla="*/ f967 f721 1"/>
                <a:gd name="f1061" fmla="*/ f968 f720 1"/>
                <a:gd name="f1062" fmla="*/ f969 f721 1"/>
                <a:gd name="f1063" fmla="*/ f970 f720 1"/>
                <a:gd name="f1064" fmla="*/ f971 f721 1"/>
                <a:gd name="f1065" fmla="*/ f972 f720 1"/>
                <a:gd name="f1066" fmla="*/ f973 f721 1"/>
                <a:gd name="f1067" fmla="*/ f974 f720 1"/>
                <a:gd name="f1068" fmla="*/ f975 f721 1"/>
                <a:gd name="f1069" fmla="*/ f976 f720 1"/>
                <a:gd name="f1070" fmla="*/ f977 f721 1"/>
                <a:gd name="f1071" fmla="*/ f978 f720 1"/>
                <a:gd name="f1072" fmla="*/ f979 f721 1"/>
                <a:gd name="f1073" fmla="*/ f980 f720 1"/>
                <a:gd name="f1074" fmla="*/ f981 f721 1"/>
                <a:gd name="f1075" fmla="*/ f982 f720 1"/>
                <a:gd name="f1076" fmla="*/ f983 f721 1"/>
                <a:gd name="f1077" fmla="*/ f984 f720 1"/>
                <a:gd name="f1078" fmla="*/ f985 f721 1"/>
                <a:gd name="f1079" fmla="*/ f986 f720 1"/>
                <a:gd name="f1080" fmla="*/ f987 f721 1"/>
                <a:gd name="f1081" fmla="*/ f988 f720 1"/>
                <a:gd name="f1082" fmla="*/ f989 f721 1"/>
                <a:gd name="f1083" fmla="*/ f990 f720 1"/>
                <a:gd name="f1084" fmla="*/ f991 f721 1"/>
                <a:gd name="f1085" fmla="*/ f992 f720 1"/>
                <a:gd name="f1086" fmla="*/ f993 f721 1"/>
                <a:gd name="f1087" fmla="*/ f994 f720 1"/>
                <a:gd name="f1088" fmla="*/ f995 f721 1"/>
                <a:gd name="f1089" fmla="*/ f996 f720 1"/>
                <a:gd name="f1090" fmla="*/ f997 f721 1"/>
                <a:gd name="f1091" fmla="*/ f998 f720 1"/>
                <a:gd name="f1092" fmla="*/ f999 f721 1"/>
              </a:gdLst>
              <a:ahLst/>
              <a:cxnLst>
                <a:cxn ang="3cd4">
                  <a:pos x="hc" y="t"/>
                </a:cxn>
                <a:cxn ang="0">
                  <a:pos x="r" y="vc"/>
                </a:cxn>
                <a:cxn ang="cd4">
                  <a:pos x="hc" y="b"/>
                </a:cxn>
                <a:cxn ang="cd2">
                  <a:pos x="l" y="vc"/>
                </a:cxn>
                <a:cxn ang="f910">
                  <a:pos x="f1004" y="f1005"/>
                </a:cxn>
                <a:cxn ang="f910">
                  <a:pos x="f1006" y="f1007"/>
                </a:cxn>
                <a:cxn ang="f910">
                  <a:pos x="f1008" y="f1009"/>
                </a:cxn>
                <a:cxn ang="f910">
                  <a:pos x="f1010" y="f1011"/>
                </a:cxn>
                <a:cxn ang="f910">
                  <a:pos x="f1012" y="f1013"/>
                </a:cxn>
                <a:cxn ang="f910">
                  <a:pos x="f1014" y="f1015"/>
                </a:cxn>
                <a:cxn ang="f910">
                  <a:pos x="f1016" y="f1017"/>
                </a:cxn>
                <a:cxn ang="f910">
                  <a:pos x="f1018" y="f1019"/>
                </a:cxn>
                <a:cxn ang="f910">
                  <a:pos x="f1020" y="f1021"/>
                </a:cxn>
                <a:cxn ang="f910">
                  <a:pos x="f1022" y="f1023"/>
                </a:cxn>
                <a:cxn ang="f910">
                  <a:pos x="f1024" y="f1025"/>
                </a:cxn>
                <a:cxn ang="f910">
                  <a:pos x="f1026" y="f1027"/>
                </a:cxn>
                <a:cxn ang="f910">
                  <a:pos x="f1028" y="f1029"/>
                </a:cxn>
                <a:cxn ang="f910">
                  <a:pos x="f1030" y="f1031"/>
                </a:cxn>
                <a:cxn ang="f910">
                  <a:pos x="f1032" y="f1033"/>
                </a:cxn>
                <a:cxn ang="f910">
                  <a:pos x="f1034" y="f1035"/>
                </a:cxn>
                <a:cxn ang="f910">
                  <a:pos x="f1036" y="f1037"/>
                </a:cxn>
                <a:cxn ang="f910">
                  <a:pos x="f1014" y="f1038"/>
                </a:cxn>
                <a:cxn ang="f910">
                  <a:pos x="f1039" y="f1040"/>
                </a:cxn>
                <a:cxn ang="f910">
                  <a:pos x="f1041" y="f1042"/>
                </a:cxn>
                <a:cxn ang="f910">
                  <a:pos x="f1043" y="f1044"/>
                </a:cxn>
                <a:cxn ang="f910">
                  <a:pos x="f1045" y="f1046"/>
                </a:cxn>
                <a:cxn ang="f910">
                  <a:pos x="f1047" y="f1048"/>
                </a:cxn>
                <a:cxn ang="f910">
                  <a:pos x="f1049" y="f1050"/>
                </a:cxn>
                <a:cxn ang="f910">
                  <a:pos x="f1051" y="f1052"/>
                </a:cxn>
                <a:cxn ang="f910">
                  <a:pos x="f1053" y="f1054"/>
                </a:cxn>
                <a:cxn ang="f910">
                  <a:pos x="f1055" y="f1056"/>
                </a:cxn>
                <a:cxn ang="f910">
                  <a:pos x="f1057" y="f1058"/>
                </a:cxn>
                <a:cxn ang="f910">
                  <a:pos x="f1059" y="f1060"/>
                </a:cxn>
                <a:cxn ang="f910">
                  <a:pos x="f1061" y="f1062"/>
                </a:cxn>
                <a:cxn ang="f910">
                  <a:pos x="f1063" y="f1064"/>
                </a:cxn>
                <a:cxn ang="f910">
                  <a:pos x="f1065" y="f1066"/>
                </a:cxn>
                <a:cxn ang="f910">
                  <a:pos x="f1067" y="f1068"/>
                </a:cxn>
                <a:cxn ang="f910">
                  <a:pos x="f1069" y="f1070"/>
                </a:cxn>
                <a:cxn ang="f910">
                  <a:pos x="f1071" y="f1072"/>
                </a:cxn>
                <a:cxn ang="f910">
                  <a:pos x="f1073" y="f1074"/>
                </a:cxn>
                <a:cxn ang="f910">
                  <a:pos x="f1075" y="f1076"/>
                </a:cxn>
                <a:cxn ang="f910">
                  <a:pos x="f1077" y="f1078"/>
                </a:cxn>
                <a:cxn ang="f910">
                  <a:pos x="f1079" y="f1080"/>
                </a:cxn>
                <a:cxn ang="f910">
                  <a:pos x="f1081" y="f1082"/>
                </a:cxn>
                <a:cxn ang="f910">
                  <a:pos x="f1083" y="f1084"/>
                </a:cxn>
                <a:cxn ang="f910">
                  <a:pos x="f1085" y="f1086"/>
                </a:cxn>
                <a:cxn ang="f910">
                  <a:pos x="f1087" y="f1088"/>
                </a:cxn>
                <a:cxn ang="f910">
                  <a:pos x="f1089" y="f1090"/>
                </a:cxn>
                <a:cxn ang="f910">
                  <a:pos x="f1091" y="f1092"/>
                </a:cxn>
              </a:cxnLst>
              <a:rect l="f1000" t="f1003" r="f1001" b="f1002"/>
              <a:pathLst>
                <a:path w="34779" h="54090">
                  <a:moveTo>
                    <a:pt x="f8" y="f9"/>
                  </a:moveTo>
                  <a:cubicBezTo>
                    <a:pt x="f10" y="f9"/>
                    <a:pt x="f11" y="f12"/>
                    <a:pt x="f13" y="f14"/>
                  </a:cubicBezTo>
                  <a:lnTo>
                    <a:pt x="f15" y="f16"/>
                  </a:ln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43" y="f44"/>
                    <a:pt x="f45" y="f46"/>
                  </a:cubicBezTo>
                  <a:cubicBezTo>
                    <a:pt x="f47" y="f48"/>
                    <a:pt x="f49" y="f50"/>
                    <a:pt x="f51" y="f52"/>
                  </a:cubicBezTo>
                  <a:cubicBezTo>
                    <a:pt x="f53" y="f54"/>
                    <a:pt x="f55" y="f56"/>
                    <a:pt x="f57" y="f56"/>
                  </a:cubicBezTo>
                  <a:cubicBezTo>
                    <a:pt x="f58" y="f56"/>
                    <a:pt x="f59" y="f60"/>
                    <a:pt x="f61" y="f62"/>
                  </a:cubicBezTo>
                  <a:cubicBezTo>
                    <a:pt x="f63" y="f64"/>
                    <a:pt x="f65" y="f66"/>
                    <a:pt x="f67" y="f68"/>
                  </a:cubicBezTo>
                  <a:cubicBezTo>
                    <a:pt x="f69" y="f70"/>
                    <a:pt x="f71" y="f72"/>
                    <a:pt x="f73" y="f74"/>
                  </a:cubicBezTo>
                  <a:cubicBezTo>
                    <a:pt x="f75" y="f76"/>
                    <a:pt x="f77" y="f36"/>
                    <a:pt x="f78" y="f79"/>
                  </a:cubicBezTo>
                  <a:cubicBezTo>
                    <a:pt x="f80" y="f81"/>
                    <a:pt x="f82" y="f83"/>
                    <a:pt x="f84" y="f85"/>
                  </a:cubicBezTo>
                  <a:cubicBezTo>
                    <a:pt x="f86" y="f87"/>
                    <a:pt x="f88" y="f89"/>
                    <a:pt x="f90" y="f91"/>
                  </a:cubicBezTo>
                  <a:cubicBezTo>
                    <a:pt x="f92" y="f93"/>
                    <a:pt x="f94" y="f9"/>
                    <a:pt x="f8" y="f9"/>
                  </a:cubicBezTo>
                  <a:close/>
                  <a:moveTo>
                    <a:pt x="f95" y="f96"/>
                  </a:moveTo>
                  <a:cubicBezTo>
                    <a:pt x="f97" y="f98"/>
                    <a:pt x="f99" y="f100"/>
                    <a:pt x="f101" y="f102"/>
                  </a:cubicBezTo>
                  <a:cubicBezTo>
                    <a:pt x="f103" y="f104"/>
                    <a:pt x="f105" y="f106"/>
                    <a:pt x="f107" y="f108"/>
                  </a:cubicBezTo>
                  <a:cubicBezTo>
                    <a:pt x="f109" y="f110"/>
                    <a:pt x="f111" y="f112"/>
                    <a:pt x="f113" y="f114"/>
                  </a:cubicBezTo>
                  <a:cubicBezTo>
                    <a:pt x="f115" y="f116"/>
                    <a:pt x="f117" y="f118"/>
                    <a:pt x="f119" y="f120"/>
                  </a:cubicBezTo>
                  <a:cubicBezTo>
                    <a:pt x="f121" y="f122"/>
                    <a:pt x="f49" y="f123"/>
                    <a:pt x="f124" y="f125"/>
                  </a:cubicBezTo>
                  <a:cubicBezTo>
                    <a:pt x="f126" y="f127"/>
                    <a:pt x="f128" y="f129"/>
                    <a:pt x="f130" y="f131"/>
                  </a:cubicBezTo>
                  <a:cubicBezTo>
                    <a:pt x="f132" y="f133"/>
                    <a:pt x="f134" y="f135"/>
                    <a:pt x="f136" y="f135"/>
                  </a:cubicBezTo>
                  <a:cubicBezTo>
                    <a:pt x="f137" y="f135"/>
                    <a:pt x="f138" y="f139"/>
                    <a:pt x="f140" y="f141"/>
                  </a:cubicBezTo>
                  <a:cubicBezTo>
                    <a:pt x="f142" y="f143"/>
                    <a:pt x="f144" y="f145"/>
                    <a:pt x="f146" y="f147"/>
                  </a:cubicBezTo>
                  <a:lnTo>
                    <a:pt x="f148" y="f149"/>
                  </a:lnTo>
                  <a:cubicBezTo>
                    <a:pt x="f150" y="f151"/>
                    <a:pt x="f109" y="f152"/>
                    <a:pt x="f153" y="f154"/>
                  </a:cubicBezTo>
                  <a:cubicBezTo>
                    <a:pt x="f155" y="f156"/>
                    <a:pt x="f157" y="f158"/>
                    <a:pt x="f159" y="f160"/>
                  </a:cubicBezTo>
                  <a:cubicBezTo>
                    <a:pt x="f161" y="f162"/>
                    <a:pt x="f163" y="f164"/>
                    <a:pt x="f165" y="f166"/>
                  </a:cubicBezTo>
                  <a:cubicBezTo>
                    <a:pt x="f167" y="f168"/>
                    <a:pt x="f169" y="f170"/>
                    <a:pt x="f171" y="f172"/>
                  </a:cubicBezTo>
                  <a:cubicBezTo>
                    <a:pt x="f173" y="f129"/>
                    <a:pt x="f174" y="f175"/>
                    <a:pt x="f176" y="f177"/>
                  </a:cubicBezTo>
                  <a:cubicBezTo>
                    <a:pt x="f178" y="f179"/>
                    <a:pt x="f180" y="f181"/>
                    <a:pt x="f182" y="f183"/>
                  </a:cubicBezTo>
                  <a:cubicBezTo>
                    <a:pt x="f184" y="f185"/>
                    <a:pt x="f186" y="f187"/>
                    <a:pt x="f188" y="f189"/>
                  </a:cubicBezTo>
                  <a:cubicBezTo>
                    <a:pt x="f190" y="f191"/>
                    <a:pt x="f192" y="f193"/>
                    <a:pt x="f194" y="f195"/>
                  </a:cubicBezTo>
                  <a:cubicBezTo>
                    <a:pt x="f196" y="f197"/>
                    <a:pt x="f198" y="f199"/>
                    <a:pt x="f200" y="f201"/>
                  </a:cubicBezTo>
                  <a:cubicBezTo>
                    <a:pt x="f202" y="f68"/>
                    <a:pt x="f203" y="f204"/>
                    <a:pt x="f205" y="f206"/>
                  </a:cubicBezTo>
                  <a:cubicBezTo>
                    <a:pt x="f207" y="f208"/>
                    <a:pt x="f209" y="f210"/>
                    <a:pt x="f211" y="f210"/>
                  </a:cubicBezTo>
                  <a:cubicBezTo>
                    <a:pt x="f212" y="f210"/>
                    <a:pt x="f213" y="f214"/>
                    <a:pt x="f215" y="f216"/>
                  </a:cubicBezTo>
                  <a:cubicBezTo>
                    <a:pt x="f217" y="f218"/>
                    <a:pt x="f219" y="f220"/>
                    <a:pt x="f221" y="f222"/>
                  </a:cubicBezTo>
                  <a:cubicBezTo>
                    <a:pt x="f223" y="f224"/>
                    <a:pt x="f225" y="f72"/>
                    <a:pt x="f226" y="f227"/>
                  </a:cubicBezTo>
                  <a:cubicBezTo>
                    <a:pt x="f228" y="f229"/>
                    <a:pt x="f230" y="f231"/>
                    <a:pt x="f95" y="f96"/>
                  </a:cubicBezTo>
                  <a:close/>
                  <a:moveTo>
                    <a:pt x="f232" y="f233"/>
                  </a:moveTo>
                  <a:cubicBezTo>
                    <a:pt x="f234" y="f235"/>
                    <a:pt x="f236" y="f237"/>
                    <a:pt x="f238" y="f239"/>
                  </a:cubicBezTo>
                  <a:cubicBezTo>
                    <a:pt x="f240" y="f241"/>
                    <a:pt x="f242" y="f243"/>
                    <a:pt x="f244" y="f245"/>
                  </a:cubicBezTo>
                  <a:cubicBezTo>
                    <a:pt x="f246" y="f247"/>
                    <a:pt x="f248" y="f249"/>
                    <a:pt x="f250" y="f251"/>
                  </a:cubicBezTo>
                  <a:cubicBezTo>
                    <a:pt x="f252" y="f156"/>
                    <a:pt x="f253" y="f254"/>
                    <a:pt x="f255" y="f256"/>
                  </a:cubicBezTo>
                  <a:cubicBezTo>
                    <a:pt x="f257" y="f258"/>
                    <a:pt x="f259" y="f260"/>
                    <a:pt x="f23" y="f261"/>
                  </a:cubicBezTo>
                  <a:cubicBezTo>
                    <a:pt x="f262" y="f263"/>
                    <a:pt x="f264" y="f265"/>
                    <a:pt x="f266" y="f267"/>
                  </a:cubicBezTo>
                  <a:cubicBezTo>
                    <a:pt x="f268" y="f269"/>
                    <a:pt x="f270" y="f271"/>
                    <a:pt x="f272" y="f273"/>
                  </a:cubicBezTo>
                  <a:cubicBezTo>
                    <a:pt x="f274" y="f275"/>
                    <a:pt x="f276" y="f277"/>
                    <a:pt x="f278" y="f279"/>
                  </a:cubicBezTo>
                  <a:cubicBezTo>
                    <a:pt x="f280" y="f281"/>
                    <a:pt x="f282" y="f283"/>
                    <a:pt x="f284" y="f285"/>
                  </a:cubicBezTo>
                  <a:cubicBezTo>
                    <a:pt x="f286" y="f287"/>
                    <a:pt x="f288" y="f289"/>
                    <a:pt x="f95" y="f290"/>
                  </a:cubicBezTo>
                  <a:cubicBezTo>
                    <a:pt x="f291" y="f292"/>
                    <a:pt x="f293" y="f294"/>
                    <a:pt x="f295" y="f296"/>
                  </a:cubicBezTo>
                  <a:cubicBezTo>
                    <a:pt x="f297" y="f298"/>
                    <a:pt x="f299" y="f300"/>
                    <a:pt x="f301" y="f302"/>
                  </a:cubicBezTo>
                  <a:cubicBezTo>
                    <a:pt x="f303" y="f304"/>
                    <a:pt x="f305" y="f306"/>
                    <a:pt x="f307" y="f306"/>
                  </a:cubicBezTo>
                  <a:cubicBezTo>
                    <a:pt x="f308" y="f306"/>
                    <a:pt x="f309" y="f310"/>
                    <a:pt x="f311" y="f312"/>
                  </a:cubicBezTo>
                  <a:cubicBezTo>
                    <a:pt x="f313" y="f314"/>
                    <a:pt x="f315" y="f316"/>
                    <a:pt x="f317" y="f318"/>
                  </a:cubicBezTo>
                  <a:cubicBezTo>
                    <a:pt x="f319" y="f320"/>
                    <a:pt x="f321" y="f322"/>
                    <a:pt x="f323" y="f324"/>
                  </a:cubicBezTo>
                  <a:cubicBezTo>
                    <a:pt x="f325" y="f326"/>
                    <a:pt x="f327" y="f328"/>
                    <a:pt x="f329" y="f330"/>
                  </a:cubicBezTo>
                  <a:cubicBezTo>
                    <a:pt x="f331" y="f332"/>
                    <a:pt x="f333" y="f334"/>
                    <a:pt x="f335" y="f336"/>
                  </a:cubicBezTo>
                  <a:cubicBezTo>
                    <a:pt x="f337" y="f338"/>
                    <a:pt x="f339" y="f340"/>
                    <a:pt x="f341" y="f342"/>
                  </a:cubicBezTo>
                  <a:cubicBezTo>
                    <a:pt x="f343" y="f277"/>
                    <a:pt x="f313" y="f344"/>
                    <a:pt x="f345" y="f346"/>
                  </a:cubicBezTo>
                  <a:cubicBezTo>
                    <a:pt x="f347" y="f348"/>
                    <a:pt x="f349" y="f350"/>
                    <a:pt x="f351" y="f352"/>
                  </a:cubicBezTo>
                  <a:cubicBezTo>
                    <a:pt x="f353" y="f354"/>
                    <a:pt x="f355" y="f356"/>
                    <a:pt x="f357" y="f358"/>
                  </a:cubicBezTo>
                  <a:cubicBezTo>
                    <a:pt x="f359" y="f360"/>
                    <a:pt x="f361" y="f362"/>
                    <a:pt x="f363" y="f364"/>
                  </a:cubicBezTo>
                  <a:cubicBezTo>
                    <a:pt x="f365" y="f366"/>
                    <a:pt x="f367" y="f368"/>
                    <a:pt x="f369" y="f370"/>
                  </a:cubicBezTo>
                  <a:cubicBezTo>
                    <a:pt x="f371" y="f372"/>
                    <a:pt x="f373" y="f374"/>
                    <a:pt x="f375" y="f376"/>
                  </a:cubicBezTo>
                  <a:cubicBezTo>
                    <a:pt x="f377" y="f378"/>
                    <a:pt x="f379" y="f380"/>
                    <a:pt x="f381" y="f382"/>
                  </a:cubicBezTo>
                  <a:cubicBezTo>
                    <a:pt x="f383" y="f384"/>
                    <a:pt x="f385" y="f386"/>
                    <a:pt x="f387" y="f388"/>
                  </a:cubicBezTo>
                  <a:cubicBezTo>
                    <a:pt x="f389" y="f390"/>
                    <a:pt x="f391" y="f392"/>
                    <a:pt x="f232" y="f233"/>
                  </a:cubicBezTo>
                  <a:close/>
                  <a:moveTo>
                    <a:pt x="f393" y="f394"/>
                  </a:moveTo>
                  <a:cubicBezTo>
                    <a:pt x="f395" y="f396"/>
                    <a:pt x="f397" y="f398"/>
                    <a:pt x="f399" y="f400"/>
                  </a:cubicBezTo>
                  <a:cubicBezTo>
                    <a:pt x="f401" y="f402"/>
                    <a:pt x="f403" y="f404"/>
                    <a:pt x="f405" y="f406"/>
                  </a:cubicBezTo>
                  <a:cubicBezTo>
                    <a:pt x="f407" y="f408"/>
                    <a:pt x="f409" y="f410"/>
                    <a:pt x="f411" y="f412"/>
                  </a:cubicBezTo>
                  <a:cubicBezTo>
                    <a:pt x="f341" y="f413"/>
                    <a:pt x="f414" y="f415"/>
                    <a:pt x="f416" y="f417"/>
                  </a:cubicBezTo>
                  <a:cubicBezTo>
                    <a:pt x="f418" y="f419"/>
                    <a:pt x="f420" y="f421"/>
                    <a:pt x="f422" y="f423"/>
                  </a:cubicBezTo>
                  <a:cubicBezTo>
                    <a:pt x="f424" y="f425"/>
                    <a:pt x="f426" y="f427"/>
                    <a:pt x="f9" y="f428"/>
                  </a:cubicBezTo>
                  <a:cubicBezTo>
                    <a:pt x="f429" y="f430"/>
                    <a:pt x="f431" y="f432"/>
                    <a:pt x="f433" y="f434"/>
                  </a:cubicBezTo>
                  <a:cubicBezTo>
                    <a:pt x="f327" y="f435"/>
                    <a:pt x="f327" y="f436"/>
                    <a:pt x="f393" y="f394"/>
                  </a:cubicBezTo>
                  <a:close/>
                  <a:moveTo>
                    <a:pt x="f437" y="f5"/>
                  </a:moveTo>
                  <a:cubicBezTo>
                    <a:pt x="f438" y="f5"/>
                    <a:pt x="f439" y="f440"/>
                    <a:pt x="f441" y="f442"/>
                  </a:cubicBezTo>
                  <a:cubicBezTo>
                    <a:pt x="f443" y="f444"/>
                    <a:pt x="f80" y="f445"/>
                    <a:pt x="f446" y="f447"/>
                  </a:cubicBezTo>
                  <a:cubicBezTo>
                    <a:pt x="f448" y="f449"/>
                    <a:pt x="f95" y="f450"/>
                    <a:pt x="f451" y="f452"/>
                  </a:cubicBezTo>
                  <a:cubicBezTo>
                    <a:pt x="f453" y="f454"/>
                    <a:pt x="f455" y="f456"/>
                    <a:pt x="f457" y="f458"/>
                  </a:cubicBezTo>
                  <a:cubicBezTo>
                    <a:pt x="f459" y="f460"/>
                    <a:pt x="f461" y="f462"/>
                    <a:pt x="f463" y="f231"/>
                  </a:cubicBezTo>
                  <a:cubicBezTo>
                    <a:pt x="f464" y="f465"/>
                    <a:pt x="f466" y="f227"/>
                    <a:pt x="f467" y="f468"/>
                  </a:cubicBezTo>
                  <a:cubicBezTo>
                    <a:pt x="f469" y="f470"/>
                    <a:pt x="f471" y="f472"/>
                    <a:pt x="f473" y="f474"/>
                  </a:cubicBezTo>
                  <a:cubicBezTo>
                    <a:pt x="f473" y="f475"/>
                    <a:pt x="f476" y="f189"/>
                    <a:pt x="f477" y="f478"/>
                  </a:cubicBezTo>
                  <a:cubicBezTo>
                    <a:pt x="f479" y="f480"/>
                    <a:pt x="f481" y="f482"/>
                    <a:pt x="f483" y="f484"/>
                  </a:cubicBezTo>
                  <a:cubicBezTo>
                    <a:pt x="f485" y="f486"/>
                    <a:pt x="f487" y="f488"/>
                    <a:pt x="f489" y="f490"/>
                  </a:cubicBezTo>
                  <a:cubicBezTo>
                    <a:pt x="f491" y="f492"/>
                    <a:pt x="f493" y="f494"/>
                    <a:pt x="f495" y="f496"/>
                  </a:cubicBezTo>
                  <a:cubicBezTo>
                    <a:pt x="f497" y="f498"/>
                    <a:pt x="f499" y="f500"/>
                    <a:pt x="f501" y="f502"/>
                  </a:cubicBezTo>
                  <a:cubicBezTo>
                    <a:pt x="f503" y="f504"/>
                    <a:pt x="f505" y="f506"/>
                    <a:pt x="f507" y="f508"/>
                  </a:cubicBezTo>
                  <a:cubicBezTo>
                    <a:pt x="f509" y="f510"/>
                    <a:pt x="f511" y="f512"/>
                    <a:pt x="f513" y="f514"/>
                  </a:cubicBezTo>
                  <a:cubicBezTo>
                    <a:pt x="f515" y="f516"/>
                    <a:pt x="f517" y="f518"/>
                    <a:pt x="f519" y="f520"/>
                  </a:cubicBezTo>
                  <a:cubicBezTo>
                    <a:pt x="f521" y="f522"/>
                    <a:pt x="f523" y="f524"/>
                    <a:pt x="f525" y="f526"/>
                  </a:cubicBezTo>
                  <a:cubicBezTo>
                    <a:pt x="f527" y="f528"/>
                    <a:pt x="f529" y="f530"/>
                    <a:pt x="f531" y="f532"/>
                  </a:cubicBezTo>
                  <a:cubicBezTo>
                    <a:pt x="f533" y="f534"/>
                    <a:pt x="f535" y="f536"/>
                    <a:pt x="f537" y="f538"/>
                  </a:cubicBezTo>
                  <a:cubicBezTo>
                    <a:pt x="f539" y="f540"/>
                    <a:pt x="f418" y="f541"/>
                    <a:pt x="f542" y="f543"/>
                  </a:cubicBezTo>
                  <a:cubicBezTo>
                    <a:pt x="f544" y="f545"/>
                    <a:pt x="f546" y="f547"/>
                    <a:pt x="f548" y="f549"/>
                  </a:cubicBezTo>
                  <a:cubicBezTo>
                    <a:pt x="f550" y="f551"/>
                    <a:pt x="f552" y="f553"/>
                    <a:pt x="f554" y="f290"/>
                  </a:cubicBezTo>
                  <a:cubicBezTo>
                    <a:pt x="f555" y="f556"/>
                    <a:pt x="f557" y="f558"/>
                    <a:pt x="f555" y="f559"/>
                  </a:cubicBezTo>
                  <a:cubicBezTo>
                    <a:pt x="f560" y="f561"/>
                    <a:pt x="f562" y="f563"/>
                    <a:pt x="f564" y="f565"/>
                  </a:cubicBezTo>
                  <a:cubicBezTo>
                    <a:pt x="f566" y="f567"/>
                    <a:pt x="f568" y="f569"/>
                    <a:pt x="f570" y="f571"/>
                  </a:cubicBezTo>
                  <a:cubicBezTo>
                    <a:pt x="f572" y="f573"/>
                    <a:pt x="f557" y="f574"/>
                    <a:pt x="f575" y="f576"/>
                  </a:cubicBezTo>
                  <a:cubicBezTo>
                    <a:pt x="f5" y="f577"/>
                    <a:pt x="f575" y="f578"/>
                    <a:pt x="f557" y="f579"/>
                  </a:cubicBezTo>
                  <a:cubicBezTo>
                    <a:pt x="f580" y="f581"/>
                    <a:pt x="f582" y="f583"/>
                    <a:pt x="f584" y="f585"/>
                  </a:cubicBezTo>
                  <a:cubicBezTo>
                    <a:pt x="f586" y="f587"/>
                    <a:pt x="f588" y="f589"/>
                    <a:pt x="f429" y="f590"/>
                  </a:cubicBezTo>
                  <a:cubicBezTo>
                    <a:pt x="f591" y="f592"/>
                    <a:pt x="f593" y="f594"/>
                    <a:pt x="f595" y="f594"/>
                  </a:cubicBezTo>
                  <a:cubicBezTo>
                    <a:pt x="f596" y="f594"/>
                    <a:pt x="f597" y="f598"/>
                    <a:pt x="f599" y="f600"/>
                  </a:cubicBezTo>
                  <a:cubicBezTo>
                    <a:pt x="f537" y="f601"/>
                    <a:pt x="f511" y="f602"/>
                    <a:pt x="f603" y="f604"/>
                  </a:cubicBezTo>
                  <a:cubicBezTo>
                    <a:pt x="f605" y="f606"/>
                    <a:pt x="f607" y="f415"/>
                    <a:pt x="f608" y="f609"/>
                  </a:cubicBezTo>
                  <a:cubicBezTo>
                    <a:pt x="f610" y="f611"/>
                    <a:pt x="f612" y="f613"/>
                    <a:pt x="f614" y="f615"/>
                  </a:cubicBezTo>
                  <a:cubicBezTo>
                    <a:pt x="f616" y="f617"/>
                    <a:pt x="f618" y="f619"/>
                    <a:pt x="f620" y="f621"/>
                  </a:cubicBezTo>
                  <a:cubicBezTo>
                    <a:pt x="f226" y="f294"/>
                    <a:pt x="f622" y="f623"/>
                    <a:pt x="f624" y="f625"/>
                  </a:cubicBezTo>
                  <a:cubicBezTo>
                    <a:pt x="f626" y="f627"/>
                    <a:pt x="f628" y="f629"/>
                    <a:pt x="f630" y="f631"/>
                  </a:cubicBezTo>
                  <a:cubicBezTo>
                    <a:pt x="f632" y="f633"/>
                    <a:pt x="f634" y="f635"/>
                    <a:pt x="f636" y="f637"/>
                  </a:cubicBezTo>
                  <a:cubicBezTo>
                    <a:pt x="f638" y="f639"/>
                    <a:pt x="f640" y="f641"/>
                    <a:pt x="f642" y="f643"/>
                  </a:cubicBezTo>
                  <a:cubicBezTo>
                    <a:pt x="f644" y="f645"/>
                    <a:pt x="f646" y="f647"/>
                    <a:pt x="f648" y="f649"/>
                  </a:cubicBezTo>
                  <a:cubicBezTo>
                    <a:pt x="f650" y="f651"/>
                    <a:pt x="f652" y="f653"/>
                    <a:pt x="f654" y="f655"/>
                  </a:cubicBezTo>
                  <a:cubicBezTo>
                    <a:pt x="f656" y="f657"/>
                    <a:pt x="f658" y="f659"/>
                    <a:pt x="f660" y="f661"/>
                  </a:cubicBezTo>
                  <a:cubicBezTo>
                    <a:pt x="f662" y="f663"/>
                    <a:pt x="f664" y="f166"/>
                    <a:pt x="f665" y="f666"/>
                  </a:cubicBezTo>
                  <a:cubicBezTo>
                    <a:pt x="f667" y="f668"/>
                    <a:pt x="f669" y="f670"/>
                    <a:pt x="f671" y="f672"/>
                  </a:cubicBezTo>
                  <a:cubicBezTo>
                    <a:pt x="f673" y="f674"/>
                    <a:pt x="f675" y="f676"/>
                    <a:pt x="f27" y="f677"/>
                  </a:cubicBezTo>
                  <a:cubicBezTo>
                    <a:pt x="f678" y="f679"/>
                    <a:pt x="f680" y="f681"/>
                    <a:pt x="f682" y="f683"/>
                  </a:cubicBezTo>
                  <a:lnTo>
                    <a:pt x="f684" y="f685"/>
                  </a:lnTo>
                  <a:cubicBezTo>
                    <a:pt x="f45" y="f686"/>
                    <a:pt x="f41" y="f687"/>
                    <a:pt x="f688" y="f197"/>
                  </a:cubicBezTo>
                  <a:cubicBezTo>
                    <a:pt x="f689" y="f690"/>
                    <a:pt x="f691" y="f692"/>
                    <a:pt x="f693" y="f40"/>
                  </a:cubicBezTo>
                  <a:cubicBezTo>
                    <a:pt x="f694" y="f695"/>
                    <a:pt x="f696" y="f30"/>
                    <a:pt x="f697" y="f698"/>
                  </a:cubicBezTo>
                  <a:cubicBezTo>
                    <a:pt x="f699" y="f700"/>
                    <a:pt x="f701" y="f702"/>
                    <a:pt x="f703" y="f704"/>
                  </a:cubicBezTo>
                  <a:cubicBezTo>
                    <a:pt x="f705" y="f706"/>
                    <a:pt x="f707" y="f708"/>
                    <a:pt x="f709" y="f710"/>
                  </a:cubicBezTo>
                  <a:cubicBezTo>
                    <a:pt x="f711" y="f712"/>
                    <a:pt x="f713" y="f714"/>
                    <a:pt x="f73" y="f715"/>
                  </a:cubicBezTo>
                  <a:cubicBezTo>
                    <a:pt x="f716" y="f717"/>
                    <a:pt x="f718" y="f5"/>
                    <a:pt x="f437"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6" name="Google Shape;1514;p32">
              <a:extLst>
                <a:ext uri="{FF2B5EF4-FFF2-40B4-BE49-F238E27FC236}">
                  <a16:creationId xmlns:a16="http://schemas.microsoft.com/office/drawing/2014/main" id="{26B0C148-194C-4B0D-B5F8-EA3742682E6D}"/>
                </a:ext>
              </a:extLst>
            </p:cNvPr>
            <p:cNvSpPr/>
            <p:nvPr/>
          </p:nvSpPr>
          <p:spPr>
            <a:xfrm>
              <a:off x="11471760" y="4251731"/>
              <a:ext cx="105594" cy="63367"/>
            </a:xfrm>
            <a:custGeom>
              <a:avLst/>
              <a:gdLst>
                <a:gd name="f0" fmla="val 10800000"/>
                <a:gd name="f1" fmla="val 5400000"/>
                <a:gd name="f2" fmla="val 180"/>
                <a:gd name="f3" fmla="val w"/>
                <a:gd name="f4" fmla="val h"/>
                <a:gd name="f5" fmla="val 0"/>
                <a:gd name="f6" fmla="val 3609"/>
                <a:gd name="f7" fmla="val 2078"/>
                <a:gd name="f8" fmla="val 1862"/>
                <a:gd name="f9" fmla="val 1"/>
                <a:gd name="f10" fmla="val 1813"/>
                <a:gd name="f11" fmla="val 1764"/>
                <a:gd name="f12" fmla="val 2"/>
                <a:gd name="f13" fmla="val 1715"/>
                <a:gd name="f14" fmla="val 4"/>
                <a:gd name="f15" fmla="val 953"/>
                <a:gd name="f16" fmla="val 52"/>
                <a:gd name="f17" fmla="val 322"/>
                <a:gd name="f18" fmla="val 659"/>
                <a:gd name="f19" fmla="val 72"/>
                <a:gd name="f20" fmla="val 1362"/>
                <a:gd name="f21" fmla="val 24"/>
                <a:gd name="f22" fmla="val 1576"/>
                <a:gd name="f23" fmla="val 1897"/>
                <a:gd name="f24" fmla="val 239"/>
                <a:gd name="f25" fmla="val 2017"/>
                <a:gd name="f26" fmla="val 302"/>
                <a:gd name="f27" fmla="val 2059"/>
                <a:gd name="f28" fmla="val 370"/>
                <a:gd name="f29" fmla="val 2077"/>
                <a:gd name="f30" fmla="val 438"/>
                <a:gd name="f31" fmla="val 561"/>
                <a:gd name="f32" fmla="val 682"/>
                <a:gd name="f33" fmla="val 2018"/>
                <a:gd name="f34" fmla="val 774"/>
                <a:gd name="f35" fmla="val 1933"/>
                <a:gd name="f36" fmla="val 1096"/>
                <a:gd name="f37" fmla="val 1671"/>
                <a:gd name="f38" fmla="val 1417"/>
                <a:gd name="f39" fmla="val 1397"/>
                <a:gd name="f40" fmla="val 1822"/>
                <a:gd name="f41" fmla="val 1278"/>
                <a:gd name="f42" fmla="val 1947"/>
                <a:gd name="f43" fmla="val 1242"/>
                <a:gd name="f44" fmla="val 2073"/>
                <a:gd name="f45" fmla="val 1228"/>
                <a:gd name="f46" fmla="val 2200"/>
                <a:gd name="f47" fmla="val 2448"/>
                <a:gd name="f48" fmla="val 2697"/>
                <a:gd name="f49" fmla="val 1283"/>
                <a:gd name="f50" fmla="val 2941"/>
                <a:gd name="f51" fmla="val 1338"/>
                <a:gd name="f52" fmla="val 2986"/>
                <a:gd name="f53" fmla="val 1354"/>
                <a:gd name="f54" fmla="val 3034"/>
                <a:gd name="f55" fmla="val 1361"/>
                <a:gd name="f56" fmla="val 3082"/>
                <a:gd name="f57" fmla="val 3254"/>
                <a:gd name="f58" fmla="val 3433"/>
                <a:gd name="f59" fmla="val 1264"/>
                <a:gd name="f60" fmla="val 3489"/>
                <a:gd name="f61" fmla="val 1088"/>
                <a:gd name="f62" fmla="val 3608"/>
                <a:gd name="f63" fmla="val 802"/>
                <a:gd name="f64" fmla="val 3394"/>
                <a:gd name="f65" fmla="val 516"/>
                <a:gd name="f66" fmla="val 3168"/>
                <a:gd name="f67" fmla="val 350"/>
                <a:gd name="f68" fmla="val 2781"/>
                <a:gd name="f69" fmla="val 103"/>
                <a:gd name="f70" fmla="val 2316"/>
                <a:gd name="f71" fmla="+- 0 0 -90"/>
                <a:gd name="f72" fmla="*/ f3 1 3609"/>
                <a:gd name="f73" fmla="*/ f4 1 2078"/>
                <a:gd name="f74" fmla="+- f7 0 f5"/>
                <a:gd name="f75" fmla="+- f6 0 f5"/>
                <a:gd name="f76" fmla="*/ f71 f0 1"/>
                <a:gd name="f77" fmla="*/ f75 1 3609"/>
                <a:gd name="f78" fmla="*/ f74 1 2078"/>
                <a:gd name="f79" fmla="*/ 16023566 f75 1"/>
                <a:gd name="f80" fmla="*/ 8402 f74 1"/>
                <a:gd name="f81" fmla="*/ 14758284 f75 1"/>
                <a:gd name="f82" fmla="*/ 34427 f74 1"/>
                <a:gd name="f83" fmla="*/ 619403 f75 1"/>
                <a:gd name="f84" fmla="*/ 11720797 f74 1"/>
                <a:gd name="f85" fmla="*/ 2056861 f75 1"/>
                <a:gd name="f86" fmla="*/ 17357142 f74 1"/>
                <a:gd name="f87" fmla="*/ 3769368 f75 1"/>
                <a:gd name="f88" fmla="*/ 17873671 f74 1"/>
                <a:gd name="f89" fmla="*/ 6660638 f75 1"/>
                <a:gd name="f90" fmla="*/ 16634440 f74 1"/>
                <a:gd name="f91" fmla="*/ 15679212 f75 1"/>
                <a:gd name="f92" fmla="*/ 10997664 f74 1"/>
                <a:gd name="f93" fmla="*/ 18932049 f75 1"/>
                <a:gd name="f94" fmla="*/ 10567654 f74 1"/>
                <a:gd name="f95" fmla="*/ 25308807 f75 1"/>
                <a:gd name="f96" fmla="*/ 11514173 f74 1"/>
                <a:gd name="f97" fmla="*/ 26522427 f75 1"/>
                <a:gd name="f98" fmla="*/ 11711964 f74 1"/>
                <a:gd name="f99" fmla="*/ 30024698 f75 1"/>
                <a:gd name="f100" fmla="*/ 9362850 f74 1"/>
                <a:gd name="f101" fmla="*/ 27262345 f75 1"/>
                <a:gd name="f102" fmla="*/ 3011774 f74 1"/>
                <a:gd name="f103" fmla="*/ f76 1 f2"/>
                <a:gd name="f104" fmla="*/ f79 1 3609"/>
                <a:gd name="f105" fmla="*/ f80 1 2078"/>
                <a:gd name="f106" fmla="*/ f81 1 3609"/>
                <a:gd name="f107" fmla="*/ f82 1 2078"/>
                <a:gd name="f108" fmla="*/ f83 1 3609"/>
                <a:gd name="f109" fmla="*/ f84 1 2078"/>
                <a:gd name="f110" fmla="*/ f85 1 3609"/>
                <a:gd name="f111" fmla="*/ f86 1 2078"/>
                <a:gd name="f112" fmla="*/ f87 1 3609"/>
                <a:gd name="f113" fmla="*/ f88 1 2078"/>
                <a:gd name="f114" fmla="*/ f89 1 3609"/>
                <a:gd name="f115" fmla="*/ f90 1 2078"/>
                <a:gd name="f116" fmla="*/ f91 1 3609"/>
                <a:gd name="f117" fmla="*/ f92 1 2078"/>
                <a:gd name="f118" fmla="*/ f93 1 3609"/>
                <a:gd name="f119" fmla="*/ f94 1 2078"/>
                <a:gd name="f120" fmla="*/ f95 1 3609"/>
                <a:gd name="f121" fmla="*/ f96 1 2078"/>
                <a:gd name="f122" fmla="*/ f97 1 3609"/>
                <a:gd name="f123" fmla="*/ f98 1 2078"/>
                <a:gd name="f124" fmla="*/ f99 1 3609"/>
                <a:gd name="f125" fmla="*/ f100 1 2078"/>
                <a:gd name="f126" fmla="*/ f101 1 3609"/>
                <a:gd name="f127" fmla="*/ f102 1 2078"/>
                <a:gd name="f128" fmla="*/ 0 1 f77"/>
                <a:gd name="f129" fmla="*/ f6 1 f77"/>
                <a:gd name="f130" fmla="*/ 0 1 f78"/>
                <a:gd name="f131" fmla="*/ f7 1 f78"/>
                <a:gd name="f132" fmla="+- f103 0 f1"/>
                <a:gd name="f133" fmla="*/ f104 1 f77"/>
                <a:gd name="f134" fmla="*/ f105 1 f78"/>
                <a:gd name="f135" fmla="*/ f106 1 f77"/>
                <a:gd name="f136" fmla="*/ f107 1 f78"/>
                <a:gd name="f137" fmla="*/ f108 1 f77"/>
                <a:gd name="f138" fmla="*/ f109 1 f78"/>
                <a:gd name="f139" fmla="*/ f110 1 f77"/>
                <a:gd name="f140" fmla="*/ f111 1 f78"/>
                <a:gd name="f141" fmla="*/ f112 1 f77"/>
                <a:gd name="f142" fmla="*/ f113 1 f78"/>
                <a:gd name="f143" fmla="*/ f114 1 f77"/>
                <a:gd name="f144" fmla="*/ f115 1 f78"/>
                <a:gd name="f145" fmla="*/ f116 1 f77"/>
                <a:gd name="f146" fmla="*/ f117 1 f78"/>
                <a:gd name="f147" fmla="*/ f118 1 f77"/>
                <a:gd name="f148" fmla="*/ f119 1 f78"/>
                <a:gd name="f149" fmla="*/ f120 1 f77"/>
                <a:gd name="f150" fmla="*/ f121 1 f78"/>
                <a:gd name="f151" fmla="*/ f122 1 f77"/>
                <a:gd name="f152" fmla="*/ f123 1 f78"/>
                <a:gd name="f153" fmla="*/ f124 1 f77"/>
                <a:gd name="f154" fmla="*/ f125 1 f78"/>
                <a:gd name="f155" fmla="*/ f126 1 f77"/>
                <a:gd name="f156" fmla="*/ f127 1 f78"/>
                <a:gd name="f157" fmla="*/ f128 f72 1"/>
                <a:gd name="f158" fmla="*/ f129 f72 1"/>
                <a:gd name="f159" fmla="*/ f131 f73 1"/>
                <a:gd name="f160" fmla="*/ f130 f73 1"/>
                <a:gd name="f161" fmla="*/ f133 f72 1"/>
                <a:gd name="f162" fmla="*/ f134 f73 1"/>
                <a:gd name="f163" fmla="*/ f135 f72 1"/>
                <a:gd name="f164" fmla="*/ f136 f73 1"/>
                <a:gd name="f165" fmla="*/ f137 f72 1"/>
                <a:gd name="f166" fmla="*/ f138 f73 1"/>
                <a:gd name="f167" fmla="*/ f139 f72 1"/>
                <a:gd name="f168" fmla="*/ f140 f73 1"/>
                <a:gd name="f169" fmla="*/ f141 f72 1"/>
                <a:gd name="f170" fmla="*/ f142 f73 1"/>
                <a:gd name="f171" fmla="*/ f143 f72 1"/>
                <a:gd name="f172" fmla="*/ f144 f73 1"/>
                <a:gd name="f173" fmla="*/ f145 f72 1"/>
                <a:gd name="f174" fmla="*/ f146 f73 1"/>
                <a:gd name="f175" fmla="*/ f147 f72 1"/>
                <a:gd name="f176" fmla="*/ f148 f73 1"/>
                <a:gd name="f177" fmla="*/ f149 f72 1"/>
                <a:gd name="f178" fmla="*/ f150 f73 1"/>
                <a:gd name="f179" fmla="*/ f151 f72 1"/>
                <a:gd name="f180" fmla="*/ f152 f73 1"/>
                <a:gd name="f181" fmla="*/ f153 f72 1"/>
                <a:gd name="f182" fmla="*/ f154 f73 1"/>
                <a:gd name="f183" fmla="*/ f155 f72 1"/>
                <a:gd name="f184" fmla="*/ f156 f73 1"/>
              </a:gdLst>
              <a:ahLst/>
              <a:cxnLst>
                <a:cxn ang="3cd4">
                  <a:pos x="hc" y="t"/>
                </a:cxn>
                <a:cxn ang="0">
                  <a:pos x="r" y="vc"/>
                </a:cxn>
                <a:cxn ang="cd4">
                  <a:pos x="hc" y="b"/>
                </a:cxn>
                <a:cxn ang="cd2">
                  <a:pos x="l" y="vc"/>
                </a:cxn>
                <a:cxn ang="f132">
                  <a:pos x="f161" y="f162"/>
                </a:cxn>
                <a:cxn ang="f132">
                  <a:pos x="f163" y="f164"/>
                </a:cxn>
                <a:cxn ang="f132">
                  <a:pos x="f165" y="f166"/>
                </a:cxn>
                <a:cxn ang="f132">
                  <a:pos x="f167" y="f168"/>
                </a:cxn>
                <a:cxn ang="f132">
                  <a:pos x="f169" y="f170"/>
                </a:cxn>
                <a:cxn ang="f132">
                  <a:pos x="f171" y="f172"/>
                </a:cxn>
                <a:cxn ang="f132">
                  <a:pos x="f173" y="f174"/>
                </a:cxn>
                <a:cxn ang="f132">
                  <a:pos x="f175" y="f176"/>
                </a:cxn>
                <a:cxn ang="f132">
                  <a:pos x="f177" y="f178"/>
                </a:cxn>
                <a:cxn ang="f132">
                  <a:pos x="f179" y="f180"/>
                </a:cxn>
                <a:cxn ang="f132">
                  <a:pos x="f181" y="f182"/>
                </a:cxn>
                <a:cxn ang="f132">
                  <a:pos x="f183" y="f184"/>
                </a:cxn>
                <a:cxn ang="f132">
                  <a:pos x="f161" y="f162"/>
                </a:cxn>
              </a:cxnLst>
              <a:rect l="f157" t="f160" r="f158" b="f159"/>
              <a:pathLst>
                <a:path w="3609" h="2078">
                  <a:moveTo>
                    <a:pt x="f8" y="f9"/>
                  </a:moveTo>
                  <a:cubicBezTo>
                    <a:pt x="f10" y="f9"/>
                    <a:pt x="f11" y="f12"/>
                    <a:pt x="f13" y="f14"/>
                  </a:cubicBezTo>
                  <a:cubicBezTo>
                    <a:pt x="f15" y="f16"/>
                    <a:pt x="f17" y="f18"/>
                    <a:pt x="f19" y="f20"/>
                  </a:cubicBezTo>
                  <a:cubicBezTo>
                    <a:pt x="f21" y="f22"/>
                    <a:pt x="f9" y="f23"/>
                    <a:pt x="f24" y="f25"/>
                  </a:cubicBezTo>
                  <a:cubicBezTo>
                    <a:pt x="f26" y="f27"/>
                    <a:pt x="f28" y="f29"/>
                    <a:pt x="f30" y="f29"/>
                  </a:cubicBezTo>
                  <a:cubicBezTo>
                    <a:pt x="f31" y="f29"/>
                    <a:pt x="f32" y="f33"/>
                    <a:pt x="f34" y="f35"/>
                  </a:cubicBezTo>
                  <a:cubicBezTo>
                    <a:pt x="f36" y="f37"/>
                    <a:pt x="f38" y="f39"/>
                    <a:pt x="f40" y="f41"/>
                  </a:cubicBezTo>
                  <a:cubicBezTo>
                    <a:pt x="f42" y="f43"/>
                    <a:pt x="f44" y="f45"/>
                    <a:pt x="f46" y="f45"/>
                  </a:cubicBezTo>
                  <a:cubicBezTo>
                    <a:pt x="f47" y="f45"/>
                    <a:pt x="f48" y="f49"/>
                    <a:pt x="f50" y="f51"/>
                  </a:cubicBezTo>
                  <a:cubicBezTo>
                    <a:pt x="f52" y="f53"/>
                    <a:pt x="f54" y="f55"/>
                    <a:pt x="f56" y="f55"/>
                  </a:cubicBezTo>
                  <a:cubicBezTo>
                    <a:pt x="f57" y="f55"/>
                    <a:pt x="f58" y="f59"/>
                    <a:pt x="f60" y="f61"/>
                  </a:cubicBezTo>
                  <a:cubicBezTo>
                    <a:pt x="f62" y="f63"/>
                    <a:pt x="f64" y="f65"/>
                    <a:pt x="f66" y="f67"/>
                  </a:cubicBezTo>
                  <a:cubicBezTo>
                    <a:pt x="f68" y="f69"/>
                    <a:pt x="f70"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7" name="Google Shape;1515;p32">
              <a:extLst>
                <a:ext uri="{FF2B5EF4-FFF2-40B4-BE49-F238E27FC236}">
                  <a16:creationId xmlns:a16="http://schemas.microsoft.com/office/drawing/2014/main" id="{2D1AB863-A278-4B81-847B-1DDA53357AEB}"/>
                </a:ext>
              </a:extLst>
            </p:cNvPr>
            <p:cNvSpPr/>
            <p:nvPr/>
          </p:nvSpPr>
          <p:spPr>
            <a:xfrm>
              <a:off x="11440067" y="4324033"/>
              <a:ext cx="40087" cy="44403"/>
            </a:xfrm>
            <a:custGeom>
              <a:avLst/>
              <a:gdLst>
                <a:gd name="f0" fmla="val 10800000"/>
                <a:gd name="f1" fmla="val 5400000"/>
                <a:gd name="f2" fmla="val 180"/>
                <a:gd name="f3" fmla="val w"/>
                <a:gd name="f4" fmla="val h"/>
                <a:gd name="f5" fmla="val 0"/>
                <a:gd name="f6" fmla="val 1370"/>
                <a:gd name="f7" fmla="val 1456"/>
                <a:gd name="f8" fmla="val 779"/>
                <a:gd name="f9" fmla="val 1"/>
                <a:gd name="f10" fmla="val 642"/>
                <a:gd name="f11" fmla="val 507"/>
                <a:gd name="f12" fmla="val 31"/>
                <a:gd name="f13" fmla="val 417"/>
                <a:gd name="f14" fmla="val 146"/>
                <a:gd name="f15" fmla="val 179"/>
                <a:gd name="f16" fmla="val 443"/>
                <a:gd name="f17" fmla="val 884"/>
                <a:gd name="f18" fmla="val 1265"/>
                <a:gd name="f19" fmla="val 232"/>
                <a:gd name="f20" fmla="val 1390"/>
                <a:gd name="f21" fmla="val 369"/>
                <a:gd name="f22" fmla="val 1455"/>
                <a:gd name="f23" fmla="val 505"/>
                <a:gd name="f24" fmla="val 640"/>
                <a:gd name="f25" fmla="val 774"/>
                <a:gd name="f26" fmla="val 822"/>
                <a:gd name="f27" fmla="val 1253"/>
                <a:gd name="f28" fmla="val 1000"/>
                <a:gd name="f29" fmla="val 872"/>
                <a:gd name="f30" fmla="val 1369"/>
                <a:gd name="f31" fmla="val 372"/>
                <a:gd name="f32" fmla="val 964"/>
                <a:gd name="f33" fmla="val 15"/>
                <a:gd name="f34" fmla="val 905"/>
                <a:gd name="f35" fmla="val 7"/>
                <a:gd name="f36" fmla="val 842"/>
                <a:gd name="f37" fmla="+- 0 0 -90"/>
                <a:gd name="f38" fmla="*/ f3 1 1370"/>
                <a:gd name="f39" fmla="*/ f4 1 1456"/>
                <a:gd name="f40" fmla="+- f7 0 f5"/>
                <a:gd name="f41" fmla="+- f6 0 f5"/>
                <a:gd name="f42" fmla="*/ f37 f0 1"/>
                <a:gd name="f43" fmla="*/ f41 1 1370"/>
                <a:gd name="f44" fmla="*/ f40 1 1456"/>
                <a:gd name="f45" fmla="*/ 6704085 f41 1"/>
                <a:gd name="f46" fmla="*/ 8402 f40 1"/>
                <a:gd name="f47" fmla="*/ 3588477 f41 1"/>
                <a:gd name="f48" fmla="*/ 1256453 f40 1"/>
                <a:gd name="f49" fmla="*/ 1540375 f41 1"/>
                <a:gd name="f50" fmla="*/ 10886120 f40 1"/>
                <a:gd name="f51" fmla="*/ 4346071 f41 1"/>
                <a:gd name="f52" fmla="*/ 12521355 f40 1"/>
                <a:gd name="f53" fmla="*/ 7074080 f41 1"/>
                <a:gd name="f54" fmla="*/ 10782817 f40 1"/>
                <a:gd name="f55" fmla="*/ 8296122 f41 1"/>
                <a:gd name="f56" fmla="*/ 128918 f40 1"/>
                <a:gd name="f57" fmla="*/ f42 1 f2"/>
                <a:gd name="f58" fmla="*/ f45 1 1370"/>
                <a:gd name="f59" fmla="*/ f46 1 1456"/>
                <a:gd name="f60" fmla="*/ f47 1 1370"/>
                <a:gd name="f61" fmla="*/ f48 1 1456"/>
                <a:gd name="f62" fmla="*/ f49 1 1370"/>
                <a:gd name="f63" fmla="*/ f50 1 1456"/>
                <a:gd name="f64" fmla="*/ f51 1 1370"/>
                <a:gd name="f65" fmla="*/ f52 1 1456"/>
                <a:gd name="f66" fmla="*/ f53 1 1370"/>
                <a:gd name="f67" fmla="*/ f54 1 1456"/>
                <a:gd name="f68" fmla="*/ f55 1 1370"/>
                <a:gd name="f69" fmla="*/ f56 1 1456"/>
                <a:gd name="f70" fmla="*/ 0 1 f43"/>
                <a:gd name="f71" fmla="*/ f6 1 f43"/>
                <a:gd name="f72" fmla="*/ 0 1 f44"/>
                <a:gd name="f73" fmla="*/ f7 1 f44"/>
                <a:gd name="f74" fmla="+- f57 0 f1"/>
                <a:gd name="f75" fmla="*/ f58 1 f43"/>
                <a:gd name="f76" fmla="*/ f59 1 f44"/>
                <a:gd name="f77" fmla="*/ f60 1 f43"/>
                <a:gd name="f78" fmla="*/ f61 1 f44"/>
                <a:gd name="f79" fmla="*/ f62 1 f43"/>
                <a:gd name="f80" fmla="*/ f63 1 f44"/>
                <a:gd name="f81" fmla="*/ f64 1 f43"/>
                <a:gd name="f82" fmla="*/ f65 1 f44"/>
                <a:gd name="f83" fmla="*/ f66 1 f43"/>
                <a:gd name="f84" fmla="*/ f67 1 f44"/>
                <a:gd name="f85" fmla="*/ f68 1 f43"/>
                <a:gd name="f86" fmla="*/ f69 1 f44"/>
                <a:gd name="f87" fmla="*/ f70 f38 1"/>
                <a:gd name="f88" fmla="*/ f71 f38 1"/>
                <a:gd name="f89" fmla="*/ f73 f39 1"/>
                <a:gd name="f90" fmla="*/ f72 f39 1"/>
                <a:gd name="f91" fmla="*/ f75 f38 1"/>
                <a:gd name="f92" fmla="*/ f76 f39 1"/>
                <a:gd name="f93" fmla="*/ f77 f38 1"/>
                <a:gd name="f94" fmla="*/ f78 f39 1"/>
                <a:gd name="f95" fmla="*/ f79 f38 1"/>
                <a:gd name="f96" fmla="*/ f80 f39 1"/>
                <a:gd name="f97" fmla="*/ f81 f38 1"/>
                <a:gd name="f98" fmla="*/ f82 f39 1"/>
                <a:gd name="f99" fmla="*/ f83 f38 1"/>
                <a:gd name="f100" fmla="*/ f84 f39 1"/>
                <a:gd name="f101" fmla="*/ f85 f38 1"/>
                <a:gd name="f102" fmla="*/ f86 f39 1"/>
              </a:gdLst>
              <a:ahLst/>
              <a:cxnLst>
                <a:cxn ang="3cd4">
                  <a:pos x="hc" y="t"/>
                </a:cxn>
                <a:cxn ang="0">
                  <a:pos x="r" y="vc"/>
                </a:cxn>
                <a:cxn ang="cd4">
                  <a:pos x="hc" y="b"/>
                </a:cxn>
                <a:cxn ang="cd2">
                  <a:pos x="l" y="vc"/>
                </a:cxn>
                <a:cxn ang="f74">
                  <a:pos x="f91" y="f92"/>
                </a:cxn>
                <a:cxn ang="f74">
                  <a:pos x="f93" y="f94"/>
                </a:cxn>
                <a:cxn ang="f74">
                  <a:pos x="f95" y="f96"/>
                </a:cxn>
                <a:cxn ang="f74">
                  <a:pos x="f97" y="f98"/>
                </a:cxn>
                <a:cxn ang="f74">
                  <a:pos x="f99" y="f100"/>
                </a:cxn>
                <a:cxn ang="f74">
                  <a:pos x="f101" y="f102"/>
                </a:cxn>
                <a:cxn ang="f74">
                  <a:pos x="f91" y="f92"/>
                </a:cxn>
              </a:cxnLst>
              <a:rect l="f87" t="f90" r="f88" b="f89"/>
              <a:pathLst>
                <a:path w="1370" h="1456">
                  <a:moveTo>
                    <a:pt x="f8" y="f9"/>
                  </a:moveTo>
                  <a:cubicBezTo>
                    <a:pt x="f10" y="f9"/>
                    <a:pt x="f11" y="f12"/>
                    <a:pt x="f13" y="f14"/>
                  </a:cubicBezTo>
                  <a:cubicBezTo>
                    <a:pt x="f15" y="f16"/>
                    <a:pt x="f5" y="f17"/>
                    <a:pt x="f15" y="f18"/>
                  </a:cubicBezTo>
                  <a:cubicBezTo>
                    <a:pt x="f19" y="f20"/>
                    <a:pt x="f21" y="f22"/>
                    <a:pt x="f23" y="f22"/>
                  </a:cubicBezTo>
                  <a:cubicBezTo>
                    <a:pt x="f24" y="f22"/>
                    <a:pt x="f25" y="f20"/>
                    <a:pt x="f26" y="f27"/>
                  </a:cubicBezTo>
                  <a:cubicBezTo>
                    <a:pt x="f28" y="f29"/>
                    <a:pt x="f30" y="f31"/>
                    <a:pt x="f32" y="f33"/>
                  </a:cubicBezTo>
                  <a:cubicBezTo>
                    <a:pt x="f34" y="f35"/>
                    <a:pt x="f36"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8" name="Google Shape;1516;p32">
              <a:extLst>
                <a:ext uri="{FF2B5EF4-FFF2-40B4-BE49-F238E27FC236}">
                  <a16:creationId xmlns:a16="http://schemas.microsoft.com/office/drawing/2014/main" id="{6237D84B-F57D-4C5B-8CF1-F5DB8933A97D}"/>
                </a:ext>
              </a:extLst>
            </p:cNvPr>
            <p:cNvSpPr/>
            <p:nvPr/>
          </p:nvSpPr>
          <p:spPr>
            <a:xfrm>
              <a:off x="11072176" y="4661775"/>
              <a:ext cx="356753" cy="730148"/>
            </a:xfrm>
            <a:custGeom>
              <a:avLst/>
              <a:gdLst>
                <a:gd name="f0" fmla="val 10800000"/>
                <a:gd name="f1" fmla="val 5400000"/>
                <a:gd name="f2" fmla="val 180"/>
                <a:gd name="f3" fmla="val w"/>
                <a:gd name="f4" fmla="val h"/>
                <a:gd name="f5" fmla="val 0"/>
                <a:gd name="f6" fmla="val 12193"/>
                <a:gd name="f7" fmla="val 23944"/>
                <a:gd name="f8" fmla="val 11831"/>
                <a:gd name="f9" fmla="val 11635"/>
                <a:gd name="f10" fmla="val 11453"/>
                <a:gd name="f11" fmla="val 155"/>
                <a:gd name="f12" fmla="val 11335"/>
                <a:gd name="f13" fmla="val 310"/>
                <a:gd name="f14" fmla="val 10823"/>
                <a:gd name="f15" fmla="val 941"/>
                <a:gd name="f16" fmla="val 10406"/>
                <a:gd name="f17" fmla="val 1632"/>
                <a:gd name="f18" fmla="val 9989"/>
                <a:gd name="f19" fmla="val 2322"/>
                <a:gd name="f20" fmla="val 9025"/>
                <a:gd name="f21" fmla="val 3941"/>
                <a:gd name="f22" fmla="val 8168"/>
                <a:gd name="f23" fmla="val 5632"/>
                <a:gd name="f24" fmla="val 7251"/>
                <a:gd name="f25" fmla="val 7275"/>
                <a:gd name="f26" fmla="val 5525"/>
                <a:gd name="f27" fmla="val 10371"/>
                <a:gd name="f28" fmla="val 3965"/>
                <a:gd name="f29" fmla="val 13562"/>
                <a:gd name="f30" fmla="val 2596"/>
                <a:gd name="f31" fmla="val 16824"/>
                <a:gd name="f32" fmla="val 1846"/>
                <a:gd name="f33" fmla="val 18598"/>
                <a:gd name="f34" fmla="val 1072"/>
                <a:gd name="f35" fmla="val 20348"/>
                <a:gd name="f36" fmla="val 381"/>
                <a:gd name="f37" fmla="val 22146"/>
                <a:gd name="f38" fmla="val 238"/>
                <a:gd name="f39" fmla="val 22610"/>
                <a:gd name="f40" fmla="val 23063"/>
                <a:gd name="f41" fmla="val 24"/>
                <a:gd name="f42" fmla="val 23563"/>
                <a:gd name="f43" fmla="val 23753"/>
                <a:gd name="f44" fmla="val 191"/>
                <a:gd name="f45" fmla="val 23884"/>
                <a:gd name="f46" fmla="val 357"/>
                <a:gd name="f47" fmla="val 453"/>
                <a:gd name="f48" fmla="val 23908"/>
                <a:gd name="f49" fmla="val 536"/>
                <a:gd name="f50" fmla="val 631"/>
                <a:gd name="f51" fmla="val 23861"/>
                <a:gd name="f52" fmla="val 857"/>
                <a:gd name="f53" fmla="val 23551"/>
                <a:gd name="f54" fmla="val 1000"/>
                <a:gd name="f55" fmla="val 23194"/>
                <a:gd name="f56" fmla="val 1155"/>
                <a:gd name="f57" fmla="val 22849"/>
                <a:gd name="f58" fmla="val 1857"/>
                <a:gd name="f59" fmla="val 21289"/>
                <a:gd name="f60" fmla="val 2512"/>
                <a:gd name="f61" fmla="val 19717"/>
                <a:gd name="f62" fmla="val 3250"/>
                <a:gd name="f63" fmla="val 18181"/>
                <a:gd name="f64" fmla="val 4048"/>
                <a:gd name="f65" fmla="val 16526"/>
                <a:gd name="f66" fmla="val 4822"/>
                <a:gd name="f67" fmla="val 14860"/>
                <a:gd name="f68" fmla="val 5620"/>
                <a:gd name="f69" fmla="val 13205"/>
                <a:gd name="f70" fmla="val 6382"/>
                <a:gd name="f71" fmla="val 11597"/>
                <a:gd name="f72" fmla="val 7263"/>
                <a:gd name="f73" fmla="val 10049"/>
                <a:gd name="f74" fmla="val 8132"/>
                <a:gd name="f75" fmla="val 8490"/>
                <a:gd name="f76" fmla="val 9120"/>
                <a:gd name="f77" fmla="val 6704"/>
                <a:gd name="f78" fmla="val 10037"/>
                <a:gd name="f79" fmla="val 4870"/>
                <a:gd name="f80" fmla="val 10930"/>
                <a:gd name="f81" fmla="val 3025"/>
                <a:gd name="f82" fmla="val 11275"/>
                <a:gd name="f83" fmla="val 2287"/>
                <a:gd name="f84" fmla="val 11704"/>
                <a:gd name="f85" fmla="val 1572"/>
                <a:gd name="f86" fmla="val 12002"/>
                <a:gd name="f87" fmla="val 798"/>
                <a:gd name="f88" fmla="val 12085"/>
                <a:gd name="f89" fmla="val 560"/>
                <a:gd name="f90" fmla="val 12192"/>
                <a:gd name="f91" fmla="val 274"/>
                <a:gd name="f92" fmla="val 12013"/>
                <a:gd name="f93" fmla="val 48"/>
                <a:gd name="f94" fmla="val 11952"/>
                <a:gd name="f95" fmla="val 15"/>
                <a:gd name="f96" fmla="val 11891"/>
                <a:gd name="f97" fmla="+- 0 0 -90"/>
                <a:gd name="f98" fmla="*/ f3 1 12193"/>
                <a:gd name="f99" fmla="*/ f4 1 23944"/>
                <a:gd name="f100" fmla="+- f7 0 f5"/>
                <a:gd name="f101" fmla="+- f6 0 f5"/>
                <a:gd name="f102" fmla="*/ f97 f0 1"/>
                <a:gd name="f103" fmla="*/ f101 1 12193"/>
                <a:gd name="f104" fmla="*/ f100 1 23944"/>
                <a:gd name="f105" fmla="*/ 101813768 f101 1"/>
                <a:gd name="f106" fmla="*/ 0 f100 1"/>
                <a:gd name="f107" fmla="*/ 97545058 f101 1"/>
                <a:gd name="f108" fmla="*/ 2667896 f100 1"/>
                <a:gd name="f109" fmla="*/ 85962208 f101 1"/>
                <a:gd name="f110" fmla="*/ 19982507 f100 1"/>
                <a:gd name="f111" fmla="*/ 62399649 f101 1"/>
                <a:gd name="f112" fmla="*/ 62606194 f100 1"/>
                <a:gd name="f113" fmla="*/ 22340509 f101 1"/>
                <a:gd name="f114" fmla="*/ 144781663 f100 1"/>
                <a:gd name="f115" fmla="*/ 3278902 f101 1"/>
                <a:gd name="f116" fmla="*/ 190580948 f100 1"/>
                <a:gd name="f117" fmla="*/ 206605 f101 1"/>
                <a:gd name="f118" fmla="*/ 202774794 f100 1"/>
                <a:gd name="f119" fmla="*/ 3072296 f101 1"/>
                <a:gd name="f120" fmla="*/ 206053694 f100 1"/>
                <a:gd name="f121" fmla="*/ 5430265 f101 1"/>
                <a:gd name="f122" fmla="*/ 205339388 f100 1"/>
                <a:gd name="f123" fmla="*/ 9939619 f101 1"/>
                <a:gd name="f124" fmla="*/ 196630636 f100 1"/>
                <a:gd name="f125" fmla="*/ 27968588 f101 1"/>
                <a:gd name="f126" fmla="*/ 156459407 f100 1"/>
                <a:gd name="f127" fmla="*/ 48363929 f101 1"/>
                <a:gd name="f128" fmla="*/ 113637516 f100 1"/>
                <a:gd name="f129" fmla="*/ 69981299 f101 1"/>
                <a:gd name="f130" fmla="*/ 73061909 f100 1"/>
                <a:gd name="f131" fmla="*/ 94059961 f101 1"/>
                <a:gd name="f132" fmla="*/ 26032195 f100 1"/>
                <a:gd name="f133" fmla="*/ 103285252 f101 1"/>
                <a:gd name="f134" fmla="*/ 6867318 f100 1"/>
                <a:gd name="f135" fmla="*/ 103379743 f101 1"/>
                <a:gd name="f136" fmla="*/ 413231 f100 1"/>
                <a:gd name="f137" fmla="*/ f102 1 f2"/>
                <a:gd name="f138" fmla="*/ f105 1 12193"/>
                <a:gd name="f139" fmla="*/ f106 1 23944"/>
                <a:gd name="f140" fmla="*/ f107 1 12193"/>
                <a:gd name="f141" fmla="*/ f108 1 23944"/>
                <a:gd name="f142" fmla="*/ f109 1 12193"/>
                <a:gd name="f143" fmla="*/ f110 1 23944"/>
                <a:gd name="f144" fmla="*/ f111 1 12193"/>
                <a:gd name="f145" fmla="*/ f112 1 23944"/>
                <a:gd name="f146" fmla="*/ f113 1 12193"/>
                <a:gd name="f147" fmla="*/ f114 1 23944"/>
                <a:gd name="f148" fmla="*/ f115 1 12193"/>
                <a:gd name="f149" fmla="*/ f116 1 23944"/>
                <a:gd name="f150" fmla="*/ f117 1 12193"/>
                <a:gd name="f151" fmla="*/ f118 1 23944"/>
                <a:gd name="f152" fmla="*/ f119 1 12193"/>
                <a:gd name="f153" fmla="*/ f120 1 23944"/>
                <a:gd name="f154" fmla="*/ f121 1 12193"/>
                <a:gd name="f155" fmla="*/ f122 1 23944"/>
                <a:gd name="f156" fmla="*/ f123 1 12193"/>
                <a:gd name="f157" fmla="*/ f124 1 23944"/>
                <a:gd name="f158" fmla="*/ f125 1 12193"/>
                <a:gd name="f159" fmla="*/ f126 1 23944"/>
                <a:gd name="f160" fmla="*/ f127 1 12193"/>
                <a:gd name="f161" fmla="*/ f128 1 23944"/>
                <a:gd name="f162" fmla="*/ f129 1 12193"/>
                <a:gd name="f163" fmla="*/ f130 1 23944"/>
                <a:gd name="f164" fmla="*/ f131 1 12193"/>
                <a:gd name="f165" fmla="*/ f132 1 23944"/>
                <a:gd name="f166" fmla="*/ f133 1 12193"/>
                <a:gd name="f167" fmla="*/ f134 1 23944"/>
                <a:gd name="f168" fmla="*/ f135 1 12193"/>
                <a:gd name="f169" fmla="*/ f136 1 23944"/>
                <a:gd name="f170" fmla="*/ 0 1 f103"/>
                <a:gd name="f171" fmla="*/ f6 1 f103"/>
                <a:gd name="f172" fmla="*/ 0 1 f104"/>
                <a:gd name="f173" fmla="*/ f7 1 f104"/>
                <a:gd name="f174" fmla="+- f137 0 f1"/>
                <a:gd name="f175" fmla="*/ f138 1 f103"/>
                <a:gd name="f176" fmla="*/ f139 1 f104"/>
                <a:gd name="f177" fmla="*/ f140 1 f103"/>
                <a:gd name="f178" fmla="*/ f141 1 f104"/>
                <a:gd name="f179" fmla="*/ f142 1 f103"/>
                <a:gd name="f180" fmla="*/ f143 1 f104"/>
                <a:gd name="f181" fmla="*/ f144 1 f103"/>
                <a:gd name="f182" fmla="*/ f145 1 f104"/>
                <a:gd name="f183" fmla="*/ f146 1 f103"/>
                <a:gd name="f184" fmla="*/ f147 1 f104"/>
                <a:gd name="f185" fmla="*/ f148 1 f103"/>
                <a:gd name="f186" fmla="*/ f149 1 f104"/>
                <a:gd name="f187" fmla="*/ f150 1 f103"/>
                <a:gd name="f188" fmla="*/ f151 1 f104"/>
                <a:gd name="f189" fmla="*/ f152 1 f103"/>
                <a:gd name="f190" fmla="*/ f153 1 f104"/>
                <a:gd name="f191" fmla="*/ f154 1 f103"/>
                <a:gd name="f192" fmla="*/ f155 1 f104"/>
                <a:gd name="f193" fmla="*/ f156 1 f103"/>
                <a:gd name="f194" fmla="*/ f157 1 f104"/>
                <a:gd name="f195" fmla="*/ f158 1 f103"/>
                <a:gd name="f196" fmla="*/ f159 1 f104"/>
                <a:gd name="f197" fmla="*/ f160 1 f103"/>
                <a:gd name="f198" fmla="*/ f161 1 f104"/>
                <a:gd name="f199" fmla="*/ f162 1 f103"/>
                <a:gd name="f200" fmla="*/ f163 1 f104"/>
                <a:gd name="f201" fmla="*/ f164 1 f103"/>
                <a:gd name="f202" fmla="*/ f165 1 f104"/>
                <a:gd name="f203" fmla="*/ f166 1 f103"/>
                <a:gd name="f204" fmla="*/ f167 1 f104"/>
                <a:gd name="f205" fmla="*/ f168 1 f103"/>
                <a:gd name="f206" fmla="*/ f169 1 f104"/>
                <a:gd name="f207" fmla="*/ f170 f98 1"/>
                <a:gd name="f208" fmla="*/ f171 f98 1"/>
                <a:gd name="f209" fmla="*/ f173 f99 1"/>
                <a:gd name="f210" fmla="*/ f172 f99 1"/>
                <a:gd name="f211" fmla="*/ f175 f98 1"/>
                <a:gd name="f212" fmla="*/ f176 f99 1"/>
                <a:gd name="f213" fmla="*/ f177 f98 1"/>
                <a:gd name="f214" fmla="*/ f178 f99 1"/>
                <a:gd name="f215" fmla="*/ f179 f98 1"/>
                <a:gd name="f216" fmla="*/ f180 f99 1"/>
                <a:gd name="f217" fmla="*/ f181 f98 1"/>
                <a:gd name="f218" fmla="*/ f182 f99 1"/>
                <a:gd name="f219" fmla="*/ f183 f98 1"/>
                <a:gd name="f220" fmla="*/ f184 f99 1"/>
                <a:gd name="f221" fmla="*/ f185 f98 1"/>
                <a:gd name="f222" fmla="*/ f186 f99 1"/>
                <a:gd name="f223" fmla="*/ f187 f98 1"/>
                <a:gd name="f224" fmla="*/ f188 f99 1"/>
                <a:gd name="f225" fmla="*/ f189 f98 1"/>
                <a:gd name="f226" fmla="*/ f190 f99 1"/>
                <a:gd name="f227" fmla="*/ f191 f98 1"/>
                <a:gd name="f228" fmla="*/ f192 f99 1"/>
                <a:gd name="f229" fmla="*/ f193 f98 1"/>
                <a:gd name="f230" fmla="*/ f194 f99 1"/>
                <a:gd name="f231" fmla="*/ f195 f98 1"/>
                <a:gd name="f232" fmla="*/ f196 f99 1"/>
                <a:gd name="f233" fmla="*/ f197 f98 1"/>
                <a:gd name="f234" fmla="*/ f198 f99 1"/>
                <a:gd name="f235" fmla="*/ f199 f98 1"/>
                <a:gd name="f236" fmla="*/ f200 f99 1"/>
                <a:gd name="f237" fmla="*/ f201 f98 1"/>
                <a:gd name="f238" fmla="*/ f202 f99 1"/>
                <a:gd name="f239" fmla="*/ f203 f98 1"/>
                <a:gd name="f240" fmla="*/ f204 f99 1"/>
                <a:gd name="f241" fmla="*/ f205 f98 1"/>
                <a:gd name="f242" fmla="*/ f206 f99 1"/>
              </a:gdLst>
              <a:ahLst/>
              <a:cxnLst>
                <a:cxn ang="3cd4">
                  <a:pos x="hc" y="t"/>
                </a:cxn>
                <a:cxn ang="0">
                  <a:pos x="r" y="vc"/>
                </a:cxn>
                <a:cxn ang="cd4">
                  <a:pos x="hc" y="b"/>
                </a:cxn>
                <a:cxn ang="cd2">
                  <a:pos x="l" y="vc"/>
                </a:cxn>
                <a:cxn ang="f174">
                  <a:pos x="f211" y="f212"/>
                </a:cxn>
                <a:cxn ang="f174">
                  <a:pos x="f213" y="f214"/>
                </a:cxn>
                <a:cxn ang="f174">
                  <a:pos x="f215" y="f216"/>
                </a:cxn>
                <a:cxn ang="f174">
                  <a:pos x="f217" y="f218"/>
                </a:cxn>
                <a:cxn ang="f174">
                  <a:pos x="f219" y="f220"/>
                </a:cxn>
                <a:cxn ang="f174">
                  <a:pos x="f221" y="f222"/>
                </a:cxn>
                <a:cxn ang="f174">
                  <a:pos x="f223" y="f224"/>
                </a:cxn>
                <a:cxn ang="f174">
                  <a:pos x="f225" y="f226"/>
                </a:cxn>
                <a:cxn ang="f174">
                  <a:pos x="f227" y="f228"/>
                </a:cxn>
                <a:cxn ang="f174">
                  <a:pos x="f229" y="f230"/>
                </a:cxn>
                <a:cxn ang="f174">
                  <a:pos x="f231" y="f232"/>
                </a:cxn>
                <a:cxn ang="f174">
                  <a:pos x="f233" y="f234"/>
                </a:cxn>
                <a:cxn ang="f174">
                  <a:pos x="f235" y="f236"/>
                </a:cxn>
                <a:cxn ang="f174">
                  <a:pos x="f237" y="f238"/>
                </a:cxn>
                <a:cxn ang="f174">
                  <a:pos x="f239" y="f240"/>
                </a:cxn>
                <a:cxn ang="f174">
                  <a:pos x="f241" y="f242"/>
                </a:cxn>
                <a:cxn ang="f174">
                  <a:pos x="f211" y="f212"/>
                </a:cxn>
              </a:cxnLst>
              <a:rect l="f207" t="f210" r="f208" b="f209"/>
              <a:pathLst>
                <a:path w="12193" h="23944">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5" y="f40"/>
                    <a:pt x="f41" y="f42"/>
                  </a:cubicBezTo>
                  <a:cubicBezTo>
                    <a:pt x="f41" y="f43"/>
                    <a:pt x="f44" y="f45"/>
                    <a:pt x="f46" y="f7"/>
                  </a:cubicBezTo>
                  <a:cubicBezTo>
                    <a:pt x="f47" y="f48"/>
                    <a:pt x="f49" y="f45"/>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19" name="Google Shape;1517;p32">
              <a:extLst>
                <a:ext uri="{FF2B5EF4-FFF2-40B4-BE49-F238E27FC236}">
                  <a16:creationId xmlns:a16="http://schemas.microsoft.com/office/drawing/2014/main" id="{123912B4-58D0-4887-AD51-303CC2611E67}"/>
                </a:ext>
              </a:extLst>
            </p:cNvPr>
            <p:cNvSpPr/>
            <p:nvPr/>
          </p:nvSpPr>
          <p:spPr>
            <a:xfrm>
              <a:off x="11150888" y="4719163"/>
              <a:ext cx="416673" cy="768781"/>
            </a:xfrm>
            <a:custGeom>
              <a:avLst/>
              <a:gdLst>
                <a:gd name="f0" fmla="val 10800000"/>
                <a:gd name="f1" fmla="val 5400000"/>
                <a:gd name="f2" fmla="val 180"/>
                <a:gd name="f3" fmla="val w"/>
                <a:gd name="f4" fmla="val h"/>
                <a:gd name="f5" fmla="val 0"/>
                <a:gd name="f6" fmla="val 14241"/>
                <a:gd name="f7" fmla="val 25211"/>
                <a:gd name="f8" fmla="val 13843"/>
                <a:gd name="f9" fmla="val 1"/>
                <a:gd name="f10" fmla="val 13690"/>
                <a:gd name="f11" fmla="val 13545"/>
                <a:gd name="f12" fmla="val 71"/>
                <a:gd name="f13" fmla="val 13443"/>
                <a:gd name="f14" fmla="val 190"/>
                <a:gd name="f15" fmla="val 12776"/>
                <a:gd name="f16" fmla="val 869"/>
                <a:gd name="f17" fmla="val 12300"/>
                <a:gd name="f18" fmla="val 1702"/>
                <a:gd name="f19" fmla="val 11800"/>
                <a:gd name="f20" fmla="val 2500"/>
                <a:gd name="f21" fmla="val 10574"/>
                <a:gd name="f22" fmla="val 4560"/>
                <a:gd name="f23" fmla="val 9359"/>
                <a:gd name="f24" fmla="val 6643"/>
                <a:gd name="f25" fmla="val 8216"/>
                <a:gd name="f26" fmla="val 8763"/>
                <a:gd name="f27" fmla="val 6359"/>
                <a:gd name="f28" fmla="val 12263"/>
                <a:gd name="f29" fmla="val 4537"/>
                <a:gd name="f30" fmla="val 15775"/>
                <a:gd name="f31" fmla="val 2775"/>
                <a:gd name="f32" fmla="val 19324"/>
                <a:gd name="f33" fmla="val 2001"/>
                <a:gd name="f34" fmla="val 20776"/>
                <a:gd name="f35" fmla="val 1168"/>
                <a:gd name="f36" fmla="val 22205"/>
                <a:gd name="f37" fmla="val 441"/>
                <a:gd name="f38" fmla="val 23681"/>
                <a:gd name="f39" fmla="val 263"/>
                <a:gd name="f40" fmla="val 24098"/>
                <a:gd name="f41" fmla="val 24527"/>
                <a:gd name="f42" fmla="val 96"/>
                <a:gd name="f43" fmla="val 25003"/>
                <a:gd name="f44" fmla="val 156"/>
                <a:gd name="f45" fmla="val 25062"/>
                <a:gd name="f46" fmla="val 227"/>
                <a:gd name="f47" fmla="val 25134"/>
                <a:gd name="f48" fmla="val 287"/>
                <a:gd name="f49" fmla="val 25193"/>
                <a:gd name="f50" fmla="val 351"/>
                <a:gd name="f51" fmla="val 25203"/>
                <a:gd name="f52" fmla="val 418"/>
                <a:gd name="f53" fmla="val 484"/>
                <a:gd name="f54" fmla="val 651"/>
                <a:gd name="f55" fmla="val 812"/>
                <a:gd name="f56" fmla="val 25165"/>
                <a:gd name="f57" fmla="val 906"/>
                <a:gd name="f58" fmla="val 1763"/>
                <a:gd name="f59" fmla="val 23788"/>
                <a:gd name="f60" fmla="val 2465"/>
                <a:gd name="f61" fmla="val 22479"/>
                <a:gd name="f62" fmla="val 3216"/>
                <a:gd name="f63" fmla="val 21205"/>
                <a:gd name="f64" fmla="val 3906"/>
                <a:gd name="f65" fmla="val 19978"/>
                <a:gd name="f66" fmla="val 4692"/>
                <a:gd name="f67" fmla="val 18812"/>
                <a:gd name="f68" fmla="val 5383"/>
                <a:gd name="f69" fmla="val 17585"/>
                <a:gd name="f70" fmla="val 6454"/>
                <a:gd name="f71" fmla="val 15764"/>
                <a:gd name="f72" fmla="val 7395"/>
                <a:gd name="f73" fmla="val 13882"/>
                <a:gd name="f74" fmla="val 8395"/>
                <a:gd name="f75" fmla="val 12025"/>
                <a:gd name="f76" fmla="val 9181"/>
                <a:gd name="f77" fmla="val 10596"/>
                <a:gd name="f78" fmla="val 9955"/>
                <a:gd name="f79" fmla="val 9156"/>
                <a:gd name="f80" fmla="val 10728"/>
                <a:gd name="f81" fmla="val 7715"/>
                <a:gd name="f82" fmla="val 11598"/>
                <a:gd name="f83" fmla="val 6072"/>
                <a:gd name="f84" fmla="val 12538"/>
                <a:gd name="f85" fmla="val 4465"/>
                <a:gd name="f86" fmla="val 13384"/>
                <a:gd name="f87" fmla="val 2810"/>
                <a:gd name="f88" fmla="val 13741"/>
                <a:gd name="f89" fmla="val 2107"/>
                <a:gd name="f90" fmla="val 14086"/>
                <a:gd name="f91" fmla="val 1393"/>
                <a:gd name="f92" fmla="val 14205"/>
                <a:gd name="f93" fmla="val 619"/>
                <a:gd name="f94" fmla="val 405"/>
                <a:gd name="f95" fmla="val 14217"/>
                <a:gd name="f96" fmla="val 154"/>
                <a:gd name="f97" fmla="val 14026"/>
                <a:gd name="f98" fmla="val 35"/>
                <a:gd name="f99" fmla="val 13965"/>
                <a:gd name="f100" fmla="val 12"/>
                <a:gd name="f101" fmla="val 13903"/>
                <a:gd name="f102" fmla="+- 0 0 -90"/>
                <a:gd name="f103" fmla="*/ f3 1 14241"/>
                <a:gd name="f104" fmla="*/ f4 1 25211"/>
                <a:gd name="f105" fmla="+- f7 0 f5"/>
                <a:gd name="f106" fmla="+- f6 0 f5"/>
                <a:gd name="f107" fmla="*/ f102 f0 1"/>
                <a:gd name="f108" fmla="*/ f106 1 14241"/>
                <a:gd name="f109" fmla="*/ f105 1 25211"/>
                <a:gd name="f110" fmla="*/ 119128725 f106 1"/>
                <a:gd name="f111" fmla="*/ 8402 f105 1"/>
                <a:gd name="f112" fmla="*/ 115686432 f106 1"/>
                <a:gd name="f113" fmla="*/ 1635259 f105 1"/>
                <a:gd name="f114" fmla="*/ 101547371 f106 1"/>
                <a:gd name="f115" fmla="*/ 21514034 f105 1"/>
                <a:gd name="f116" fmla="*/ 70704610 f106 1"/>
                <a:gd name="f117" fmla="*/ 75411478 f105 1"/>
                <a:gd name="f118" fmla="*/ 23880919 f106 1"/>
                <a:gd name="f119" fmla="*/ 166295724 f105 1"/>
                <a:gd name="f120" fmla="*/ 3795031 f106 1"/>
                <a:gd name="f121" fmla="*/ 203790657 f105 1"/>
                <a:gd name="f122" fmla="*/ 826033 f106 1"/>
                <a:gd name="f123" fmla="*/ 215167306 f105 1"/>
                <a:gd name="f124" fmla="*/ 2469697 f106 1"/>
                <a:gd name="f125" fmla="*/ 216802134 f105 1"/>
                <a:gd name="f126" fmla="*/ 4165003 f106 1"/>
                <a:gd name="f127" fmla="*/ 216957099 f105 1"/>
                <a:gd name="f128" fmla="*/ 7796667 f106 1"/>
                <a:gd name="f129" fmla="*/ 27675950 f106 1"/>
                <a:gd name="f130" fmla="*/ 182482799 f105 1"/>
                <a:gd name="f131" fmla="*/ 46324390 f106 1"/>
                <a:gd name="f132" fmla="*/ 151330248 f105 1"/>
                <a:gd name="f133" fmla="*/ 72244971 f106 1"/>
                <a:gd name="f134" fmla="*/ 103482922 f105 1"/>
                <a:gd name="f135" fmla="*/ 92322048 f106 1"/>
                <a:gd name="f136" fmla="*/ 66392818 f105 1"/>
                <a:gd name="f137" fmla="*/ 115178730 f106 1"/>
                <a:gd name="f138" fmla="*/ 24181930 f105 1"/>
                <a:gd name="f139" fmla="*/ 122243855 f106 1"/>
                <a:gd name="f140" fmla="*/ 5326960 f105 1"/>
                <a:gd name="f141" fmla="*/ 120703493 f106 1"/>
                <a:gd name="f142" fmla="*/ 301096 f105 1"/>
                <a:gd name="f143" fmla="*/ f107 1 f2"/>
                <a:gd name="f144" fmla="*/ f110 1 14241"/>
                <a:gd name="f145" fmla="*/ f111 1 25211"/>
                <a:gd name="f146" fmla="*/ f112 1 14241"/>
                <a:gd name="f147" fmla="*/ f113 1 25211"/>
                <a:gd name="f148" fmla="*/ f114 1 14241"/>
                <a:gd name="f149" fmla="*/ f115 1 25211"/>
                <a:gd name="f150" fmla="*/ f116 1 14241"/>
                <a:gd name="f151" fmla="*/ f117 1 25211"/>
                <a:gd name="f152" fmla="*/ f118 1 14241"/>
                <a:gd name="f153" fmla="*/ f119 1 25211"/>
                <a:gd name="f154" fmla="*/ f120 1 14241"/>
                <a:gd name="f155" fmla="*/ f121 1 25211"/>
                <a:gd name="f156" fmla="*/ f122 1 14241"/>
                <a:gd name="f157" fmla="*/ f123 1 25211"/>
                <a:gd name="f158" fmla="*/ f124 1 14241"/>
                <a:gd name="f159" fmla="*/ f125 1 25211"/>
                <a:gd name="f160" fmla="*/ f126 1 14241"/>
                <a:gd name="f161" fmla="*/ f127 1 25211"/>
                <a:gd name="f162" fmla="*/ f128 1 14241"/>
                <a:gd name="f163" fmla="*/ f129 1 14241"/>
                <a:gd name="f164" fmla="*/ f130 1 25211"/>
                <a:gd name="f165" fmla="*/ f131 1 14241"/>
                <a:gd name="f166" fmla="*/ f132 1 25211"/>
                <a:gd name="f167" fmla="*/ f133 1 14241"/>
                <a:gd name="f168" fmla="*/ f134 1 25211"/>
                <a:gd name="f169" fmla="*/ f135 1 14241"/>
                <a:gd name="f170" fmla="*/ f136 1 25211"/>
                <a:gd name="f171" fmla="*/ f137 1 14241"/>
                <a:gd name="f172" fmla="*/ f138 1 25211"/>
                <a:gd name="f173" fmla="*/ f139 1 14241"/>
                <a:gd name="f174" fmla="*/ f140 1 25211"/>
                <a:gd name="f175" fmla="*/ f141 1 14241"/>
                <a:gd name="f176" fmla="*/ f142 1 25211"/>
                <a:gd name="f177" fmla="*/ 0 1 f108"/>
                <a:gd name="f178" fmla="*/ f6 1 f108"/>
                <a:gd name="f179" fmla="*/ 0 1 f109"/>
                <a:gd name="f180" fmla="*/ f7 1 f109"/>
                <a:gd name="f181" fmla="+- f143 0 f1"/>
                <a:gd name="f182" fmla="*/ f144 1 f108"/>
                <a:gd name="f183" fmla="*/ f145 1 f109"/>
                <a:gd name="f184" fmla="*/ f146 1 f108"/>
                <a:gd name="f185" fmla="*/ f147 1 f109"/>
                <a:gd name="f186" fmla="*/ f148 1 f108"/>
                <a:gd name="f187" fmla="*/ f149 1 f109"/>
                <a:gd name="f188" fmla="*/ f150 1 f108"/>
                <a:gd name="f189" fmla="*/ f151 1 f109"/>
                <a:gd name="f190" fmla="*/ f152 1 f108"/>
                <a:gd name="f191" fmla="*/ f153 1 f109"/>
                <a:gd name="f192" fmla="*/ f154 1 f108"/>
                <a:gd name="f193" fmla="*/ f155 1 f109"/>
                <a:gd name="f194" fmla="*/ f156 1 f108"/>
                <a:gd name="f195" fmla="*/ f157 1 f109"/>
                <a:gd name="f196" fmla="*/ f158 1 f108"/>
                <a:gd name="f197" fmla="*/ f159 1 f109"/>
                <a:gd name="f198" fmla="*/ f160 1 f108"/>
                <a:gd name="f199" fmla="*/ f161 1 f109"/>
                <a:gd name="f200" fmla="*/ f162 1 f108"/>
                <a:gd name="f201" fmla="*/ f163 1 f108"/>
                <a:gd name="f202" fmla="*/ f164 1 f109"/>
                <a:gd name="f203" fmla="*/ f165 1 f108"/>
                <a:gd name="f204" fmla="*/ f166 1 f109"/>
                <a:gd name="f205" fmla="*/ f167 1 f108"/>
                <a:gd name="f206" fmla="*/ f168 1 f109"/>
                <a:gd name="f207" fmla="*/ f169 1 f108"/>
                <a:gd name="f208" fmla="*/ f170 1 f109"/>
                <a:gd name="f209" fmla="*/ f171 1 f108"/>
                <a:gd name="f210" fmla="*/ f172 1 f109"/>
                <a:gd name="f211" fmla="*/ f173 1 f108"/>
                <a:gd name="f212" fmla="*/ f174 1 f109"/>
                <a:gd name="f213" fmla="*/ f175 1 f108"/>
                <a:gd name="f214" fmla="*/ f176 1 f109"/>
                <a:gd name="f215" fmla="*/ f177 f103 1"/>
                <a:gd name="f216" fmla="*/ f178 f103 1"/>
                <a:gd name="f217" fmla="*/ f180 f104 1"/>
                <a:gd name="f218" fmla="*/ f179 f104 1"/>
                <a:gd name="f219" fmla="*/ f182 f103 1"/>
                <a:gd name="f220" fmla="*/ f183 f104 1"/>
                <a:gd name="f221" fmla="*/ f184 f103 1"/>
                <a:gd name="f222" fmla="*/ f185 f104 1"/>
                <a:gd name="f223" fmla="*/ f186 f103 1"/>
                <a:gd name="f224" fmla="*/ f187 f104 1"/>
                <a:gd name="f225" fmla="*/ f188 f103 1"/>
                <a:gd name="f226" fmla="*/ f189 f104 1"/>
                <a:gd name="f227" fmla="*/ f190 f103 1"/>
                <a:gd name="f228" fmla="*/ f191 f104 1"/>
                <a:gd name="f229" fmla="*/ f192 f103 1"/>
                <a:gd name="f230" fmla="*/ f193 f104 1"/>
                <a:gd name="f231" fmla="*/ f194 f103 1"/>
                <a:gd name="f232" fmla="*/ f195 f104 1"/>
                <a:gd name="f233" fmla="*/ f196 f103 1"/>
                <a:gd name="f234" fmla="*/ f197 f104 1"/>
                <a:gd name="f235" fmla="*/ f198 f103 1"/>
                <a:gd name="f236" fmla="*/ f199 f104 1"/>
                <a:gd name="f237" fmla="*/ f200 f103 1"/>
                <a:gd name="f238" fmla="*/ f201 f103 1"/>
                <a:gd name="f239" fmla="*/ f202 f104 1"/>
                <a:gd name="f240" fmla="*/ f203 f103 1"/>
                <a:gd name="f241" fmla="*/ f204 f104 1"/>
                <a:gd name="f242" fmla="*/ f205 f103 1"/>
                <a:gd name="f243" fmla="*/ f206 f104 1"/>
                <a:gd name="f244" fmla="*/ f207 f103 1"/>
                <a:gd name="f245" fmla="*/ f208 f104 1"/>
                <a:gd name="f246" fmla="*/ f209 f103 1"/>
                <a:gd name="f247" fmla="*/ f210 f104 1"/>
                <a:gd name="f248" fmla="*/ f211 f103 1"/>
                <a:gd name="f249" fmla="*/ f212 f104 1"/>
                <a:gd name="f250" fmla="*/ f213 f103 1"/>
                <a:gd name="f251" fmla="*/ f214 f104 1"/>
              </a:gdLst>
              <a:ahLst/>
              <a:cxnLst>
                <a:cxn ang="3cd4">
                  <a:pos x="hc" y="t"/>
                </a:cxn>
                <a:cxn ang="0">
                  <a:pos x="r" y="vc"/>
                </a:cxn>
                <a:cxn ang="cd4">
                  <a:pos x="hc" y="b"/>
                </a:cxn>
                <a:cxn ang="cd2">
                  <a:pos x="l" y="vc"/>
                </a:cxn>
                <a:cxn ang="f181">
                  <a:pos x="f219" y="f220"/>
                </a:cxn>
                <a:cxn ang="f181">
                  <a:pos x="f221" y="f222"/>
                </a:cxn>
                <a:cxn ang="f181">
                  <a:pos x="f223" y="f224"/>
                </a:cxn>
                <a:cxn ang="f181">
                  <a:pos x="f225" y="f226"/>
                </a:cxn>
                <a:cxn ang="f181">
                  <a:pos x="f227" y="f228"/>
                </a:cxn>
                <a:cxn ang="f181">
                  <a:pos x="f229" y="f230"/>
                </a:cxn>
                <a:cxn ang="f181">
                  <a:pos x="f231" y="f232"/>
                </a:cxn>
                <a:cxn ang="f181">
                  <a:pos x="f233" y="f234"/>
                </a:cxn>
                <a:cxn ang="f181">
                  <a:pos x="f235" y="f236"/>
                </a:cxn>
                <a:cxn ang="f181">
                  <a:pos x="f237" y="f232"/>
                </a:cxn>
                <a:cxn ang="f181">
                  <a:pos x="f238" y="f239"/>
                </a:cxn>
                <a:cxn ang="f181">
                  <a:pos x="f240" y="f241"/>
                </a:cxn>
                <a:cxn ang="f181">
                  <a:pos x="f242" y="f243"/>
                </a:cxn>
                <a:cxn ang="f181">
                  <a:pos x="f244" y="f245"/>
                </a:cxn>
                <a:cxn ang="f181">
                  <a:pos x="f246" y="f247"/>
                </a:cxn>
                <a:cxn ang="f181">
                  <a:pos x="f248" y="f249"/>
                </a:cxn>
                <a:cxn ang="f181">
                  <a:pos x="f250" y="f251"/>
                </a:cxn>
                <a:cxn ang="f181">
                  <a:pos x="f219" y="f220"/>
                </a:cxn>
              </a:cxnLst>
              <a:rect l="f215" t="f218" r="f216" b="f217"/>
              <a:pathLst>
                <a:path w="14241" h="25211">
                  <a:moveTo>
                    <a:pt x="f8" y="f9"/>
                  </a:moveTo>
                  <a:cubicBezTo>
                    <a:pt x="f10" y="f9"/>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9" y="f41"/>
                    <a:pt x="f42" y="f43"/>
                  </a:cubicBezTo>
                  <a:cubicBezTo>
                    <a:pt x="f44" y="f45"/>
                    <a:pt x="f46" y="f47"/>
                    <a:pt x="f48" y="f49"/>
                  </a:cubicBezTo>
                  <a:cubicBezTo>
                    <a:pt x="f50" y="f51"/>
                    <a:pt x="f52" y="f7"/>
                    <a:pt x="f53" y="f7"/>
                  </a:cubicBezTo>
                  <a:cubicBezTo>
                    <a:pt x="f54" y="f7"/>
                    <a:pt x="f55" y="f56"/>
                    <a:pt x="f57" y="f43"/>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6" y="f94"/>
                    <a:pt x="f95" y="f96"/>
                    <a:pt x="f97" y="f98"/>
                  </a:cubicBezTo>
                  <a:cubicBezTo>
                    <a:pt x="f99" y="f100"/>
                    <a:pt x="f101"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nvGrpSpPr>
          <p:cNvPr id="20" name="Google Shape;1518;p32">
            <a:extLst>
              <a:ext uri="{FF2B5EF4-FFF2-40B4-BE49-F238E27FC236}">
                <a16:creationId xmlns:a16="http://schemas.microsoft.com/office/drawing/2014/main" id="{E2C45675-1F57-43FC-BC12-8FE20E68F8E5}"/>
              </a:ext>
            </a:extLst>
          </p:cNvPr>
          <p:cNvGrpSpPr/>
          <p:nvPr/>
        </p:nvGrpSpPr>
        <p:grpSpPr>
          <a:xfrm>
            <a:off x="5151436" y="2143125"/>
            <a:ext cx="2446340" cy="1500192"/>
            <a:chOff x="5151436" y="2143125"/>
            <a:chExt cx="2446340" cy="1500192"/>
          </a:xfrm>
        </p:grpSpPr>
        <p:sp>
          <p:nvSpPr>
            <p:cNvPr id="21" name="Google Shape;1519;p32">
              <a:extLst>
                <a:ext uri="{FF2B5EF4-FFF2-40B4-BE49-F238E27FC236}">
                  <a16:creationId xmlns:a16="http://schemas.microsoft.com/office/drawing/2014/main" id="{0A332FE8-767C-4403-BBCD-28BE2AE7F754}"/>
                </a:ext>
              </a:extLst>
            </p:cNvPr>
            <p:cNvSpPr/>
            <p:nvPr/>
          </p:nvSpPr>
          <p:spPr>
            <a:xfrm>
              <a:off x="5909712" y="2143125"/>
              <a:ext cx="1670663" cy="1500192"/>
            </a:xfrm>
            <a:custGeom>
              <a:avLst/>
              <a:gdLst>
                <a:gd name="f0" fmla="val 10800000"/>
                <a:gd name="f1" fmla="val 5400000"/>
                <a:gd name="f2" fmla="val 180"/>
                <a:gd name="f3" fmla="val w"/>
                <a:gd name="f4" fmla="val h"/>
                <a:gd name="f5" fmla="val 0"/>
                <a:gd name="f6" fmla="val 57115"/>
                <a:gd name="f7" fmla="val 49181"/>
                <a:gd name="f8" fmla="val 34254"/>
                <a:gd name="f9" fmla="val 1"/>
                <a:gd name="f10" fmla="val 33696"/>
                <a:gd name="f11" fmla="val 33137"/>
                <a:gd name="f12" fmla="val 5"/>
                <a:gd name="f13" fmla="val 32576"/>
                <a:gd name="f14" fmla="val 20"/>
                <a:gd name="f15" fmla="val 31968"/>
                <a:gd name="f16" fmla="val 80"/>
                <a:gd name="f17" fmla="val 31349"/>
                <a:gd name="f18" fmla="val 30730"/>
                <a:gd name="f19" fmla="val 92"/>
                <a:gd name="f20" fmla="val 30194"/>
                <a:gd name="f21" fmla="val 104"/>
                <a:gd name="f22" fmla="val 29647"/>
                <a:gd name="f23" fmla="val 29111"/>
                <a:gd name="f24" fmla="val 139"/>
                <a:gd name="f25" fmla="val 28456"/>
                <a:gd name="f26" fmla="val 211"/>
                <a:gd name="f27" fmla="val 27801"/>
                <a:gd name="f28" fmla="val 151"/>
                <a:gd name="f29" fmla="val 27146"/>
                <a:gd name="f30" fmla="val 26110"/>
                <a:gd name="f31" fmla="val 318"/>
                <a:gd name="f32" fmla="val 25075"/>
                <a:gd name="f33" fmla="val 223"/>
                <a:gd name="f34" fmla="val 24039"/>
                <a:gd name="f35" fmla="val 330"/>
                <a:gd name="f36" fmla="val 23539"/>
                <a:gd name="f37" fmla="val 377"/>
                <a:gd name="f38" fmla="val 23027"/>
                <a:gd name="f39" fmla="val 22527"/>
                <a:gd name="f40" fmla="val 389"/>
                <a:gd name="f41" fmla="val 19348"/>
                <a:gd name="f42" fmla="val 592"/>
                <a:gd name="f43" fmla="val 16157"/>
                <a:gd name="f44" fmla="val 806"/>
                <a:gd name="f45" fmla="val 13014"/>
                <a:gd name="f46" fmla="val 1377"/>
                <a:gd name="f47" fmla="val 11728"/>
                <a:gd name="f48" fmla="val 1580"/>
                <a:gd name="f49" fmla="val 10466"/>
                <a:gd name="f50" fmla="val 1937"/>
                <a:gd name="f51" fmla="val 9156"/>
                <a:gd name="f52" fmla="val 2056"/>
                <a:gd name="f53" fmla="val 8311"/>
                <a:gd name="f54" fmla="val 2199"/>
                <a:gd name="f55" fmla="val 7465"/>
                <a:gd name="f56" fmla="val 2342"/>
                <a:gd name="f57" fmla="val 6679"/>
                <a:gd name="f58" fmla="val 2687"/>
                <a:gd name="f59" fmla="val 5977"/>
                <a:gd name="f60" fmla="val 2901"/>
                <a:gd name="f61" fmla="val 5429"/>
                <a:gd name="f62" fmla="val 3390"/>
                <a:gd name="f63" fmla="val 4834"/>
                <a:gd name="f64" fmla="val 3783"/>
                <a:gd name="f65" fmla="val 4096"/>
                <a:gd name="f66" fmla="val 4318"/>
                <a:gd name="f67" fmla="val 3536"/>
                <a:gd name="f68" fmla="val 5045"/>
                <a:gd name="f69" fmla="val 2977"/>
                <a:gd name="f70" fmla="val 5747"/>
                <a:gd name="f71" fmla="val 2334"/>
                <a:gd name="f72" fmla="val 6569"/>
                <a:gd name="f73" fmla="val 1917"/>
                <a:gd name="f74" fmla="val 7545"/>
                <a:gd name="f75" fmla="val 1572"/>
                <a:gd name="f76" fmla="val 8521"/>
                <a:gd name="f77" fmla="val 1036"/>
                <a:gd name="f78" fmla="val 10200"/>
                <a:gd name="f79" fmla="val 619"/>
                <a:gd name="f80" fmla="val 11915"/>
                <a:gd name="f81" fmla="val 452"/>
                <a:gd name="f82" fmla="val 13653"/>
                <a:gd name="f83" fmla="val 274"/>
                <a:gd name="f84" fmla="val 15546"/>
                <a:gd name="f85" fmla="val 17439"/>
                <a:gd name="f86" fmla="val 60"/>
                <a:gd name="f87" fmla="val 19344"/>
                <a:gd name="f88" fmla="val 20737"/>
                <a:gd name="f89" fmla="val 167"/>
                <a:gd name="f90" fmla="val 22130"/>
                <a:gd name="f91" fmla="val 143"/>
                <a:gd name="f92" fmla="val 23523"/>
                <a:gd name="f93" fmla="val 25369"/>
                <a:gd name="f94" fmla="val 179"/>
                <a:gd name="f95" fmla="val 27202"/>
                <a:gd name="f96" fmla="val 29036"/>
                <a:gd name="f97" fmla="val 155"/>
                <a:gd name="f98" fmla="val 29762"/>
                <a:gd name="f99" fmla="val 262"/>
                <a:gd name="f100" fmla="val 30476"/>
                <a:gd name="f101" fmla="val 250"/>
                <a:gd name="f102" fmla="val 31203"/>
                <a:gd name="f103" fmla="val 321"/>
                <a:gd name="f104" fmla="val 33179"/>
                <a:gd name="f105" fmla="val 512"/>
                <a:gd name="f106" fmla="val 35155"/>
                <a:gd name="f107" fmla="val 679"/>
                <a:gd name="f108" fmla="val 37120"/>
                <a:gd name="f109" fmla="val 774"/>
                <a:gd name="f110" fmla="val 38025"/>
                <a:gd name="f111" fmla="val 976"/>
                <a:gd name="f112" fmla="val 38906"/>
                <a:gd name="f113" fmla="val 1203"/>
                <a:gd name="f114" fmla="val 39787"/>
                <a:gd name="f115" fmla="val 1643"/>
                <a:gd name="f116" fmla="val 41752"/>
                <a:gd name="f117" fmla="val 2346"/>
                <a:gd name="f118" fmla="val 43704"/>
                <a:gd name="f119" fmla="val 3620"/>
                <a:gd name="f120" fmla="val 45288"/>
                <a:gd name="f121" fmla="val 4036"/>
                <a:gd name="f122" fmla="val 45835"/>
                <a:gd name="f123" fmla="val 4512"/>
                <a:gd name="f124" fmla="val 46347"/>
                <a:gd name="f125" fmla="val 5072"/>
                <a:gd name="f126" fmla="val 46764"/>
                <a:gd name="f127" fmla="val 5941"/>
                <a:gd name="f128" fmla="val 47490"/>
                <a:gd name="f129" fmla="val 7013"/>
                <a:gd name="f130" fmla="val 47943"/>
                <a:gd name="f131" fmla="val 8108"/>
                <a:gd name="f132" fmla="val 48181"/>
                <a:gd name="f133" fmla="val 9073"/>
                <a:gd name="f134" fmla="val 48407"/>
                <a:gd name="f135" fmla="val 10061"/>
                <a:gd name="f136" fmla="val 48586"/>
                <a:gd name="f137" fmla="val 11061"/>
                <a:gd name="f138" fmla="val 12082"/>
                <a:gd name="f139" fmla="val 48720"/>
                <a:gd name="f140" fmla="val 13104"/>
                <a:gd name="f141" fmla="val 48845"/>
                <a:gd name="f142" fmla="val 14133"/>
                <a:gd name="f143" fmla="val 14292"/>
                <a:gd name="f144" fmla="val 14450"/>
                <a:gd name="f145" fmla="val 48842"/>
                <a:gd name="f146" fmla="val 14609"/>
                <a:gd name="f147" fmla="val 48836"/>
                <a:gd name="f148" fmla="val 16026"/>
                <a:gd name="f149" fmla="val 48943"/>
                <a:gd name="f150" fmla="val 17455"/>
                <a:gd name="f151" fmla="val 48907"/>
                <a:gd name="f152" fmla="val 18871"/>
                <a:gd name="f153" fmla="val 48931"/>
                <a:gd name="f154" fmla="val 19537"/>
                <a:gd name="f155" fmla="val 48991"/>
                <a:gd name="f156" fmla="val 20205"/>
                <a:gd name="f157" fmla="val 48993"/>
                <a:gd name="f158" fmla="val 20874"/>
                <a:gd name="f159" fmla="val 20935"/>
                <a:gd name="f160" fmla="val 20995"/>
                <a:gd name="f161" fmla="val 21056"/>
                <a:gd name="f162" fmla="val 21785"/>
                <a:gd name="f163" fmla="val 22515"/>
                <a:gd name="f164" fmla="val 48996"/>
                <a:gd name="f165" fmla="val 23241"/>
                <a:gd name="f166" fmla="val 49074"/>
                <a:gd name="f167" fmla="val 23682"/>
                <a:gd name="f168" fmla="val 49110"/>
                <a:gd name="f169" fmla="val 24134"/>
                <a:gd name="f170" fmla="val 24575"/>
                <a:gd name="f171" fmla="val 49121"/>
                <a:gd name="f172" fmla="val 25078"/>
                <a:gd name="f173" fmla="val 49173"/>
                <a:gd name="f174" fmla="val 25587"/>
                <a:gd name="f175" fmla="val 49179"/>
                <a:gd name="f176" fmla="val 26097"/>
                <a:gd name="f177" fmla="val 26265"/>
                <a:gd name="f178" fmla="val 26433"/>
                <a:gd name="f179" fmla="val 49178"/>
                <a:gd name="f180" fmla="val 26601"/>
                <a:gd name="f181" fmla="val 26755"/>
                <a:gd name="f182" fmla="val 26909"/>
                <a:gd name="f183" fmla="val 27063"/>
                <a:gd name="f184" fmla="val 29016"/>
                <a:gd name="f185" fmla="val 49062"/>
                <a:gd name="f186" fmla="val 30980"/>
                <a:gd name="f187" fmla="val 48990"/>
                <a:gd name="f188" fmla="val 32933"/>
                <a:gd name="f189" fmla="val 35373"/>
                <a:gd name="f190" fmla="val 48740"/>
                <a:gd name="f191" fmla="val 37790"/>
                <a:gd name="f192" fmla="val 48431"/>
                <a:gd name="f193" fmla="val 40231"/>
                <a:gd name="f194" fmla="val 48240"/>
                <a:gd name="f195" fmla="val 42541"/>
                <a:gd name="f196" fmla="val 48098"/>
                <a:gd name="f197" fmla="val 44887"/>
                <a:gd name="f198" fmla="val 47978"/>
                <a:gd name="f199" fmla="val 47149"/>
                <a:gd name="f200" fmla="val 47431"/>
                <a:gd name="f201" fmla="val 48768"/>
                <a:gd name="f202" fmla="val 47062"/>
                <a:gd name="f203" fmla="val 50316"/>
                <a:gd name="f204" fmla="val 46395"/>
                <a:gd name="f205" fmla="val 51685"/>
                <a:gd name="f206" fmla="val 45478"/>
                <a:gd name="f207" fmla="val 52661"/>
                <a:gd name="f208" fmla="val 44847"/>
                <a:gd name="f209" fmla="val 53471"/>
                <a:gd name="f210" fmla="val 43978"/>
                <a:gd name="f211" fmla="val 54066"/>
                <a:gd name="f212" fmla="val 42978"/>
                <a:gd name="f213" fmla="val 54959"/>
                <a:gd name="f214" fmla="val 41490"/>
                <a:gd name="f215" fmla="val 55424"/>
                <a:gd name="f216" fmla="val 55757"/>
                <a:gd name="f217" fmla="val 38096"/>
                <a:gd name="f218" fmla="val 56162"/>
                <a:gd name="f219" fmla="val 35834"/>
                <a:gd name="f220" fmla="val 56412"/>
                <a:gd name="f221" fmla="val 33548"/>
                <a:gd name="f222" fmla="val 56555"/>
                <a:gd name="f223" fmla="val 31250"/>
                <a:gd name="f224" fmla="val 56638"/>
                <a:gd name="f225" fmla="val 30155"/>
                <a:gd name="f226" fmla="val 56733"/>
                <a:gd name="f227" fmla="val 29071"/>
                <a:gd name="f228" fmla="val 56745"/>
                <a:gd name="f229" fmla="val 27964"/>
                <a:gd name="f230" fmla="val 56840"/>
                <a:gd name="f231" fmla="val 26726"/>
                <a:gd name="f232" fmla="val 56769"/>
                <a:gd name="f233" fmla="val 25476"/>
                <a:gd name="f234" fmla="val 56888"/>
                <a:gd name="f235" fmla="val 24237"/>
                <a:gd name="f236" fmla="val 56900"/>
                <a:gd name="f237" fmla="val 23023"/>
                <a:gd name="f238" fmla="val 56995"/>
                <a:gd name="f239" fmla="val 21809"/>
                <a:gd name="f240" fmla="val 20594"/>
                <a:gd name="f241" fmla="val 56971"/>
                <a:gd name="f242" fmla="val 19725"/>
                <a:gd name="f243" fmla="val 57102"/>
                <a:gd name="f244" fmla="val 18880"/>
                <a:gd name="f245" fmla="val 57079"/>
                <a:gd name="f246" fmla="val 18010"/>
                <a:gd name="f247" fmla="val 57114"/>
                <a:gd name="f248" fmla="val 16022"/>
                <a:gd name="f249" fmla="val 57067"/>
                <a:gd name="f250" fmla="val 14022"/>
                <a:gd name="f251" fmla="val 56805"/>
                <a:gd name="f252" fmla="val 12045"/>
                <a:gd name="f253" fmla="val 10617"/>
                <a:gd name="f254" fmla="val 56424"/>
                <a:gd name="f255" fmla="val 9200"/>
                <a:gd name="f256" fmla="val 56031"/>
                <a:gd name="f257" fmla="val 7819"/>
                <a:gd name="f258" fmla="val 55638"/>
                <a:gd name="f259" fmla="val 6438"/>
                <a:gd name="f260" fmla="val 55043"/>
                <a:gd name="f261" fmla="val 5068"/>
                <a:gd name="f262" fmla="val 54007"/>
                <a:gd name="f263" fmla="val 4044"/>
                <a:gd name="f264" fmla="val 53531"/>
                <a:gd name="f265" fmla="val 3533"/>
                <a:gd name="f266" fmla="val 52935"/>
                <a:gd name="f267" fmla="val 3163"/>
                <a:gd name="f268" fmla="val 52399"/>
                <a:gd name="f269" fmla="val 2723"/>
                <a:gd name="f270" fmla="val 51876"/>
                <a:gd name="f271" fmla="val 2294"/>
                <a:gd name="f272" fmla="val 51245"/>
                <a:gd name="f273" fmla="val 50613"/>
                <a:gd name="f274" fmla="val 1830"/>
                <a:gd name="f275" fmla="val 49804"/>
                <a:gd name="f276" fmla="val 1508"/>
                <a:gd name="f277" fmla="val 48970"/>
                <a:gd name="f278" fmla="val 1247"/>
                <a:gd name="f279" fmla="val 48113"/>
                <a:gd name="f280" fmla="val 1068"/>
                <a:gd name="f281" fmla="val 46101"/>
                <a:gd name="f282" fmla="val 44053"/>
                <a:gd name="f283" fmla="val 41993"/>
                <a:gd name="f284" fmla="val 270"/>
                <a:gd name="f285" fmla="val 40928"/>
                <a:gd name="f286" fmla="val 184"/>
                <a:gd name="f287" fmla="val 39862"/>
                <a:gd name="f288" fmla="val 88"/>
                <a:gd name="f289" fmla="val 38788"/>
                <a:gd name="f290" fmla="val 38674"/>
                <a:gd name="f291" fmla="val 38560"/>
                <a:gd name="f292" fmla="val 89"/>
                <a:gd name="f293" fmla="val 38445"/>
                <a:gd name="f294" fmla="val 38407"/>
                <a:gd name="f295" fmla="val 38368"/>
                <a:gd name="f296" fmla="val 93"/>
                <a:gd name="f297" fmla="val 38330"/>
                <a:gd name="f298" fmla="val 37715"/>
                <a:gd name="f299" fmla="val 37108"/>
                <a:gd name="f300" fmla="val 8"/>
                <a:gd name="f301" fmla="val 36481"/>
                <a:gd name="f302" fmla="val 35739"/>
                <a:gd name="f303" fmla="val 34998"/>
                <a:gd name="f304" fmla="+- 0 0 -90"/>
                <a:gd name="f305" fmla="*/ f3 1 57115"/>
                <a:gd name="f306" fmla="*/ f4 1 49181"/>
                <a:gd name="f307" fmla="+- f7 0 f5"/>
                <a:gd name="f308" fmla="+- f6 0 f5"/>
                <a:gd name="f309" fmla="*/ f304 f0 1"/>
                <a:gd name="f310" fmla="*/ f308 1 57115"/>
                <a:gd name="f311" fmla="*/ f307 1 49181"/>
                <a:gd name="f312" fmla="*/ 294778615 f308 1"/>
                <a:gd name="f313" fmla="*/ 8402 f307 1"/>
                <a:gd name="f314" fmla="*/ 280338474 f308 1"/>
                <a:gd name="f315" fmla="*/ 172178 f307 1"/>
                <a:gd name="f316" fmla="*/ 264452034 f308 1"/>
                <a:gd name="f317" fmla="*/ 791585 f307 1"/>
                <a:gd name="f318" fmla="*/ 250519615 f308 1"/>
                <a:gd name="f319" fmla="*/ 1196004 f307 1"/>
                <a:gd name="f320" fmla="*/ 233609370 f308 1"/>
                <a:gd name="f321" fmla="*/ 1815841 f307 1"/>
                <a:gd name="f322" fmla="*/ 206871640 f308 1"/>
                <a:gd name="f323" fmla="*/ 2840077 f307 1"/>
                <a:gd name="f324" fmla="*/ 193859724 f308 1"/>
                <a:gd name="f325" fmla="*/ 3347779 f307 1"/>
                <a:gd name="f326" fmla="*/ 111994040 f308 1"/>
                <a:gd name="f327" fmla="*/ 11849956 f307 1"/>
                <a:gd name="f328" fmla="*/ 78793387 f308 1"/>
                <a:gd name="f329" fmla="*/ 17693456 f307 1"/>
                <a:gd name="f330" fmla="*/ 57477111 f308 1"/>
                <a:gd name="f331" fmla="*/ 23123315 f307 1"/>
                <a:gd name="f332" fmla="*/ 41599914 f308 1"/>
                <a:gd name="f333" fmla="*/ 32555237 f307 1"/>
                <a:gd name="f334" fmla="*/ 25619003 f308 1"/>
                <a:gd name="f335" fmla="*/ 49456679 f307 1"/>
                <a:gd name="f336" fmla="*/ 13528020 f308 1"/>
                <a:gd name="f337" fmla="*/ 73329158 f307 1"/>
                <a:gd name="f338" fmla="*/ 3889927 f308 1"/>
                <a:gd name="f339" fmla="*/ 117493299 f307 1"/>
                <a:gd name="f340" fmla="*/ 516534 f308 1"/>
                <a:gd name="f341" fmla="*/ 166468280 f307 1"/>
                <a:gd name="f342" fmla="*/ 1230431 f308 1"/>
                <a:gd name="f343" fmla="*/ 202431360 f307 1"/>
                <a:gd name="f344" fmla="*/ 1437036 f308 1"/>
                <a:gd name="f345" fmla="*/ 249874404 f307 1"/>
                <a:gd name="f346" fmla="*/ 2151364 f308 1"/>
                <a:gd name="f347" fmla="*/ 268523221 f307 1"/>
                <a:gd name="f348" fmla="*/ 5843087 f308 1"/>
                <a:gd name="f349" fmla="*/ 319442962 f307 1"/>
                <a:gd name="f350" fmla="*/ 10352420 f308 1"/>
                <a:gd name="f351" fmla="*/ 342394099 f307 1"/>
                <a:gd name="f352" fmla="*/ 31152592 f308 1"/>
                <a:gd name="f353" fmla="*/ 389734270 f307 1"/>
                <a:gd name="f354" fmla="*/ 43647975 f308 1"/>
                <a:gd name="f355" fmla="*/ 402436284 f307 1"/>
                <a:gd name="f356" fmla="*/ 69774700 f308 1"/>
                <a:gd name="f357" fmla="*/ 414630166 f307 1"/>
                <a:gd name="f358" fmla="*/ 95187508 f308 1"/>
                <a:gd name="f359" fmla="*/ 418115675 f307 1"/>
                <a:gd name="f360" fmla="*/ 121623731 f308 1"/>
                <a:gd name="f361" fmla="*/ 420344748 f307 1"/>
                <a:gd name="f362" fmla="*/ 125720264 f308 1"/>
                <a:gd name="f363" fmla="*/ 420267040 f307 1"/>
                <a:gd name="f364" fmla="*/ 162397633 f308 1"/>
                <a:gd name="f365" fmla="*/ 421084671 f307 1"/>
                <a:gd name="f366" fmla="*/ 179634590 f308 1"/>
                <a:gd name="f367" fmla="*/ 421618009 f307 1"/>
                <a:gd name="f368" fmla="*/ 181200975 f308 1"/>
                <a:gd name="f369" fmla="*/ 200004317 f308 1"/>
                <a:gd name="f370" fmla="*/ 422315102 f307 1"/>
                <a:gd name="f371" fmla="*/ 211484276 f308 1"/>
                <a:gd name="f372" fmla="*/ 422719522 f307 1"/>
                <a:gd name="f373" fmla="*/ 224582281 f308 1"/>
                <a:gd name="f374" fmla="*/ 423218822 f307 1"/>
                <a:gd name="f375" fmla="*/ 228919457 f308 1"/>
                <a:gd name="f376" fmla="*/ 423210420 f307 1"/>
                <a:gd name="f377" fmla="*/ 232895042 f308 1"/>
                <a:gd name="f378" fmla="*/ 423236056 f307 1"/>
                <a:gd name="f379" fmla="*/ 283410340 f308 1"/>
                <a:gd name="f380" fmla="*/ 346214845 f308 1"/>
                <a:gd name="f381" fmla="*/ 415138278 f307 1"/>
                <a:gd name="f382" fmla="*/ 405748829 f308 1"/>
                <a:gd name="f383" fmla="*/ 408176051 f307 1"/>
                <a:gd name="f384" fmla="*/ 444784148 f308 1"/>
                <a:gd name="f385" fmla="*/ 391369101 f307 1"/>
                <a:gd name="f386" fmla="*/ 465273981 f308 1"/>
                <a:gd name="f387" fmla="*/ 369855001 f307 1"/>
                <a:gd name="f388" fmla="*/ 479826257 f308 1"/>
                <a:gd name="f389" fmla="*/ 327842246 f307 1"/>
                <a:gd name="f390" fmla="*/ 486693580 f308 1"/>
                <a:gd name="f391" fmla="*/ 268927620 f307 1"/>
                <a:gd name="f392" fmla="*/ 488328820 f308 1"/>
                <a:gd name="f393" fmla="*/ 240649087 f307 1"/>
                <a:gd name="f394" fmla="*/ 489559251 f308 1"/>
                <a:gd name="f395" fmla="*/ 208575956 f307 1"/>
                <a:gd name="f396" fmla="*/ 490480184 f308 1"/>
                <a:gd name="f397" fmla="*/ 177225535 f307 1"/>
                <a:gd name="f398" fmla="*/ 491202913 f308 1"/>
                <a:gd name="f399" fmla="*/ 154988316 f307 1"/>
                <a:gd name="f400" fmla="*/ 488844944 f308 1"/>
                <a:gd name="f401" fmla="*/ 103655344 f307 1"/>
                <a:gd name="f402" fmla="*/ 482184226 f308 1"/>
                <a:gd name="f403" fmla="*/ 67287865 f307 1"/>
                <a:gd name="f404" fmla="*/ 464766280 f308 1"/>
                <a:gd name="f405" fmla="*/ 34801503 f307 1"/>
                <a:gd name="f406" fmla="*/ 450928331 f308 1"/>
                <a:gd name="f407" fmla="*/ 23433223 f307 1"/>
                <a:gd name="f408" fmla="*/ 435558856 f308 1"/>
                <a:gd name="f409" fmla="*/ 15748287 f307 1"/>
                <a:gd name="f410" fmla="*/ 414044787 f308 1"/>
                <a:gd name="f411" fmla="*/ 9190869 f307 1"/>
                <a:gd name="f412" fmla="*/ 361377695 f308 1"/>
                <a:gd name="f413" fmla="*/ 2323543 f307 1"/>
                <a:gd name="f414" fmla="*/ 333796719 f308 1"/>
                <a:gd name="f415" fmla="*/ 757157 f307 1"/>
                <a:gd name="f416" fmla="*/ 330844939 f308 1"/>
                <a:gd name="f417" fmla="*/ 329855151 f308 1"/>
                <a:gd name="f418" fmla="*/ 800417 f307 1"/>
                <a:gd name="f419" fmla="*/ 313943526 f308 1"/>
                <a:gd name="f420" fmla="*/ 68875 f307 1"/>
                <a:gd name="f421" fmla="*/ f309 1 f2"/>
                <a:gd name="f422" fmla="*/ f312 1 57115"/>
                <a:gd name="f423" fmla="*/ f313 1 49181"/>
                <a:gd name="f424" fmla="*/ f314 1 57115"/>
                <a:gd name="f425" fmla="*/ f315 1 49181"/>
                <a:gd name="f426" fmla="*/ f316 1 57115"/>
                <a:gd name="f427" fmla="*/ f317 1 49181"/>
                <a:gd name="f428" fmla="*/ f318 1 57115"/>
                <a:gd name="f429" fmla="*/ f319 1 49181"/>
                <a:gd name="f430" fmla="*/ f320 1 57115"/>
                <a:gd name="f431" fmla="*/ f321 1 49181"/>
                <a:gd name="f432" fmla="*/ f322 1 57115"/>
                <a:gd name="f433" fmla="*/ f323 1 49181"/>
                <a:gd name="f434" fmla="*/ f324 1 57115"/>
                <a:gd name="f435" fmla="*/ f325 1 49181"/>
                <a:gd name="f436" fmla="*/ f326 1 57115"/>
                <a:gd name="f437" fmla="*/ f327 1 49181"/>
                <a:gd name="f438" fmla="*/ f328 1 57115"/>
                <a:gd name="f439" fmla="*/ f329 1 49181"/>
                <a:gd name="f440" fmla="*/ f330 1 57115"/>
                <a:gd name="f441" fmla="*/ f331 1 49181"/>
                <a:gd name="f442" fmla="*/ f332 1 57115"/>
                <a:gd name="f443" fmla="*/ f333 1 49181"/>
                <a:gd name="f444" fmla="*/ f334 1 57115"/>
                <a:gd name="f445" fmla="*/ f335 1 49181"/>
                <a:gd name="f446" fmla="*/ f336 1 57115"/>
                <a:gd name="f447" fmla="*/ f337 1 49181"/>
                <a:gd name="f448" fmla="*/ f338 1 57115"/>
                <a:gd name="f449" fmla="*/ f339 1 49181"/>
                <a:gd name="f450" fmla="*/ f340 1 57115"/>
                <a:gd name="f451" fmla="*/ f341 1 49181"/>
                <a:gd name="f452" fmla="*/ f342 1 57115"/>
                <a:gd name="f453" fmla="*/ f343 1 49181"/>
                <a:gd name="f454" fmla="*/ f344 1 57115"/>
                <a:gd name="f455" fmla="*/ f345 1 49181"/>
                <a:gd name="f456" fmla="*/ f346 1 57115"/>
                <a:gd name="f457" fmla="*/ f347 1 49181"/>
                <a:gd name="f458" fmla="*/ f348 1 57115"/>
                <a:gd name="f459" fmla="*/ f349 1 49181"/>
                <a:gd name="f460" fmla="*/ f350 1 57115"/>
                <a:gd name="f461" fmla="*/ f351 1 49181"/>
                <a:gd name="f462" fmla="*/ f352 1 57115"/>
                <a:gd name="f463" fmla="*/ f353 1 49181"/>
                <a:gd name="f464" fmla="*/ f354 1 57115"/>
                <a:gd name="f465" fmla="*/ f355 1 49181"/>
                <a:gd name="f466" fmla="*/ f356 1 57115"/>
                <a:gd name="f467" fmla="*/ f357 1 49181"/>
                <a:gd name="f468" fmla="*/ f358 1 57115"/>
                <a:gd name="f469" fmla="*/ f359 1 49181"/>
                <a:gd name="f470" fmla="*/ f360 1 57115"/>
                <a:gd name="f471" fmla="*/ f361 1 49181"/>
                <a:gd name="f472" fmla="*/ f362 1 57115"/>
                <a:gd name="f473" fmla="*/ f363 1 49181"/>
                <a:gd name="f474" fmla="*/ f364 1 57115"/>
                <a:gd name="f475" fmla="*/ f365 1 49181"/>
                <a:gd name="f476" fmla="*/ f366 1 57115"/>
                <a:gd name="f477" fmla="*/ f367 1 49181"/>
                <a:gd name="f478" fmla="*/ f368 1 57115"/>
                <a:gd name="f479" fmla="*/ f369 1 57115"/>
                <a:gd name="f480" fmla="*/ f370 1 49181"/>
                <a:gd name="f481" fmla="*/ f371 1 57115"/>
                <a:gd name="f482" fmla="*/ f372 1 49181"/>
                <a:gd name="f483" fmla="*/ f373 1 57115"/>
                <a:gd name="f484" fmla="*/ f374 1 49181"/>
                <a:gd name="f485" fmla="*/ f375 1 57115"/>
                <a:gd name="f486" fmla="*/ f376 1 49181"/>
                <a:gd name="f487" fmla="*/ f377 1 57115"/>
                <a:gd name="f488" fmla="*/ f378 1 49181"/>
                <a:gd name="f489" fmla="*/ f379 1 57115"/>
                <a:gd name="f490" fmla="*/ f380 1 57115"/>
                <a:gd name="f491" fmla="*/ f381 1 49181"/>
                <a:gd name="f492" fmla="*/ f382 1 57115"/>
                <a:gd name="f493" fmla="*/ f383 1 49181"/>
                <a:gd name="f494" fmla="*/ f384 1 57115"/>
                <a:gd name="f495" fmla="*/ f385 1 49181"/>
                <a:gd name="f496" fmla="*/ f386 1 57115"/>
                <a:gd name="f497" fmla="*/ f387 1 49181"/>
                <a:gd name="f498" fmla="*/ f388 1 57115"/>
                <a:gd name="f499" fmla="*/ f389 1 49181"/>
                <a:gd name="f500" fmla="*/ f390 1 57115"/>
                <a:gd name="f501" fmla="*/ f391 1 49181"/>
                <a:gd name="f502" fmla="*/ f392 1 57115"/>
                <a:gd name="f503" fmla="*/ f393 1 49181"/>
                <a:gd name="f504" fmla="*/ f394 1 57115"/>
                <a:gd name="f505" fmla="*/ f395 1 49181"/>
                <a:gd name="f506" fmla="*/ f396 1 57115"/>
                <a:gd name="f507" fmla="*/ f397 1 49181"/>
                <a:gd name="f508" fmla="*/ f398 1 57115"/>
                <a:gd name="f509" fmla="*/ f399 1 49181"/>
                <a:gd name="f510" fmla="*/ f400 1 57115"/>
                <a:gd name="f511" fmla="*/ f401 1 49181"/>
                <a:gd name="f512" fmla="*/ f402 1 57115"/>
                <a:gd name="f513" fmla="*/ f403 1 49181"/>
                <a:gd name="f514" fmla="*/ f404 1 57115"/>
                <a:gd name="f515" fmla="*/ f405 1 49181"/>
                <a:gd name="f516" fmla="*/ f406 1 57115"/>
                <a:gd name="f517" fmla="*/ f407 1 49181"/>
                <a:gd name="f518" fmla="*/ f408 1 57115"/>
                <a:gd name="f519" fmla="*/ f409 1 49181"/>
                <a:gd name="f520" fmla="*/ f410 1 57115"/>
                <a:gd name="f521" fmla="*/ f411 1 49181"/>
                <a:gd name="f522" fmla="*/ f412 1 57115"/>
                <a:gd name="f523" fmla="*/ f413 1 49181"/>
                <a:gd name="f524" fmla="*/ f414 1 57115"/>
                <a:gd name="f525" fmla="*/ f415 1 49181"/>
                <a:gd name="f526" fmla="*/ f416 1 57115"/>
                <a:gd name="f527" fmla="*/ f417 1 57115"/>
                <a:gd name="f528" fmla="*/ f418 1 49181"/>
                <a:gd name="f529" fmla="*/ f419 1 57115"/>
                <a:gd name="f530" fmla="*/ f420 1 49181"/>
                <a:gd name="f531" fmla="*/ 0 1 f310"/>
                <a:gd name="f532" fmla="*/ f6 1 f310"/>
                <a:gd name="f533" fmla="*/ 0 1 f311"/>
                <a:gd name="f534" fmla="*/ f7 1 f311"/>
                <a:gd name="f535" fmla="+- f421 0 f1"/>
                <a:gd name="f536" fmla="*/ f422 1 f310"/>
                <a:gd name="f537" fmla="*/ f423 1 f311"/>
                <a:gd name="f538" fmla="*/ f424 1 f310"/>
                <a:gd name="f539" fmla="*/ f425 1 f311"/>
                <a:gd name="f540" fmla="*/ f426 1 f310"/>
                <a:gd name="f541" fmla="*/ f427 1 f311"/>
                <a:gd name="f542" fmla="*/ f428 1 f310"/>
                <a:gd name="f543" fmla="*/ f429 1 f311"/>
                <a:gd name="f544" fmla="*/ f430 1 f310"/>
                <a:gd name="f545" fmla="*/ f431 1 f311"/>
                <a:gd name="f546" fmla="*/ f432 1 f310"/>
                <a:gd name="f547" fmla="*/ f433 1 f311"/>
                <a:gd name="f548" fmla="*/ f434 1 f310"/>
                <a:gd name="f549" fmla="*/ f435 1 f311"/>
                <a:gd name="f550" fmla="*/ f436 1 f310"/>
                <a:gd name="f551" fmla="*/ f437 1 f311"/>
                <a:gd name="f552" fmla="*/ f438 1 f310"/>
                <a:gd name="f553" fmla="*/ f439 1 f311"/>
                <a:gd name="f554" fmla="*/ f440 1 f310"/>
                <a:gd name="f555" fmla="*/ f441 1 f311"/>
                <a:gd name="f556" fmla="*/ f442 1 f310"/>
                <a:gd name="f557" fmla="*/ f443 1 f311"/>
                <a:gd name="f558" fmla="*/ f444 1 f310"/>
                <a:gd name="f559" fmla="*/ f445 1 f311"/>
                <a:gd name="f560" fmla="*/ f446 1 f310"/>
                <a:gd name="f561" fmla="*/ f447 1 f311"/>
                <a:gd name="f562" fmla="*/ f448 1 f310"/>
                <a:gd name="f563" fmla="*/ f449 1 f311"/>
                <a:gd name="f564" fmla="*/ f450 1 f310"/>
                <a:gd name="f565" fmla="*/ f451 1 f311"/>
                <a:gd name="f566" fmla="*/ f452 1 f310"/>
                <a:gd name="f567" fmla="*/ f453 1 f311"/>
                <a:gd name="f568" fmla="*/ f454 1 f310"/>
                <a:gd name="f569" fmla="*/ f455 1 f311"/>
                <a:gd name="f570" fmla="*/ f456 1 f310"/>
                <a:gd name="f571" fmla="*/ f457 1 f311"/>
                <a:gd name="f572" fmla="*/ f458 1 f310"/>
                <a:gd name="f573" fmla="*/ f459 1 f311"/>
                <a:gd name="f574" fmla="*/ f460 1 f310"/>
                <a:gd name="f575" fmla="*/ f461 1 f311"/>
                <a:gd name="f576" fmla="*/ f462 1 f310"/>
                <a:gd name="f577" fmla="*/ f463 1 f311"/>
                <a:gd name="f578" fmla="*/ f464 1 f310"/>
                <a:gd name="f579" fmla="*/ f465 1 f311"/>
                <a:gd name="f580" fmla="*/ f466 1 f310"/>
                <a:gd name="f581" fmla="*/ f467 1 f311"/>
                <a:gd name="f582" fmla="*/ f468 1 f310"/>
                <a:gd name="f583" fmla="*/ f469 1 f311"/>
                <a:gd name="f584" fmla="*/ f470 1 f310"/>
                <a:gd name="f585" fmla="*/ f471 1 f311"/>
                <a:gd name="f586" fmla="*/ f472 1 f310"/>
                <a:gd name="f587" fmla="*/ f473 1 f311"/>
                <a:gd name="f588" fmla="*/ f474 1 f310"/>
                <a:gd name="f589" fmla="*/ f475 1 f311"/>
                <a:gd name="f590" fmla="*/ f476 1 f310"/>
                <a:gd name="f591" fmla="*/ f477 1 f311"/>
                <a:gd name="f592" fmla="*/ f478 1 f310"/>
                <a:gd name="f593" fmla="*/ f479 1 f310"/>
                <a:gd name="f594" fmla="*/ f480 1 f311"/>
                <a:gd name="f595" fmla="*/ f481 1 f310"/>
                <a:gd name="f596" fmla="*/ f482 1 f311"/>
                <a:gd name="f597" fmla="*/ f483 1 f310"/>
                <a:gd name="f598" fmla="*/ f484 1 f311"/>
                <a:gd name="f599" fmla="*/ f485 1 f310"/>
                <a:gd name="f600" fmla="*/ f486 1 f311"/>
                <a:gd name="f601" fmla="*/ f487 1 f310"/>
                <a:gd name="f602" fmla="*/ f488 1 f311"/>
                <a:gd name="f603" fmla="*/ f489 1 f310"/>
                <a:gd name="f604" fmla="*/ f490 1 f310"/>
                <a:gd name="f605" fmla="*/ f491 1 f311"/>
                <a:gd name="f606" fmla="*/ f492 1 f310"/>
                <a:gd name="f607" fmla="*/ f493 1 f311"/>
                <a:gd name="f608" fmla="*/ f494 1 f310"/>
                <a:gd name="f609" fmla="*/ f495 1 f311"/>
                <a:gd name="f610" fmla="*/ f496 1 f310"/>
                <a:gd name="f611" fmla="*/ f497 1 f311"/>
                <a:gd name="f612" fmla="*/ f498 1 f310"/>
                <a:gd name="f613" fmla="*/ f499 1 f311"/>
                <a:gd name="f614" fmla="*/ f500 1 f310"/>
                <a:gd name="f615" fmla="*/ f501 1 f311"/>
                <a:gd name="f616" fmla="*/ f502 1 f310"/>
                <a:gd name="f617" fmla="*/ f503 1 f311"/>
                <a:gd name="f618" fmla="*/ f504 1 f310"/>
                <a:gd name="f619" fmla="*/ f505 1 f311"/>
                <a:gd name="f620" fmla="*/ f506 1 f310"/>
                <a:gd name="f621" fmla="*/ f507 1 f311"/>
                <a:gd name="f622" fmla="*/ f508 1 f310"/>
                <a:gd name="f623" fmla="*/ f509 1 f311"/>
                <a:gd name="f624" fmla="*/ f510 1 f310"/>
                <a:gd name="f625" fmla="*/ f511 1 f311"/>
                <a:gd name="f626" fmla="*/ f512 1 f310"/>
                <a:gd name="f627" fmla="*/ f513 1 f311"/>
                <a:gd name="f628" fmla="*/ f514 1 f310"/>
                <a:gd name="f629" fmla="*/ f515 1 f311"/>
                <a:gd name="f630" fmla="*/ f516 1 f310"/>
                <a:gd name="f631" fmla="*/ f517 1 f311"/>
                <a:gd name="f632" fmla="*/ f518 1 f310"/>
                <a:gd name="f633" fmla="*/ f519 1 f311"/>
                <a:gd name="f634" fmla="*/ f520 1 f310"/>
                <a:gd name="f635" fmla="*/ f521 1 f311"/>
                <a:gd name="f636" fmla="*/ f522 1 f310"/>
                <a:gd name="f637" fmla="*/ f523 1 f311"/>
                <a:gd name="f638" fmla="*/ f524 1 f310"/>
                <a:gd name="f639" fmla="*/ f525 1 f311"/>
                <a:gd name="f640" fmla="*/ f526 1 f310"/>
                <a:gd name="f641" fmla="*/ f527 1 f310"/>
                <a:gd name="f642" fmla="*/ f528 1 f311"/>
                <a:gd name="f643" fmla="*/ f529 1 f310"/>
                <a:gd name="f644" fmla="*/ f530 1 f311"/>
                <a:gd name="f645" fmla="*/ f531 f305 1"/>
                <a:gd name="f646" fmla="*/ f532 f305 1"/>
                <a:gd name="f647" fmla="*/ f534 f306 1"/>
                <a:gd name="f648" fmla="*/ f533 f306 1"/>
                <a:gd name="f649" fmla="*/ f536 f305 1"/>
                <a:gd name="f650" fmla="*/ f537 f306 1"/>
                <a:gd name="f651" fmla="*/ f538 f305 1"/>
                <a:gd name="f652" fmla="*/ f539 f306 1"/>
                <a:gd name="f653" fmla="*/ f540 f305 1"/>
                <a:gd name="f654" fmla="*/ f541 f306 1"/>
                <a:gd name="f655" fmla="*/ f542 f305 1"/>
                <a:gd name="f656" fmla="*/ f543 f306 1"/>
                <a:gd name="f657" fmla="*/ f544 f305 1"/>
                <a:gd name="f658" fmla="*/ f545 f306 1"/>
                <a:gd name="f659" fmla="*/ f546 f305 1"/>
                <a:gd name="f660" fmla="*/ f547 f306 1"/>
                <a:gd name="f661" fmla="*/ f548 f305 1"/>
                <a:gd name="f662" fmla="*/ f549 f306 1"/>
                <a:gd name="f663" fmla="*/ f550 f305 1"/>
                <a:gd name="f664" fmla="*/ f551 f306 1"/>
                <a:gd name="f665" fmla="*/ f552 f305 1"/>
                <a:gd name="f666" fmla="*/ f553 f306 1"/>
                <a:gd name="f667" fmla="*/ f554 f305 1"/>
                <a:gd name="f668" fmla="*/ f555 f306 1"/>
                <a:gd name="f669" fmla="*/ f556 f305 1"/>
                <a:gd name="f670" fmla="*/ f557 f306 1"/>
                <a:gd name="f671" fmla="*/ f558 f305 1"/>
                <a:gd name="f672" fmla="*/ f559 f306 1"/>
                <a:gd name="f673" fmla="*/ f560 f305 1"/>
                <a:gd name="f674" fmla="*/ f561 f306 1"/>
                <a:gd name="f675" fmla="*/ f562 f305 1"/>
                <a:gd name="f676" fmla="*/ f563 f306 1"/>
                <a:gd name="f677" fmla="*/ f564 f305 1"/>
                <a:gd name="f678" fmla="*/ f565 f306 1"/>
                <a:gd name="f679" fmla="*/ f566 f305 1"/>
                <a:gd name="f680" fmla="*/ f567 f306 1"/>
                <a:gd name="f681" fmla="*/ f568 f305 1"/>
                <a:gd name="f682" fmla="*/ f569 f306 1"/>
                <a:gd name="f683" fmla="*/ f570 f305 1"/>
                <a:gd name="f684" fmla="*/ f571 f306 1"/>
                <a:gd name="f685" fmla="*/ f572 f305 1"/>
                <a:gd name="f686" fmla="*/ f573 f306 1"/>
                <a:gd name="f687" fmla="*/ f574 f305 1"/>
                <a:gd name="f688" fmla="*/ f575 f306 1"/>
                <a:gd name="f689" fmla="*/ f576 f305 1"/>
                <a:gd name="f690" fmla="*/ f577 f306 1"/>
                <a:gd name="f691" fmla="*/ f578 f305 1"/>
                <a:gd name="f692" fmla="*/ f579 f306 1"/>
                <a:gd name="f693" fmla="*/ f580 f305 1"/>
                <a:gd name="f694" fmla="*/ f581 f306 1"/>
                <a:gd name="f695" fmla="*/ f582 f305 1"/>
                <a:gd name="f696" fmla="*/ f583 f306 1"/>
                <a:gd name="f697" fmla="*/ f584 f305 1"/>
                <a:gd name="f698" fmla="*/ f585 f306 1"/>
                <a:gd name="f699" fmla="*/ f586 f305 1"/>
                <a:gd name="f700" fmla="*/ f587 f306 1"/>
                <a:gd name="f701" fmla="*/ f588 f305 1"/>
                <a:gd name="f702" fmla="*/ f589 f306 1"/>
                <a:gd name="f703" fmla="*/ f590 f305 1"/>
                <a:gd name="f704" fmla="*/ f591 f306 1"/>
                <a:gd name="f705" fmla="*/ f592 f305 1"/>
                <a:gd name="f706" fmla="*/ f593 f305 1"/>
                <a:gd name="f707" fmla="*/ f594 f306 1"/>
                <a:gd name="f708" fmla="*/ f595 f305 1"/>
                <a:gd name="f709" fmla="*/ f596 f306 1"/>
                <a:gd name="f710" fmla="*/ f597 f305 1"/>
                <a:gd name="f711" fmla="*/ f598 f306 1"/>
                <a:gd name="f712" fmla="*/ f599 f305 1"/>
                <a:gd name="f713" fmla="*/ f600 f306 1"/>
                <a:gd name="f714" fmla="*/ f601 f305 1"/>
                <a:gd name="f715" fmla="*/ f602 f306 1"/>
                <a:gd name="f716" fmla="*/ f603 f305 1"/>
                <a:gd name="f717" fmla="*/ f604 f305 1"/>
                <a:gd name="f718" fmla="*/ f605 f306 1"/>
                <a:gd name="f719" fmla="*/ f606 f305 1"/>
                <a:gd name="f720" fmla="*/ f607 f306 1"/>
                <a:gd name="f721" fmla="*/ f608 f305 1"/>
                <a:gd name="f722" fmla="*/ f609 f306 1"/>
                <a:gd name="f723" fmla="*/ f610 f305 1"/>
                <a:gd name="f724" fmla="*/ f611 f306 1"/>
                <a:gd name="f725" fmla="*/ f612 f305 1"/>
                <a:gd name="f726" fmla="*/ f613 f306 1"/>
                <a:gd name="f727" fmla="*/ f614 f305 1"/>
                <a:gd name="f728" fmla="*/ f615 f306 1"/>
                <a:gd name="f729" fmla="*/ f616 f305 1"/>
                <a:gd name="f730" fmla="*/ f617 f306 1"/>
                <a:gd name="f731" fmla="*/ f618 f305 1"/>
                <a:gd name="f732" fmla="*/ f619 f306 1"/>
                <a:gd name="f733" fmla="*/ f620 f305 1"/>
                <a:gd name="f734" fmla="*/ f621 f306 1"/>
                <a:gd name="f735" fmla="*/ f622 f305 1"/>
                <a:gd name="f736" fmla="*/ f623 f306 1"/>
                <a:gd name="f737" fmla="*/ f624 f305 1"/>
                <a:gd name="f738" fmla="*/ f625 f306 1"/>
                <a:gd name="f739" fmla="*/ f626 f305 1"/>
                <a:gd name="f740" fmla="*/ f627 f306 1"/>
                <a:gd name="f741" fmla="*/ f628 f305 1"/>
                <a:gd name="f742" fmla="*/ f629 f306 1"/>
                <a:gd name="f743" fmla="*/ f630 f305 1"/>
                <a:gd name="f744" fmla="*/ f631 f306 1"/>
                <a:gd name="f745" fmla="*/ f632 f305 1"/>
                <a:gd name="f746" fmla="*/ f633 f306 1"/>
                <a:gd name="f747" fmla="*/ f634 f305 1"/>
                <a:gd name="f748" fmla="*/ f635 f306 1"/>
                <a:gd name="f749" fmla="*/ f636 f305 1"/>
                <a:gd name="f750" fmla="*/ f637 f306 1"/>
                <a:gd name="f751" fmla="*/ f638 f305 1"/>
                <a:gd name="f752" fmla="*/ f639 f306 1"/>
                <a:gd name="f753" fmla="*/ f640 f305 1"/>
                <a:gd name="f754" fmla="*/ f641 f305 1"/>
                <a:gd name="f755" fmla="*/ f642 f306 1"/>
                <a:gd name="f756" fmla="*/ f643 f305 1"/>
                <a:gd name="f757" fmla="*/ f644 f306 1"/>
              </a:gdLst>
              <a:ahLst/>
              <a:cxnLst>
                <a:cxn ang="3cd4">
                  <a:pos x="hc" y="t"/>
                </a:cxn>
                <a:cxn ang="0">
                  <a:pos x="r" y="vc"/>
                </a:cxn>
                <a:cxn ang="cd4">
                  <a:pos x="hc" y="b"/>
                </a:cxn>
                <a:cxn ang="cd2">
                  <a:pos x="l" y="vc"/>
                </a:cxn>
                <a:cxn ang="f535">
                  <a:pos x="f649" y="f650"/>
                </a:cxn>
                <a:cxn ang="f535">
                  <a:pos x="f651" y="f652"/>
                </a:cxn>
                <a:cxn ang="f535">
                  <a:pos x="f653" y="f654"/>
                </a:cxn>
                <a:cxn ang="f535">
                  <a:pos x="f655" y="f656"/>
                </a:cxn>
                <a:cxn ang="f535">
                  <a:pos x="f657" y="f658"/>
                </a:cxn>
                <a:cxn ang="f535">
                  <a:pos x="f659" y="f660"/>
                </a:cxn>
                <a:cxn ang="f535">
                  <a:pos x="f661" y="f662"/>
                </a:cxn>
                <a:cxn ang="f535">
                  <a:pos x="f663" y="f664"/>
                </a:cxn>
                <a:cxn ang="f535">
                  <a:pos x="f665" y="f666"/>
                </a:cxn>
                <a:cxn ang="f535">
                  <a:pos x="f667" y="f668"/>
                </a:cxn>
                <a:cxn ang="f535">
                  <a:pos x="f669" y="f670"/>
                </a:cxn>
                <a:cxn ang="f535">
                  <a:pos x="f671" y="f672"/>
                </a:cxn>
                <a:cxn ang="f535">
                  <a:pos x="f673" y="f674"/>
                </a:cxn>
                <a:cxn ang="f535">
                  <a:pos x="f675" y="f676"/>
                </a:cxn>
                <a:cxn ang="f535">
                  <a:pos x="f677" y="f678"/>
                </a:cxn>
                <a:cxn ang="f535">
                  <a:pos x="f679" y="f680"/>
                </a:cxn>
                <a:cxn ang="f535">
                  <a:pos x="f681" y="f682"/>
                </a:cxn>
                <a:cxn ang="f535">
                  <a:pos x="f683" y="f684"/>
                </a:cxn>
                <a:cxn ang="f535">
                  <a:pos x="f685" y="f686"/>
                </a:cxn>
                <a:cxn ang="f535">
                  <a:pos x="f687" y="f688"/>
                </a:cxn>
                <a:cxn ang="f535">
                  <a:pos x="f689" y="f690"/>
                </a:cxn>
                <a:cxn ang="f535">
                  <a:pos x="f691" y="f692"/>
                </a:cxn>
                <a:cxn ang="f535">
                  <a:pos x="f693" y="f694"/>
                </a:cxn>
                <a:cxn ang="f535">
                  <a:pos x="f695" y="f696"/>
                </a:cxn>
                <a:cxn ang="f535">
                  <a:pos x="f697" y="f698"/>
                </a:cxn>
                <a:cxn ang="f535">
                  <a:pos x="f699" y="f700"/>
                </a:cxn>
                <a:cxn ang="f535">
                  <a:pos x="f701" y="f702"/>
                </a:cxn>
                <a:cxn ang="f535">
                  <a:pos x="f703" y="f704"/>
                </a:cxn>
                <a:cxn ang="f535">
                  <a:pos x="f705" y="f704"/>
                </a:cxn>
                <a:cxn ang="f535">
                  <a:pos x="f706" y="f707"/>
                </a:cxn>
                <a:cxn ang="f535">
                  <a:pos x="f708" y="f709"/>
                </a:cxn>
                <a:cxn ang="f535">
                  <a:pos x="f710" y="f711"/>
                </a:cxn>
                <a:cxn ang="f535">
                  <a:pos x="f712" y="f713"/>
                </a:cxn>
                <a:cxn ang="f535">
                  <a:pos x="f714" y="f715"/>
                </a:cxn>
                <a:cxn ang="f535">
                  <a:pos x="f716" y="f700"/>
                </a:cxn>
                <a:cxn ang="f535">
                  <a:pos x="f717" y="f718"/>
                </a:cxn>
                <a:cxn ang="f535">
                  <a:pos x="f719" y="f720"/>
                </a:cxn>
                <a:cxn ang="f535">
                  <a:pos x="f721" y="f722"/>
                </a:cxn>
                <a:cxn ang="f535">
                  <a:pos x="f723" y="f724"/>
                </a:cxn>
                <a:cxn ang="f535">
                  <a:pos x="f725" y="f726"/>
                </a:cxn>
                <a:cxn ang="f535">
                  <a:pos x="f727" y="f728"/>
                </a:cxn>
                <a:cxn ang="f535">
                  <a:pos x="f729" y="f730"/>
                </a:cxn>
                <a:cxn ang="f535">
                  <a:pos x="f731" y="f732"/>
                </a:cxn>
                <a:cxn ang="f535">
                  <a:pos x="f733" y="f734"/>
                </a:cxn>
                <a:cxn ang="f535">
                  <a:pos x="f735" y="f736"/>
                </a:cxn>
                <a:cxn ang="f535">
                  <a:pos x="f737" y="f738"/>
                </a:cxn>
                <a:cxn ang="f535">
                  <a:pos x="f739" y="f740"/>
                </a:cxn>
                <a:cxn ang="f535">
                  <a:pos x="f741" y="f742"/>
                </a:cxn>
                <a:cxn ang="f535">
                  <a:pos x="f743" y="f744"/>
                </a:cxn>
                <a:cxn ang="f535">
                  <a:pos x="f745" y="f746"/>
                </a:cxn>
                <a:cxn ang="f535">
                  <a:pos x="f747" y="f748"/>
                </a:cxn>
                <a:cxn ang="f535">
                  <a:pos x="f749" y="f750"/>
                </a:cxn>
                <a:cxn ang="f535">
                  <a:pos x="f751" y="f752"/>
                </a:cxn>
                <a:cxn ang="f535">
                  <a:pos x="f753" y="f654"/>
                </a:cxn>
                <a:cxn ang="f535">
                  <a:pos x="f754" y="f755"/>
                </a:cxn>
                <a:cxn ang="f535">
                  <a:pos x="f756" y="f757"/>
                </a:cxn>
                <a:cxn ang="f535">
                  <a:pos x="f649" y="f650"/>
                </a:cxn>
              </a:cxnLst>
              <a:rect l="f645" t="f648" r="f646" b="f647"/>
              <a:pathLst>
                <a:path w="57115" h="49181">
                  <a:moveTo>
                    <a:pt x="f8" y="f9"/>
                  </a:moveTo>
                  <a:cubicBezTo>
                    <a:pt x="f10" y="f9"/>
                    <a:pt x="f11" y="f12"/>
                    <a:pt x="f13" y="f14"/>
                  </a:cubicBezTo>
                  <a:cubicBezTo>
                    <a:pt x="f15" y="f16"/>
                    <a:pt x="f17" y="f16"/>
                    <a:pt x="f18" y="f19"/>
                  </a:cubicBezTo>
                  <a:cubicBezTo>
                    <a:pt x="f20" y="f21"/>
                    <a:pt x="f22" y="f16"/>
                    <a:pt x="f23" y="f24"/>
                  </a:cubicBezTo>
                  <a:cubicBezTo>
                    <a:pt x="f25" y="f26"/>
                    <a:pt x="f27" y="f28"/>
                    <a:pt x="f29" y="f26"/>
                  </a:cubicBezTo>
                  <a:cubicBezTo>
                    <a:pt x="f30" y="f31"/>
                    <a:pt x="f32" y="f33"/>
                    <a:pt x="f34" y="f35"/>
                  </a:cubicBezTo>
                  <a:cubicBezTo>
                    <a:pt x="f36" y="f37"/>
                    <a:pt x="f38" y="f35"/>
                    <a:pt x="f39" y="f40"/>
                  </a:cubicBezTo>
                  <a:cubicBezTo>
                    <a:pt x="f41" y="f42"/>
                    <a:pt x="f43" y="f44"/>
                    <a:pt x="f45" y="f46"/>
                  </a:cubicBezTo>
                  <a:cubicBezTo>
                    <a:pt x="f47" y="f48"/>
                    <a:pt x="f49" y="f50"/>
                    <a:pt x="f51" y="f52"/>
                  </a:cubicBezTo>
                  <a:cubicBezTo>
                    <a:pt x="f53" y="f54"/>
                    <a:pt x="f55" y="f56"/>
                    <a:pt x="f57" y="f58"/>
                  </a:cubicBezTo>
                  <a:cubicBezTo>
                    <a:pt x="f59" y="f60"/>
                    <a:pt x="f61" y="f62"/>
                    <a:pt x="f63" y="f64"/>
                  </a:cubicBezTo>
                  <a:cubicBezTo>
                    <a:pt x="f65" y="f66"/>
                    <a:pt x="f67" y="f68"/>
                    <a:pt x="f69" y="f70"/>
                  </a:cubicBezTo>
                  <a:cubicBezTo>
                    <a:pt x="f71" y="f72"/>
                    <a:pt x="f73" y="f74"/>
                    <a:pt x="f75" y="f76"/>
                  </a:cubicBezTo>
                  <a:cubicBezTo>
                    <a:pt x="f77" y="f78"/>
                    <a:pt x="f79" y="f80"/>
                    <a:pt x="f81" y="f82"/>
                  </a:cubicBezTo>
                  <a:cubicBezTo>
                    <a:pt x="f83" y="f84"/>
                    <a:pt x="f5" y="f85"/>
                    <a:pt x="f86" y="f87"/>
                  </a:cubicBezTo>
                  <a:cubicBezTo>
                    <a:pt x="f86" y="f88"/>
                    <a:pt x="f89" y="f90"/>
                    <a:pt x="f91" y="f92"/>
                  </a:cubicBezTo>
                  <a:cubicBezTo>
                    <a:pt x="f89" y="f93"/>
                    <a:pt x="f94" y="f95"/>
                    <a:pt x="f89" y="f96"/>
                  </a:cubicBezTo>
                  <a:cubicBezTo>
                    <a:pt x="f97" y="f98"/>
                    <a:pt x="f99" y="f100"/>
                    <a:pt x="f101" y="f102"/>
                  </a:cubicBezTo>
                  <a:cubicBezTo>
                    <a:pt x="f103" y="f104"/>
                    <a:pt x="f105" y="f106"/>
                    <a:pt x="f107" y="f108"/>
                  </a:cubicBezTo>
                  <a:cubicBezTo>
                    <a:pt x="f109" y="f110"/>
                    <a:pt x="f111" y="f112"/>
                    <a:pt x="f113" y="f114"/>
                  </a:cubicBezTo>
                  <a:cubicBezTo>
                    <a:pt x="f115" y="f116"/>
                    <a:pt x="f117" y="f118"/>
                    <a:pt x="f119" y="f120"/>
                  </a:cubicBezTo>
                  <a:cubicBezTo>
                    <a:pt x="f121" y="f122"/>
                    <a:pt x="f123" y="f124"/>
                    <a:pt x="f125" y="f126"/>
                  </a:cubicBezTo>
                  <a:cubicBezTo>
                    <a:pt x="f127" y="f128"/>
                    <a:pt x="f129" y="f130"/>
                    <a:pt x="f131" y="f132"/>
                  </a:cubicBezTo>
                  <a:cubicBezTo>
                    <a:pt x="f133" y="f134"/>
                    <a:pt x="f135" y="f136"/>
                    <a:pt x="f137" y="f136"/>
                  </a:cubicBezTo>
                  <a:cubicBezTo>
                    <a:pt x="f138" y="f139"/>
                    <a:pt x="f140" y="f141"/>
                    <a:pt x="f142" y="f141"/>
                  </a:cubicBezTo>
                  <a:cubicBezTo>
                    <a:pt x="f143" y="f141"/>
                    <a:pt x="f144" y="f145"/>
                    <a:pt x="f146" y="f147"/>
                  </a:cubicBezTo>
                  <a:cubicBezTo>
                    <a:pt x="f148" y="f149"/>
                    <a:pt x="f150" y="f151"/>
                    <a:pt x="f152" y="f153"/>
                  </a:cubicBezTo>
                  <a:cubicBezTo>
                    <a:pt x="f154" y="f155"/>
                    <a:pt x="f156" y="f157"/>
                    <a:pt x="f158" y="f157"/>
                  </a:cubicBezTo>
                  <a:cubicBezTo>
                    <a:pt x="f159" y="f157"/>
                    <a:pt x="f160" y="f157"/>
                    <a:pt x="f161" y="f157"/>
                  </a:cubicBezTo>
                  <a:cubicBezTo>
                    <a:pt x="f162" y="f157"/>
                    <a:pt x="f163" y="f164"/>
                    <a:pt x="f165" y="f166"/>
                  </a:cubicBezTo>
                  <a:cubicBezTo>
                    <a:pt x="f167" y="f168"/>
                    <a:pt x="f169" y="f166"/>
                    <a:pt x="f170" y="f171"/>
                  </a:cubicBezTo>
                  <a:cubicBezTo>
                    <a:pt x="f172" y="f173"/>
                    <a:pt x="f174" y="f175"/>
                    <a:pt x="f176" y="f175"/>
                  </a:cubicBezTo>
                  <a:cubicBezTo>
                    <a:pt x="f177" y="f175"/>
                    <a:pt x="f178" y="f179"/>
                    <a:pt x="f180" y="f179"/>
                  </a:cubicBezTo>
                  <a:cubicBezTo>
                    <a:pt x="f181" y="f179"/>
                    <a:pt x="f182" y="f175"/>
                    <a:pt x="f183" y="f7"/>
                  </a:cubicBezTo>
                  <a:cubicBezTo>
                    <a:pt x="f184" y="f185"/>
                    <a:pt x="f186" y="f187"/>
                    <a:pt x="f188" y="f147"/>
                  </a:cubicBezTo>
                  <a:cubicBezTo>
                    <a:pt x="f189" y="f190"/>
                    <a:pt x="f191" y="f192"/>
                    <a:pt x="f193" y="f194"/>
                  </a:cubicBezTo>
                  <a:cubicBezTo>
                    <a:pt x="f195" y="f196"/>
                    <a:pt x="f197" y="f198"/>
                    <a:pt x="f199" y="f200"/>
                  </a:cubicBezTo>
                  <a:cubicBezTo>
                    <a:pt x="f201" y="f202"/>
                    <a:pt x="f203" y="f204"/>
                    <a:pt x="f205" y="f206"/>
                  </a:cubicBezTo>
                  <a:cubicBezTo>
                    <a:pt x="f207" y="f208"/>
                    <a:pt x="f209" y="f210"/>
                    <a:pt x="f211" y="f212"/>
                  </a:cubicBezTo>
                  <a:cubicBezTo>
                    <a:pt x="f213" y="f214"/>
                    <a:pt x="f215" y="f114"/>
                    <a:pt x="f216" y="f217"/>
                  </a:cubicBezTo>
                  <a:cubicBezTo>
                    <a:pt x="f218" y="f219"/>
                    <a:pt x="f220" y="f221"/>
                    <a:pt x="f222" y="f223"/>
                  </a:cubicBezTo>
                  <a:cubicBezTo>
                    <a:pt x="f224" y="f225"/>
                    <a:pt x="f226" y="f227"/>
                    <a:pt x="f228" y="f229"/>
                  </a:cubicBezTo>
                  <a:cubicBezTo>
                    <a:pt x="f230" y="f231"/>
                    <a:pt x="f232" y="f233"/>
                    <a:pt x="f234" y="f235"/>
                  </a:cubicBezTo>
                  <a:cubicBezTo>
                    <a:pt x="f236" y="f237"/>
                    <a:pt x="f238" y="f239"/>
                    <a:pt x="f238" y="f240"/>
                  </a:cubicBezTo>
                  <a:cubicBezTo>
                    <a:pt x="f241" y="f242"/>
                    <a:pt x="f243" y="f244"/>
                    <a:pt x="f245" y="f246"/>
                  </a:cubicBezTo>
                  <a:cubicBezTo>
                    <a:pt x="f247" y="f248"/>
                    <a:pt x="f249" y="f250"/>
                    <a:pt x="f251" y="f252"/>
                  </a:cubicBezTo>
                  <a:cubicBezTo>
                    <a:pt x="f224" y="f253"/>
                    <a:pt x="f254" y="f255"/>
                    <a:pt x="f256" y="f257"/>
                  </a:cubicBezTo>
                  <a:cubicBezTo>
                    <a:pt x="f258" y="f259"/>
                    <a:pt x="f260" y="f261"/>
                    <a:pt x="f262" y="f263"/>
                  </a:cubicBezTo>
                  <a:cubicBezTo>
                    <a:pt x="f264" y="f265"/>
                    <a:pt x="f266" y="f267"/>
                    <a:pt x="f268" y="f269"/>
                  </a:cubicBezTo>
                  <a:cubicBezTo>
                    <a:pt x="f270" y="f271"/>
                    <a:pt x="f272" y="f52"/>
                    <a:pt x="f273" y="f274"/>
                  </a:cubicBezTo>
                  <a:cubicBezTo>
                    <a:pt x="f275" y="f276"/>
                    <a:pt x="f277" y="f278"/>
                    <a:pt x="f279" y="f280"/>
                  </a:cubicBezTo>
                  <a:cubicBezTo>
                    <a:pt x="f281" y="f42"/>
                    <a:pt x="f282" y="f35"/>
                    <a:pt x="f283" y="f284"/>
                  </a:cubicBezTo>
                  <a:cubicBezTo>
                    <a:pt x="f285" y="f286"/>
                    <a:pt x="f287" y="f288"/>
                    <a:pt x="f289" y="f288"/>
                  </a:cubicBezTo>
                  <a:cubicBezTo>
                    <a:pt x="f290" y="f288"/>
                    <a:pt x="f291" y="f292"/>
                    <a:pt x="f293" y="f19"/>
                  </a:cubicBezTo>
                  <a:cubicBezTo>
                    <a:pt x="f294" y="f19"/>
                    <a:pt x="f295" y="f296"/>
                    <a:pt x="f297" y="f296"/>
                  </a:cubicBezTo>
                  <a:cubicBezTo>
                    <a:pt x="f298" y="f296"/>
                    <a:pt x="f299" y="f300"/>
                    <a:pt x="f301" y="f300"/>
                  </a:cubicBezTo>
                  <a:cubicBezTo>
                    <a:pt x="f302" y="f300"/>
                    <a:pt x="f303" y="f9"/>
                    <a:pt x="f8" y="f9"/>
                  </a:cubicBezTo>
                  <a:close/>
                </a:path>
              </a:pathLst>
            </a:custGeom>
            <a:solidFill>
              <a:srgbClr val="FCBD2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22" name="Google Shape;1520;p32">
              <a:extLst>
                <a:ext uri="{FF2B5EF4-FFF2-40B4-BE49-F238E27FC236}">
                  <a16:creationId xmlns:a16="http://schemas.microsoft.com/office/drawing/2014/main" id="{496CFC9C-847E-4A25-A934-8823476ADD6D}"/>
                </a:ext>
              </a:extLst>
            </p:cNvPr>
            <p:cNvGrpSpPr/>
            <p:nvPr/>
          </p:nvGrpSpPr>
          <p:grpSpPr>
            <a:xfrm>
              <a:off x="5849453" y="2146572"/>
              <a:ext cx="1748323" cy="1477981"/>
              <a:chOff x="5849453" y="2146572"/>
              <a:chExt cx="1748323" cy="1477981"/>
            </a:xfrm>
          </p:grpSpPr>
          <p:sp>
            <p:nvSpPr>
              <p:cNvPr id="23" name="Google Shape;1521;p32">
                <a:extLst>
                  <a:ext uri="{FF2B5EF4-FFF2-40B4-BE49-F238E27FC236}">
                    <a16:creationId xmlns:a16="http://schemas.microsoft.com/office/drawing/2014/main" id="{E9305FAC-9743-412F-808A-F2B3A6F7229C}"/>
                  </a:ext>
                </a:extLst>
              </p:cNvPr>
              <p:cNvSpPr/>
              <p:nvPr/>
            </p:nvSpPr>
            <p:spPr>
              <a:xfrm>
                <a:off x="5916990" y="2146572"/>
                <a:ext cx="1680786" cy="1477981"/>
              </a:xfrm>
              <a:custGeom>
                <a:avLst/>
                <a:gdLst>
                  <a:gd name="f0" fmla="val w"/>
                  <a:gd name="f1" fmla="val h"/>
                  <a:gd name="f2" fmla="val 0"/>
                  <a:gd name="f3" fmla="val 57461"/>
                  <a:gd name="f4" fmla="val 48453"/>
                  <a:gd name="f5" fmla="val 33983"/>
                  <a:gd name="f6" fmla="val 1986"/>
                  <a:gd name="f7" fmla="val 35345"/>
                  <a:gd name="f8" fmla="val 36709"/>
                  <a:gd name="f9" fmla="val 2021"/>
                  <a:gd name="f10" fmla="val 38076"/>
                  <a:gd name="f11" fmla="val 38294"/>
                  <a:gd name="f12" fmla="val 38513"/>
                  <a:gd name="f13" fmla="val 2020"/>
                  <a:gd name="f14" fmla="val 38732"/>
                  <a:gd name="f15" fmla="val 2018"/>
                  <a:gd name="f16" fmla="val 39066"/>
                  <a:gd name="f17" fmla="val 39400"/>
                  <a:gd name="f18" fmla="val 2022"/>
                  <a:gd name="f19" fmla="val 39734"/>
                  <a:gd name="f20" fmla="val 40329"/>
                  <a:gd name="f21" fmla="val 40922"/>
                  <a:gd name="f22" fmla="val 2019"/>
                  <a:gd name="f23" fmla="val 41517"/>
                  <a:gd name="f24" fmla="val 42060"/>
                  <a:gd name="f25" fmla="val 42604"/>
                  <a:gd name="f26" fmla="val 43149"/>
                  <a:gd name="f27" fmla="val 2030"/>
                  <a:gd name="f28" fmla="val 44066"/>
                  <a:gd name="f29" fmla="val 2137"/>
                  <a:gd name="f30" fmla="val 45007"/>
                  <a:gd name="f31" fmla="val 2066"/>
                  <a:gd name="f32" fmla="val 45911"/>
                  <a:gd name="f33" fmla="val 2280"/>
                  <a:gd name="f34" fmla="val 46292"/>
                  <a:gd name="f35" fmla="val 2363"/>
                  <a:gd name="f36" fmla="val 46685"/>
                  <a:gd name="f37" fmla="val 2459"/>
                  <a:gd name="f38" fmla="val 47066"/>
                  <a:gd name="f39" fmla="val 2554"/>
                  <a:gd name="f40" fmla="val 47185"/>
                  <a:gd name="f41" fmla="val 2578"/>
                  <a:gd name="f42" fmla="val 47304"/>
                  <a:gd name="f43" fmla="val 2602"/>
                  <a:gd name="f44" fmla="val 47424"/>
                  <a:gd name="f45" fmla="val 2637"/>
                  <a:gd name="f46" fmla="val 47519"/>
                  <a:gd name="f47" fmla="val 2661"/>
                  <a:gd name="f48" fmla="val 47602"/>
                  <a:gd name="f49" fmla="val 2685"/>
                  <a:gd name="f50" fmla="val 47697"/>
                  <a:gd name="f51" fmla="val 2721"/>
                  <a:gd name="f52" fmla="val 47793"/>
                  <a:gd name="f53" fmla="val 2744"/>
                  <a:gd name="f54" fmla="val 47888"/>
                  <a:gd name="f55" fmla="val 2780"/>
                  <a:gd name="f56" fmla="val 47983"/>
                  <a:gd name="f57" fmla="val 2804"/>
                  <a:gd name="f58" fmla="val 48066"/>
                  <a:gd name="f59" fmla="val 2828"/>
                  <a:gd name="f60" fmla="val 48150"/>
                  <a:gd name="f61" fmla="val 2864"/>
                  <a:gd name="f62" fmla="val 48245"/>
                  <a:gd name="f63" fmla="val 2899"/>
                  <a:gd name="f64" fmla="val 48293"/>
                  <a:gd name="f65" fmla="val 2911"/>
                  <a:gd name="f66" fmla="val 48388"/>
                  <a:gd name="f67" fmla="val 2935"/>
                  <a:gd name="f68" fmla="val 48436"/>
                  <a:gd name="f69" fmla="val 2947"/>
                  <a:gd name="f70" fmla="val 48793"/>
                  <a:gd name="f71" fmla="val 3090"/>
                  <a:gd name="f72" fmla="val 49162"/>
                  <a:gd name="f73" fmla="val 3209"/>
                  <a:gd name="f74" fmla="val 49507"/>
                  <a:gd name="f75" fmla="val 3387"/>
                  <a:gd name="f76" fmla="val 49543"/>
                  <a:gd name="f77" fmla="val 3411"/>
                  <a:gd name="f78" fmla="val 49638"/>
                  <a:gd name="f79" fmla="val 3459"/>
                  <a:gd name="f80" fmla="val 49686"/>
                  <a:gd name="f81" fmla="val 3471"/>
                  <a:gd name="f82" fmla="val 49793"/>
                  <a:gd name="f83" fmla="val 3542"/>
                  <a:gd name="f84" fmla="val 49900"/>
                  <a:gd name="f85" fmla="val 3614"/>
                  <a:gd name="f86" fmla="val 50031"/>
                  <a:gd name="f87" fmla="val 3649"/>
                  <a:gd name="f88" fmla="val 50079"/>
                  <a:gd name="f89" fmla="val 3673"/>
                  <a:gd name="f90" fmla="val 50186"/>
                  <a:gd name="f91" fmla="val 3721"/>
                  <a:gd name="f92" fmla="val 50233"/>
                  <a:gd name="f93" fmla="val 3745"/>
                  <a:gd name="f94" fmla="val 50257"/>
                  <a:gd name="f95" fmla="val 3828"/>
                  <a:gd name="f96" fmla="val 50293"/>
                  <a:gd name="f97" fmla="val 50364"/>
                  <a:gd name="f98" fmla="val 3816"/>
                  <a:gd name="f99" fmla="val 50412"/>
                  <a:gd name="f100" fmla="val 3923"/>
                  <a:gd name="f101" fmla="val 50519"/>
                  <a:gd name="f102" fmla="val 3899"/>
                  <a:gd name="f103" fmla="val 3995"/>
                  <a:gd name="f104" fmla="val 50567"/>
                  <a:gd name="f105" fmla="val 50638"/>
                  <a:gd name="f106" fmla="val 3983"/>
                  <a:gd name="f107" fmla="val 50686"/>
                  <a:gd name="f108" fmla="val 4090"/>
                  <a:gd name="f109" fmla="val 50793"/>
                  <a:gd name="f110" fmla="val 4066"/>
                  <a:gd name="f111" fmla="val 50805"/>
                  <a:gd name="f112" fmla="val 4173"/>
                  <a:gd name="f113" fmla="val 50841"/>
                  <a:gd name="f114" fmla="val 4161"/>
                  <a:gd name="f115" fmla="val 50912"/>
                  <a:gd name="f116" fmla="val 50948"/>
                  <a:gd name="f117" fmla="val 50960"/>
                  <a:gd name="f118" fmla="val 4233"/>
                  <a:gd name="f119" fmla="val 51055"/>
                  <a:gd name="f120" fmla="val 4292"/>
                  <a:gd name="f121" fmla="val 51150"/>
                  <a:gd name="f122" fmla="val 4352"/>
                  <a:gd name="f123" fmla="val 51257"/>
                  <a:gd name="f124" fmla="val 4411"/>
                  <a:gd name="f125" fmla="val 51781"/>
                  <a:gd name="f126" fmla="val 4804"/>
                  <a:gd name="f127" fmla="val 52234"/>
                  <a:gd name="f128" fmla="val 5280"/>
                  <a:gd name="f129" fmla="val 52627"/>
                  <a:gd name="f130" fmla="val 5792"/>
                  <a:gd name="f131" fmla="val 52710"/>
                  <a:gd name="f132" fmla="val 5935"/>
                  <a:gd name="f133" fmla="val 52805"/>
                  <a:gd name="f134" fmla="val 6054"/>
                  <a:gd name="f135" fmla="val 52912"/>
                  <a:gd name="f136" fmla="val 6162"/>
                  <a:gd name="f137" fmla="val 6185"/>
                  <a:gd name="f138" fmla="val 6257"/>
                  <a:gd name="f139" fmla="val 6293"/>
                  <a:gd name="f140" fmla="val 53019"/>
                  <a:gd name="f141" fmla="val 52996"/>
                  <a:gd name="f142" fmla="val 6400"/>
                  <a:gd name="f143" fmla="val 53103"/>
                  <a:gd name="f144" fmla="val 53091"/>
                  <a:gd name="f145" fmla="val 6447"/>
                  <a:gd name="f146" fmla="val 6519"/>
                  <a:gd name="f147" fmla="val 6566"/>
                  <a:gd name="f148" fmla="val 53198"/>
                  <a:gd name="f149" fmla="val 6578"/>
                  <a:gd name="f150" fmla="val 53186"/>
                  <a:gd name="f151" fmla="val 6614"/>
                  <a:gd name="f152" fmla="val 6697"/>
                  <a:gd name="f153" fmla="val 53174"/>
                  <a:gd name="f154" fmla="val 6733"/>
                  <a:gd name="f155" fmla="val 53258"/>
                  <a:gd name="f156" fmla="val 6745"/>
                  <a:gd name="f157" fmla="val 53293"/>
                  <a:gd name="f158" fmla="val 6828"/>
                  <a:gd name="f159" fmla="val 53329"/>
                  <a:gd name="f160" fmla="val 6912"/>
                  <a:gd name="f161" fmla="val 53365"/>
                  <a:gd name="f162" fmla="val 6995"/>
                  <a:gd name="f163" fmla="val 53448"/>
                  <a:gd name="f164" fmla="val 7138"/>
                  <a:gd name="f165" fmla="val 53531"/>
                  <a:gd name="f166" fmla="val 7293"/>
                  <a:gd name="f167" fmla="val 53543"/>
                  <a:gd name="f168" fmla="val 7459"/>
                  <a:gd name="f169" fmla="val 53603"/>
                  <a:gd name="f170" fmla="val 7471"/>
                  <a:gd name="f171" fmla="val 53639"/>
                  <a:gd name="f172" fmla="val 7614"/>
                  <a:gd name="f173" fmla="val 53686"/>
                  <a:gd name="f174" fmla="val 7745"/>
                  <a:gd name="f175" fmla="val 53734"/>
                  <a:gd name="f176" fmla="val 7888"/>
                  <a:gd name="f177" fmla="val 53924"/>
                  <a:gd name="f178" fmla="val 8400"/>
                  <a:gd name="f179" fmla="val 54079"/>
                  <a:gd name="f180" fmla="val 8936"/>
                  <a:gd name="f181" fmla="val 54186"/>
                  <a:gd name="f182" fmla="val 9471"/>
                  <a:gd name="f183" fmla="val 54270"/>
                  <a:gd name="f184" fmla="val 9829"/>
                  <a:gd name="f185" fmla="val 54329"/>
                  <a:gd name="f186" fmla="val 10186"/>
                  <a:gd name="f187" fmla="val 54365"/>
                  <a:gd name="f188" fmla="val 10555"/>
                  <a:gd name="f189" fmla="val 54484"/>
                  <a:gd name="f190" fmla="val 11436"/>
                  <a:gd name="f191" fmla="val 54567"/>
                  <a:gd name="f192" fmla="val 12329"/>
                  <a:gd name="f193" fmla="val 54627"/>
                  <a:gd name="f194" fmla="val 13210"/>
                  <a:gd name="f195" fmla="val 54734"/>
                  <a:gd name="f196" fmla="val 13734"/>
                  <a:gd name="f197" fmla="val 54663"/>
                  <a:gd name="f198" fmla="val 14270"/>
                  <a:gd name="f199" fmla="val 54746"/>
                  <a:gd name="f200" fmla="val 14805"/>
                  <a:gd name="f201" fmla="val 54817"/>
                  <a:gd name="f202" fmla="val 16056"/>
                  <a:gd name="f203" fmla="val 54758"/>
                  <a:gd name="f204" fmla="val 17306"/>
                  <a:gd name="f205" fmla="val 54805"/>
                  <a:gd name="f206" fmla="val 18568"/>
                  <a:gd name="f207" fmla="val 54877"/>
                  <a:gd name="f208" fmla="val 19032"/>
                  <a:gd name="f209" fmla="val 54841"/>
                  <a:gd name="f210" fmla="val 19508"/>
                  <a:gd name="f211" fmla="val 19973"/>
                  <a:gd name="f212" fmla="val 55032"/>
                  <a:gd name="f213" fmla="val 21390"/>
                  <a:gd name="f214" fmla="val 54948"/>
                  <a:gd name="f215" fmla="val 22818"/>
                  <a:gd name="f216" fmla="val 54984"/>
                  <a:gd name="f217" fmla="val 24235"/>
                  <a:gd name="f218" fmla="val 55067"/>
                  <a:gd name="f219" fmla="val 24997"/>
                  <a:gd name="f220" fmla="val 55020"/>
                  <a:gd name="f221" fmla="val 25759"/>
                  <a:gd name="f222" fmla="val 55127"/>
                  <a:gd name="f223" fmla="val 26521"/>
                  <a:gd name="f224" fmla="val 55163"/>
                  <a:gd name="f225" fmla="val 26509"/>
                  <a:gd name="f226" fmla="val 55139"/>
                  <a:gd name="f227" fmla="val 26640"/>
                  <a:gd name="f228" fmla="val 26771"/>
                  <a:gd name="f229" fmla="val 55151"/>
                  <a:gd name="f230" fmla="val 26914"/>
                  <a:gd name="f231" fmla="val 55282"/>
                  <a:gd name="f232" fmla="val 27605"/>
                  <a:gd name="f233" fmla="val 55222"/>
                  <a:gd name="f234" fmla="val 28319"/>
                  <a:gd name="f235" fmla="val 55234"/>
                  <a:gd name="f236" fmla="val 29022"/>
                  <a:gd name="f237" fmla="val 30450"/>
                  <a:gd name="f238" fmla="val 55258"/>
                  <a:gd name="f239" fmla="val 31879"/>
                  <a:gd name="f240" fmla="val 55210"/>
                  <a:gd name="f241" fmla="val 33296"/>
                  <a:gd name="f242" fmla="val 55198"/>
                  <a:gd name="f243" fmla="val 33439"/>
                  <a:gd name="f244" fmla="val 55186"/>
                  <a:gd name="f245" fmla="val 33582"/>
                  <a:gd name="f246" fmla="val 33713"/>
                  <a:gd name="f247" fmla="val 34058"/>
                  <a:gd name="f248" fmla="val 55055"/>
                  <a:gd name="f249" fmla="val 34391"/>
                  <a:gd name="f250" fmla="val 34736"/>
                  <a:gd name="f251" fmla="val 54936"/>
                  <a:gd name="f252" fmla="val 35022"/>
                  <a:gd name="f253" fmla="val 35332"/>
                  <a:gd name="f254" fmla="val 54924"/>
                  <a:gd name="f255" fmla="val 35629"/>
                  <a:gd name="f256" fmla="val 54853"/>
                  <a:gd name="f257" fmla="val 35641"/>
                  <a:gd name="f258" fmla="val 35820"/>
                  <a:gd name="f259" fmla="val 54865"/>
                  <a:gd name="f260" fmla="val 36022"/>
                  <a:gd name="f261" fmla="val 54794"/>
                  <a:gd name="f262" fmla="val 36201"/>
                  <a:gd name="f263" fmla="val 54770"/>
                  <a:gd name="f264" fmla="val 36272"/>
                  <a:gd name="f265" fmla="val 36415"/>
                  <a:gd name="f266" fmla="val 36487"/>
                  <a:gd name="f267" fmla="val 54639"/>
                  <a:gd name="f268" fmla="val 37022"/>
                  <a:gd name="f269" fmla="val 37558"/>
                  <a:gd name="f270" fmla="val 54448"/>
                  <a:gd name="f271" fmla="val 38094"/>
                  <a:gd name="f272" fmla="val 54424"/>
                  <a:gd name="f273" fmla="val 38189"/>
                  <a:gd name="f274" fmla="val 54413"/>
                  <a:gd name="f275" fmla="val 38273"/>
                  <a:gd name="f276" fmla="val 54401"/>
                  <a:gd name="f277" fmla="val 38368"/>
                  <a:gd name="f278" fmla="val 54353"/>
                  <a:gd name="f279" fmla="val 38511"/>
                  <a:gd name="f280" fmla="val 54317"/>
                  <a:gd name="f281" fmla="val 38654"/>
                  <a:gd name="f282" fmla="val 38808"/>
                  <a:gd name="f283" fmla="val 54234"/>
                  <a:gd name="f284" fmla="val 39011"/>
                  <a:gd name="f285" fmla="val 54174"/>
                  <a:gd name="f286" fmla="val 39213"/>
                  <a:gd name="f287" fmla="val 54103"/>
                  <a:gd name="f288" fmla="val 39416"/>
                  <a:gd name="f289" fmla="val 54055"/>
                  <a:gd name="f290" fmla="val 39547"/>
                  <a:gd name="f291" fmla="val 54008"/>
                  <a:gd name="f292" fmla="val 39678"/>
                  <a:gd name="f293" fmla="val 53960"/>
                  <a:gd name="f294" fmla="val 39809"/>
                  <a:gd name="f295" fmla="val 53889"/>
                  <a:gd name="f296" fmla="val 39975"/>
                  <a:gd name="f297" fmla="val 53817"/>
                  <a:gd name="f298" fmla="val 40154"/>
                  <a:gd name="f299" fmla="val 40321"/>
                  <a:gd name="f300" fmla="val 40499"/>
                  <a:gd name="f301" fmla="val 40690"/>
                  <a:gd name="f302" fmla="val 53424"/>
                  <a:gd name="f303" fmla="val 40868"/>
                  <a:gd name="f304" fmla="val 53353"/>
                  <a:gd name="f305" fmla="val 40975"/>
                  <a:gd name="f306" fmla="val 53281"/>
                  <a:gd name="f307" fmla="val 41083"/>
                  <a:gd name="f308" fmla="val 53210"/>
                  <a:gd name="f309" fmla="val 41190"/>
                  <a:gd name="f310" fmla="val 52936"/>
                  <a:gd name="f311" fmla="val 41547"/>
                  <a:gd name="f312" fmla="val 52662"/>
                  <a:gd name="f313" fmla="val 41904"/>
                  <a:gd name="f314" fmla="val 52305"/>
                  <a:gd name="f315" fmla="val 42166"/>
                  <a:gd name="f316" fmla="val 52007"/>
                  <a:gd name="f317" fmla="val 42404"/>
                  <a:gd name="f318" fmla="val 51674"/>
                  <a:gd name="f319" fmla="val 42559"/>
                  <a:gd name="f320" fmla="val 51365"/>
                  <a:gd name="f321" fmla="val 42749"/>
                  <a:gd name="f322" fmla="val 51198"/>
                  <a:gd name="f323" fmla="val 42797"/>
                  <a:gd name="f324" fmla="val 51067"/>
                  <a:gd name="f325" fmla="val 42916"/>
                  <a:gd name="f326" fmla="val 50900"/>
                  <a:gd name="f327" fmla="val 42964"/>
                  <a:gd name="f328" fmla="val 50853"/>
                  <a:gd name="f329" fmla="val 42988"/>
                  <a:gd name="f330" fmla="val 50769"/>
                  <a:gd name="f331" fmla="val 43023"/>
                  <a:gd name="f332" fmla="val 50722"/>
                  <a:gd name="f333" fmla="val 43047"/>
                  <a:gd name="f334" fmla="val 50436"/>
                  <a:gd name="f335" fmla="val 43190"/>
                  <a:gd name="f336" fmla="val 50138"/>
                  <a:gd name="f337" fmla="val 43309"/>
                  <a:gd name="f338" fmla="val 49841"/>
                  <a:gd name="f339" fmla="val 43416"/>
                  <a:gd name="f340" fmla="val 49721"/>
                  <a:gd name="f341" fmla="val 43452"/>
                  <a:gd name="f342" fmla="val 49602"/>
                  <a:gd name="f343" fmla="val 43499"/>
                  <a:gd name="f344" fmla="val 49495"/>
                  <a:gd name="f345" fmla="val 43535"/>
                  <a:gd name="f346" fmla="val 49090"/>
                  <a:gd name="f347" fmla="val 43678"/>
                  <a:gd name="f348" fmla="val 48674"/>
                  <a:gd name="f349" fmla="val 43785"/>
                  <a:gd name="f350" fmla="val 48257"/>
                  <a:gd name="f351" fmla="val 43904"/>
                  <a:gd name="f352" fmla="val 48209"/>
                  <a:gd name="f353" fmla="val 43916"/>
                  <a:gd name="f354" fmla="val 48102"/>
                  <a:gd name="f355" fmla="val 43940"/>
                  <a:gd name="f356" fmla="val 48055"/>
                  <a:gd name="f357" fmla="val 43952"/>
                  <a:gd name="f358" fmla="val 47924"/>
                  <a:gd name="f359" fmla="val 44000"/>
                  <a:gd name="f360" fmla="val 44011"/>
                  <a:gd name="f361" fmla="val 47662"/>
                  <a:gd name="f362" fmla="val 44023"/>
                  <a:gd name="f363" fmla="val 44095"/>
                  <a:gd name="f364" fmla="val 47543"/>
                  <a:gd name="f365" fmla="val 44107"/>
                  <a:gd name="f366" fmla="val 44166"/>
                  <a:gd name="f367" fmla="val 47138"/>
                  <a:gd name="f368" fmla="val 44178"/>
                  <a:gd name="f369" fmla="val 46971"/>
                  <a:gd name="f370" fmla="val 44190"/>
                  <a:gd name="f371" fmla="val 46828"/>
                  <a:gd name="f372" fmla="val 44250"/>
                  <a:gd name="f373" fmla="val 46697"/>
                  <a:gd name="f374" fmla="val 44273"/>
                  <a:gd name="f375" fmla="val 46578"/>
                  <a:gd name="f376" fmla="val 44297"/>
                  <a:gd name="f377" fmla="val 46459"/>
                  <a:gd name="f378" fmla="val 44309"/>
                  <a:gd name="f379" fmla="val 46161"/>
                  <a:gd name="f380" fmla="val 44392"/>
                  <a:gd name="f381" fmla="val 45852"/>
                  <a:gd name="f382" fmla="val 44440"/>
                  <a:gd name="f383" fmla="val 45554"/>
                  <a:gd name="f384" fmla="val 44488"/>
                  <a:gd name="f385" fmla="val 45411"/>
                  <a:gd name="f386" fmla="val 44523"/>
                  <a:gd name="f387" fmla="val 45257"/>
                  <a:gd name="f388" fmla="val 44535"/>
                  <a:gd name="f389" fmla="val 45114"/>
                  <a:gd name="f390" fmla="val 44559"/>
                  <a:gd name="f391" fmla="val 44911"/>
                  <a:gd name="f392" fmla="val 44631"/>
                  <a:gd name="f393" fmla="val 44697"/>
                  <a:gd name="f394" fmla="val 44483"/>
                  <a:gd name="f395" fmla="val 44654"/>
                  <a:gd name="f396" fmla="val 43804"/>
                  <a:gd name="f397" fmla="val 44750"/>
                  <a:gd name="f398" fmla="val 43125"/>
                  <a:gd name="f399" fmla="val 44857"/>
                  <a:gd name="f400" fmla="val 42447"/>
                  <a:gd name="f401" fmla="val 44916"/>
                  <a:gd name="f402" fmla="val 41887"/>
                  <a:gd name="f403" fmla="val 45023"/>
                  <a:gd name="f404" fmla="val 41304"/>
                  <a:gd name="f405" fmla="val 40744"/>
                  <a:gd name="f406" fmla="val 45095"/>
                  <a:gd name="f407" fmla="val 40292"/>
                  <a:gd name="f408" fmla="val 45226"/>
                  <a:gd name="f409" fmla="val 39815"/>
                  <a:gd name="f410" fmla="val 45143"/>
                  <a:gd name="f411" fmla="val 39351"/>
                  <a:gd name="f412" fmla="val 45214"/>
                  <a:gd name="f413" fmla="val 39196"/>
                  <a:gd name="f414" fmla="val 45250"/>
                  <a:gd name="f415" fmla="val 38982"/>
                  <a:gd name="f416" fmla="val 45202"/>
                  <a:gd name="f417" fmla="val 38863"/>
                  <a:gd name="f418" fmla="val 45345"/>
                  <a:gd name="f419" fmla="val 38711"/>
                  <a:gd name="f420" fmla="val 45334"/>
                  <a:gd name="f421" fmla="val 38559"/>
                  <a:gd name="f422" fmla="val 45330"/>
                  <a:gd name="f423" fmla="val 38407"/>
                  <a:gd name="f424" fmla="val 38059"/>
                  <a:gd name="f425" fmla="val 37711"/>
                  <a:gd name="f426" fmla="val 45352"/>
                  <a:gd name="f427" fmla="val 37363"/>
                  <a:gd name="f428" fmla="val 45369"/>
                  <a:gd name="f429" fmla="val 36779"/>
                  <a:gd name="f430" fmla="val 45464"/>
                  <a:gd name="f431" fmla="val 36184"/>
                  <a:gd name="f432" fmla="val 45416"/>
                  <a:gd name="f433" fmla="val 35601"/>
                  <a:gd name="f434" fmla="val 35029"/>
                  <a:gd name="f435" fmla="val 45559"/>
                  <a:gd name="f436" fmla="val 34434"/>
                  <a:gd name="f437" fmla="val 45500"/>
                  <a:gd name="f438" fmla="val 33850"/>
                  <a:gd name="f439" fmla="val 45583"/>
                  <a:gd name="f440" fmla="val 33350"/>
                  <a:gd name="f441" fmla="val 45655"/>
                  <a:gd name="f442" fmla="val 32838"/>
                  <a:gd name="f443" fmla="val 32338"/>
                  <a:gd name="f444" fmla="val 45678"/>
                  <a:gd name="f445" fmla="val 31719"/>
                  <a:gd name="f446" fmla="val 45726"/>
                  <a:gd name="f447" fmla="val 31088"/>
                  <a:gd name="f448" fmla="val 45666"/>
                  <a:gd name="f449" fmla="val 30469"/>
                  <a:gd name="f450" fmla="val 45762"/>
                  <a:gd name="f451" fmla="val 29695"/>
                  <a:gd name="f452" fmla="val 45797"/>
                  <a:gd name="f453" fmla="val 28909"/>
                  <a:gd name="f454" fmla="val 28135"/>
                  <a:gd name="f455" fmla="val 45821"/>
                  <a:gd name="f456" fmla="val 27804"/>
                  <a:gd name="f457" fmla="val 45868"/>
                  <a:gd name="f458" fmla="val 27470"/>
                  <a:gd name="f459" fmla="val 45878"/>
                  <a:gd name="f460" fmla="val 27135"/>
                  <a:gd name="f461" fmla="val 26857"/>
                  <a:gd name="f462" fmla="val 26579"/>
                  <a:gd name="f463" fmla="val 45871"/>
                  <a:gd name="f464" fmla="val 26300"/>
                  <a:gd name="f465" fmla="val 26142"/>
                  <a:gd name="f466" fmla="val 25984"/>
                  <a:gd name="f467" fmla="val 45873"/>
                  <a:gd name="f468" fmla="val 25826"/>
                  <a:gd name="f469" fmla="val 45881"/>
                  <a:gd name="f470" fmla="val 25127"/>
                  <a:gd name="f471" fmla="val 45897"/>
                  <a:gd name="f472" fmla="val 24431"/>
                  <a:gd name="f473" fmla="val 45903"/>
                  <a:gd name="f474" fmla="val 23735"/>
                  <a:gd name="f475" fmla="val 22889"/>
                  <a:gd name="f476" fmla="val 22043"/>
                  <a:gd name="f477" fmla="val 45894"/>
                  <a:gd name="f478" fmla="val 21194"/>
                  <a:gd name="f479" fmla="val 20146"/>
                  <a:gd name="f480" fmla="val 45785"/>
                  <a:gd name="f481" fmla="val 19087"/>
                  <a:gd name="f482" fmla="val 18027"/>
                  <a:gd name="f483" fmla="val 18039"/>
                  <a:gd name="f484" fmla="val 45774"/>
                  <a:gd name="f485" fmla="val 18051"/>
                  <a:gd name="f486" fmla="val 45738"/>
                  <a:gd name="f487" fmla="val 18063"/>
                  <a:gd name="f488" fmla="val 17984"/>
                  <a:gd name="f489" fmla="val 45728"/>
                  <a:gd name="f490" fmla="val 17906"/>
                  <a:gd name="f491" fmla="val 17827"/>
                  <a:gd name="f492" fmla="val 17355"/>
                  <a:gd name="f493" fmla="val 16877"/>
                  <a:gd name="f494" fmla="val 45702"/>
                  <a:gd name="f495" fmla="val 16408"/>
                  <a:gd name="f496" fmla="val 16110"/>
                  <a:gd name="f497" fmla="val 45690"/>
                  <a:gd name="f498" fmla="val 15812"/>
                  <a:gd name="f499" fmla="val 45714"/>
                  <a:gd name="f500" fmla="val 15527"/>
                  <a:gd name="f501" fmla="val 45643"/>
                  <a:gd name="f502" fmla="val 15039"/>
                  <a:gd name="f503" fmla="val 45619"/>
                  <a:gd name="f504" fmla="val 14538"/>
                  <a:gd name="f505" fmla="val 45607"/>
                  <a:gd name="f506" fmla="val 14050"/>
                  <a:gd name="f507" fmla="val 45535"/>
                  <a:gd name="f508" fmla="val 13964"/>
                  <a:gd name="f509" fmla="val 45538"/>
                  <a:gd name="f510" fmla="val 13878"/>
                  <a:gd name="f511" fmla="val 45540"/>
                  <a:gd name="f512" fmla="val 13791"/>
                  <a:gd name="f513" fmla="val 13532"/>
                  <a:gd name="f514" fmla="val 13273"/>
                  <a:gd name="f515" fmla="val 45527"/>
                  <a:gd name="f516" fmla="val 13014"/>
                  <a:gd name="f517" fmla="val 12586"/>
                  <a:gd name="f518" fmla="val 45440"/>
                  <a:gd name="f519" fmla="val 12157"/>
                  <a:gd name="f520" fmla="val 45357"/>
                  <a:gd name="f521" fmla="val 11729"/>
                  <a:gd name="f522" fmla="val 45285"/>
                  <a:gd name="f523" fmla="val 11598"/>
                  <a:gd name="f524" fmla="val 45274"/>
                  <a:gd name="f525" fmla="val 11455"/>
                  <a:gd name="f526" fmla="val 45262"/>
                  <a:gd name="f527" fmla="val 11324"/>
                  <a:gd name="f528" fmla="val 11205"/>
                  <a:gd name="f529" fmla="val 45190"/>
                  <a:gd name="f530" fmla="val 11074"/>
                  <a:gd name="f531" fmla="val 45178"/>
                  <a:gd name="f532" fmla="val 10943"/>
                  <a:gd name="f533" fmla="val 10728"/>
                  <a:gd name="f534" fmla="val 45035"/>
                  <a:gd name="f535" fmla="val 10419"/>
                  <a:gd name="f536" fmla="val 45071"/>
                  <a:gd name="f537" fmla="val 10169"/>
                  <a:gd name="f538" fmla="val 44964"/>
                  <a:gd name="f539" fmla="val 10086"/>
                  <a:gd name="f540" fmla="val 44928"/>
                  <a:gd name="f541" fmla="val 9990"/>
                  <a:gd name="f542" fmla="val 44904"/>
                  <a:gd name="f543" fmla="val 9907"/>
                  <a:gd name="f544" fmla="val 44869"/>
                  <a:gd name="f545" fmla="val 9812"/>
                  <a:gd name="f546" fmla="val 44833"/>
                  <a:gd name="f547" fmla="val 9705"/>
                  <a:gd name="f548" fmla="val 44809"/>
                  <a:gd name="f549" fmla="val 9597"/>
                  <a:gd name="f550" fmla="val 44797"/>
                  <a:gd name="f551" fmla="val 9455"/>
                  <a:gd name="f552" fmla="val 44714"/>
                  <a:gd name="f553" fmla="val 9312"/>
                  <a:gd name="f554" fmla="val 44678"/>
                  <a:gd name="f555" fmla="val 9181"/>
                  <a:gd name="f556" fmla="val 44619"/>
                  <a:gd name="f557" fmla="val 9074"/>
                  <a:gd name="f558" fmla="val 8931"/>
                  <a:gd name="f559" fmla="val 8847"/>
                  <a:gd name="f560" fmla="val 44452"/>
                  <a:gd name="f561" fmla="val 8716"/>
                  <a:gd name="f562" fmla="val 8704"/>
                  <a:gd name="f563" fmla="val 44369"/>
                  <a:gd name="f564" fmla="val 8669"/>
                  <a:gd name="f565" fmla="val 8597"/>
                  <a:gd name="f566" fmla="val 44381"/>
                  <a:gd name="f567" fmla="val 8562"/>
                  <a:gd name="f568" fmla="val 8550"/>
                  <a:gd name="f569" fmla="val 44357"/>
                  <a:gd name="f570" fmla="val 8514"/>
                  <a:gd name="f571" fmla="val 44321"/>
                  <a:gd name="f572" fmla="val 8502"/>
                  <a:gd name="f573" fmla="val 8371"/>
                  <a:gd name="f574" fmla="val 44285"/>
                  <a:gd name="f575" fmla="val 8359"/>
                  <a:gd name="f576" fmla="val 44261"/>
                  <a:gd name="f577" fmla="val 8347"/>
                  <a:gd name="f578" fmla="val 44214"/>
                  <a:gd name="f579" fmla="val 8335"/>
                  <a:gd name="f580" fmla="val 8192"/>
                  <a:gd name="f581" fmla="val 8181"/>
                  <a:gd name="f582" fmla="val 8169"/>
                  <a:gd name="f583" fmla="val 44119"/>
                  <a:gd name="f584" fmla="val 8014"/>
                  <a:gd name="f585" fmla="val 8002"/>
                  <a:gd name="f586" fmla="val 44035"/>
                  <a:gd name="f587" fmla="val 7895"/>
                  <a:gd name="f588" fmla="val 43988"/>
                  <a:gd name="f589" fmla="val 7800"/>
                  <a:gd name="f590" fmla="val 7704"/>
                  <a:gd name="f591" fmla="val 43857"/>
                  <a:gd name="f592" fmla="val 7597"/>
                  <a:gd name="f593" fmla="val 7514"/>
                  <a:gd name="f594" fmla="val 7395"/>
                  <a:gd name="f595" fmla="val 43642"/>
                  <a:gd name="f596" fmla="val 7383"/>
                  <a:gd name="f597" fmla="val 43595"/>
                  <a:gd name="f598" fmla="val 7347"/>
                  <a:gd name="f599" fmla="val 43571"/>
                  <a:gd name="f600" fmla="val 7288"/>
                  <a:gd name="f601" fmla="val 7252"/>
                  <a:gd name="f602" fmla="val 43511"/>
                  <a:gd name="f603" fmla="val 6954"/>
                  <a:gd name="f604" fmla="val 43249"/>
                  <a:gd name="f605" fmla="val 6668"/>
                  <a:gd name="f606" fmla="val 6418"/>
                  <a:gd name="f607" fmla="val 42654"/>
                  <a:gd name="f608" fmla="val 6335"/>
                  <a:gd name="f609" fmla="val 6264"/>
                  <a:gd name="f610" fmla="val 42452"/>
                  <a:gd name="f611" fmla="val 6204"/>
                  <a:gd name="f612" fmla="val 42333"/>
                  <a:gd name="f613" fmla="val 6145"/>
                  <a:gd name="f614" fmla="val 42321"/>
                  <a:gd name="f615" fmla="val 6037"/>
                  <a:gd name="f616" fmla="val 42071"/>
                  <a:gd name="f617" fmla="val 5823"/>
                  <a:gd name="f618" fmla="val 41892"/>
                  <a:gd name="f619" fmla="val 5752"/>
                  <a:gd name="f620" fmla="val 41630"/>
                  <a:gd name="f621" fmla="val 5680"/>
                  <a:gd name="f622" fmla="val 41618"/>
                  <a:gd name="f623" fmla="val 5704"/>
                  <a:gd name="f624" fmla="val 41523"/>
                  <a:gd name="f625" fmla="val 5668"/>
                  <a:gd name="f626" fmla="val 41511"/>
                  <a:gd name="f627" fmla="val 5621"/>
                  <a:gd name="f628" fmla="val 41499"/>
                  <a:gd name="f629" fmla="val 5585"/>
                  <a:gd name="f630" fmla="val 41356"/>
                  <a:gd name="f631" fmla="val 5525"/>
                  <a:gd name="f632" fmla="val 41344"/>
                  <a:gd name="f633" fmla="val 5502"/>
                  <a:gd name="f634" fmla="val 41285"/>
                  <a:gd name="f635" fmla="val 5466"/>
                  <a:gd name="f636" fmla="val 5442"/>
                  <a:gd name="f637" fmla="val 41130"/>
                  <a:gd name="f638" fmla="val 5394"/>
                  <a:gd name="f639" fmla="val 41035"/>
                  <a:gd name="f640" fmla="val 5347"/>
                  <a:gd name="f641" fmla="val 40928"/>
                  <a:gd name="f642" fmla="val 5323"/>
                  <a:gd name="f643" fmla="val 40832"/>
                  <a:gd name="f644" fmla="val 5252"/>
                  <a:gd name="f645" fmla="val 40809"/>
                  <a:gd name="f646" fmla="val 5228"/>
                  <a:gd name="f647" fmla="val 40725"/>
                  <a:gd name="f648" fmla="val 5192"/>
                  <a:gd name="f649" fmla="val 40642"/>
                  <a:gd name="f650" fmla="val 5156"/>
                  <a:gd name="f651" fmla="val 40571"/>
                  <a:gd name="f652" fmla="val 5061"/>
                  <a:gd name="f653" fmla="val 40428"/>
                  <a:gd name="f654" fmla="val 4990"/>
                  <a:gd name="f655" fmla="val 40273"/>
                  <a:gd name="f656" fmla="val 4966"/>
                  <a:gd name="f657" fmla="val 40106"/>
                  <a:gd name="f658" fmla="val 4871"/>
                  <a:gd name="f659" fmla="val 40094"/>
                  <a:gd name="f660" fmla="val 4883"/>
                  <a:gd name="f661" fmla="val 40059"/>
                  <a:gd name="f662" fmla="val 4894"/>
                  <a:gd name="f663" fmla="val 39987"/>
                  <a:gd name="f664" fmla="val 39951"/>
                  <a:gd name="f665" fmla="val 39904"/>
                  <a:gd name="f666" fmla="val 4811"/>
                  <a:gd name="f667" fmla="val 39820"/>
                  <a:gd name="f668" fmla="val 4787"/>
                  <a:gd name="f669" fmla="val 39785"/>
                  <a:gd name="f670" fmla="val 4728"/>
                  <a:gd name="f671" fmla="val 39666"/>
                  <a:gd name="f672" fmla="val 4704"/>
                  <a:gd name="f673" fmla="val 39535"/>
                  <a:gd name="f674" fmla="val 4609"/>
                  <a:gd name="f675" fmla="val 39439"/>
                  <a:gd name="f676" fmla="val 4621"/>
                  <a:gd name="f677" fmla="val 39404"/>
                  <a:gd name="f678" fmla="val 4644"/>
                  <a:gd name="f679" fmla="val 39344"/>
                  <a:gd name="f680" fmla="val 4656"/>
                  <a:gd name="f681" fmla="val 39308"/>
                  <a:gd name="f682" fmla="val 4561"/>
                  <a:gd name="f683" fmla="val 4537"/>
                  <a:gd name="f684" fmla="val 39106"/>
                  <a:gd name="f685" fmla="val 4466"/>
                  <a:gd name="f686" fmla="val 38916"/>
                  <a:gd name="f687" fmla="val 4371"/>
                  <a:gd name="f688" fmla="val 38737"/>
                  <a:gd name="f689" fmla="val 3954"/>
                  <a:gd name="f690" fmla="val 37451"/>
                  <a:gd name="f691" fmla="val 3716"/>
                  <a:gd name="f692" fmla="val 36106"/>
                  <a:gd name="f693" fmla="val 3382"/>
                  <a:gd name="f694" fmla="val 34796"/>
                  <a:gd name="f695" fmla="val 3001"/>
                  <a:gd name="f696" fmla="val 32843"/>
                  <a:gd name="f697" fmla="val 2716"/>
                  <a:gd name="f698" fmla="val 30843"/>
                  <a:gd name="f699" fmla="val 2656"/>
                  <a:gd name="f700" fmla="val 28855"/>
                  <a:gd name="f701" fmla="val 2561"/>
                  <a:gd name="f702" fmla="val 2620"/>
                  <a:gd name="f703" fmla="val 27783"/>
                  <a:gd name="f704" fmla="val 2573"/>
                  <a:gd name="f705" fmla="val 27259"/>
                  <a:gd name="f706" fmla="val 2477"/>
                  <a:gd name="f707" fmla="val 26664"/>
                  <a:gd name="f708" fmla="val 2513"/>
                  <a:gd name="f709" fmla="val 26069"/>
                  <a:gd name="f710" fmla="val 2430"/>
                  <a:gd name="f711" fmla="val 25473"/>
                  <a:gd name="f712" fmla="val 2418"/>
                  <a:gd name="f713" fmla="val 24700"/>
                  <a:gd name="f714" fmla="val 23926"/>
                  <a:gd name="f715" fmla="val 23152"/>
                  <a:gd name="f716" fmla="val 2549"/>
                  <a:gd name="f717" fmla="val 22330"/>
                  <a:gd name="f718" fmla="val 2489"/>
                  <a:gd name="f719" fmla="val 21509"/>
                  <a:gd name="f720" fmla="val 20687"/>
                  <a:gd name="f721" fmla="val 20211"/>
                  <a:gd name="f722" fmla="val 2597"/>
                  <a:gd name="f723" fmla="val 19723"/>
                  <a:gd name="f724" fmla="val 19246"/>
                  <a:gd name="f725" fmla="val 17794"/>
                  <a:gd name="f726" fmla="val 2835"/>
                  <a:gd name="f727" fmla="val 16329"/>
                  <a:gd name="f728" fmla="val 3108"/>
                  <a:gd name="f729" fmla="val 14889"/>
                  <a:gd name="f730" fmla="val 3251"/>
                  <a:gd name="f731" fmla="val 14115"/>
                  <a:gd name="f732" fmla="val 3359"/>
                  <a:gd name="f733" fmla="val 13341"/>
                  <a:gd name="f734" fmla="val 3501"/>
                  <a:gd name="f735" fmla="val 12567"/>
                  <a:gd name="f736" fmla="val 3644"/>
                  <a:gd name="f737" fmla="val 11841"/>
                  <a:gd name="f738" fmla="val 3942"/>
                  <a:gd name="f739" fmla="val 11138"/>
                  <a:gd name="f740" fmla="val 4025"/>
                  <a:gd name="f741" fmla="val 10400"/>
                  <a:gd name="f742" fmla="val 4085"/>
                  <a:gd name="f743" fmla="val 10281"/>
                  <a:gd name="f744" fmla="val 4097"/>
                  <a:gd name="f745" fmla="val 10162"/>
                  <a:gd name="f746" fmla="val 4109"/>
                  <a:gd name="f747" fmla="val 10043"/>
                  <a:gd name="f748" fmla="val 4168"/>
                  <a:gd name="f749" fmla="val 4192"/>
                  <a:gd name="f750" fmla="val 9864"/>
                  <a:gd name="f751" fmla="val 4240"/>
                  <a:gd name="f752" fmla="val 9710"/>
                  <a:gd name="f753" fmla="val 4287"/>
                  <a:gd name="f754" fmla="val 9543"/>
                  <a:gd name="f755" fmla="val 4335"/>
                  <a:gd name="f756" fmla="val 9424"/>
                  <a:gd name="f757" fmla="val 9317"/>
                  <a:gd name="f758" fmla="val 4418"/>
                  <a:gd name="f759" fmla="val 9198"/>
                  <a:gd name="f760" fmla="val 4430"/>
                  <a:gd name="f761" fmla="val 9150"/>
                  <a:gd name="f762" fmla="val 4454"/>
                  <a:gd name="f763" fmla="val 9055"/>
                  <a:gd name="f764" fmla="val 9007"/>
                  <a:gd name="f765" fmla="val 4513"/>
                  <a:gd name="f766" fmla="val 8900"/>
                  <a:gd name="f767" fmla="val 4549"/>
                  <a:gd name="f768" fmla="val 8781"/>
                  <a:gd name="f769" fmla="val 8674"/>
                  <a:gd name="f770" fmla="val 8567"/>
                  <a:gd name="f771" fmla="val 8471"/>
                  <a:gd name="f772" fmla="val 4716"/>
                  <a:gd name="f773" fmla="val 8352"/>
                  <a:gd name="f774" fmla="val 4775"/>
                  <a:gd name="f775" fmla="val 8340"/>
                  <a:gd name="f776" fmla="val 4823"/>
                  <a:gd name="f777" fmla="val 8162"/>
                  <a:gd name="f778" fmla="val 4918"/>
                  <a:gd name="f779" fmla="val 7983"/>
                  <a:gd name="f780" fmla="val 7817"/>
                  <a:gd name="f781" fmla="val 5073"/>
                  <a:gd name="f782" fmla="val 7805"/>
                  <a:gd name="f783" fmla="val 7757"/>
                  <a:gd name="f784" fmla="val 7686"/>
                  <a:gd name="f785" fmla="val 5049"/>
                  <a:gd name="f786" fmla="val 7650"/>
                  <a:gd name="f787" fmla="val 7638"/>
                  <a:gd name="f788" fmla="val 7602"/>
                  <a:gd name="f789" fmla="val 7531"/>
                  <a:gd name="f790" fmla="val 7507"/>
                  <a:gd name="f791" fmla="val 5240"/>
                  <a:gd name="f792" fmla="val 7412"/>
                  <a:gd name="f793" fmla="val 5311"/>
                  <a:gd name="f794" fmla="val 7316"/>
                  <a:gd name="f795" fmla="val 5359"/>
                  <a:gd name="f796" fmla="val 7197"/>
                  <a:gd name="f797" fmla="val 5406"/>
                  <a:gd name="f798" fmla="val 7185"/>
                  <a:gd name="f799" fmla="val 5430"/>
                  <a:gd name="f800" fmla="val 7043"/>
                  <a:gd name="f801" fmla="val 5597"/>
                  <a:gd name="f802" fmla="val 6840"/>
                  <a:gd name="f803" fmla="val 6852"/>
                  <a:gd name="f804" fmla="val 6769"/>
                  <a:gd name="f805" fmla="val 5787"/>
                  <a:gd name="f806" fmla="val 5764"/>
                  <a:gd name="f807" fmla="val 6650"/>
                  <a:gd name="f808" fmla="val 5859"/>
                  <a:gd name="f809" fmla="val 6531"/>
                  <a:gd name="f810" fmla="val 5918"/>
                  <a:gd name="f811" fmla="val 6471"/>
                  <a:gd name="f812" fmla="val 6376"/>
                  <a:gd name="f813" fmla="val 6121"/>
                  <a:gd name="f814" fmla="val 6388"/>
                  <a:gd name="f815" fmla="val 6133"/>
                  <a:gd name="f816" fmla="val 6269"/>
                  <a:gd name="f817" fmla="val 6192"/>
                  <a:gd name="f818" fmla="val 6209"/>
                  <a:gd name="f819" fmla="val 6311"/>
                  <a:gd name="f820" fmla="val 6299"/>
                  <a:gd name="f821" fmla="val 6114"/>
                  <a:gd name="f822" fmla="val 6407"/>
                  <a:gd name="f823" fmla="val 6138"/>
                  <a:gd name="f824" fmla="val 6066"/>
                  <a:gd name="f825" fmla="val 6561"/>
                  <a:gd name="f826" fmla="val 6007"/>
                  <a:gd name="f827" fmla="val 6645"/>
                  <a:gd name="f828" fmla="val 5864"/>
                  <a:gd name="f829" fmla="val 6788"/>
                  <a:gd name="f830" fmla="val 6966"/>
                  <a:gd name="f831" fmla="val 5650"/>
                  <a:gd name="f832" fmla="val 7157"/>
                  <a:gd name="f833" fmla="val 5519"/>
                  <a:gd name="f834" fmla="val 7359"/>
                  <a:gd name="f835" fmla="val 5388"/>
                  <a:gd name="f836" fmla="val 7430"/>
                  <a:gd name="f837" fmla="val 5340"/>
                  <a:gd name="f838" fmla="val 7502"/>
                  <a:gd name="f839" fmla="val 5292"/>
                  <a:gd name="f840" fmla="val 7573"/>
                  <a:gd name="f841" fmla="val 5245"/>
                  <a:gd name="f842" fmla="val 7633"/>
                  <a:gd name="f843" fmla="val 5233"/>
                  <a:gd name="f844" fmla="val 5173"/>
                  <a:gd name="f845" fmla="val 7788"/>
                  <a:gd name="f846" fmla="val 5114"/>
                  <a:gd name="f847" fmla="val 7859"/>
                  <a:gd name="f848" fmla="val 5054"/>
                  <a:gd name="f849" fmla="val 7954"/>
                  <a:gd name="f850" fmla="val 5066"/>
                  <a:gd name="f851" fmla="val 7990"/>
                  <a:gd name="f852" fmla="val 4995"/>
                  <a:gd name="f853" fmla="val 8109"/>
                  <a:gd name="f854" fmla="val 4935"/>
                  <a:gd name="f855" fmla="val 8228"/>
                  <a:gd name="f856" fmla="val 4888"/>
                  <a:gd name="f857" fmla="val 8323"/>
                  <a:gd name="f858" fmla="val 4792"/>
                  <a:gd name="f859" fmla="val 8431"/>
                  <a:gd name="f860" fmla="val 4816"/>
                  <a:gd name="f861" fmla="val 8454"/>
                  <a:gd name="f862" fmla="val 4697"/>
                  <a:gd name="f863" fmla="val 4709"/>
                  <a:gd name="f864" fmla="val 8573"/>
                  <a:gd name="f865" fmla="val 8621"/>
                  <a:gd name="f866" fmla="val 4721"/>
                  <a:gd name="f867" fmla="val 8633"/>
                  <a:gd name="f868" fmla="val 4602"/>
                  <a:gd name="f869" fmla="val 8681"/>
                  <a:gd name="f870" fmla="val 4614"/>
                  <a:gd name="f871" fmla="val 8764"/>
                  <a:gd name="f872" fmla="val 4626"/>
                  <a:gd name="f873" fmla="val 8800"/>
                  <a:gd name="f874" fmla="val 4638"/>
                  <a:gd name="f875" fmla="val 4542"/>
                  <a:gd name="f876" fmla="val 8813"/>
                  <a:gd name="f877" fmla="val 4544"/>
                  <a:gd name="f878" fmla="val 8826"/>
                  <a:gd name="f879" fmla="val 8839"/>
                  <a:gd name="f880" fmla="val 8950"/>
                  <a:gd name="f881" fmla="val 9033"/>
                  <a:gd name="f882" fmla="val 4498"/>
                  <a:gd name="f883" fmla="val 9097"/>
                  <a:gd name="f884" fmla="val 4423"/>
                  <a:gd name="f885" fmla="val 9133"/>
                  <a:gd name="f886" fmla="val 9204"/>
                  <a:gd name="f887" fmla="val 4447"/>
                  <a:gd name="f888" fmla="val 9240"/>
                  <a:gd name="f889" fmla="val 4459"/>
                  <a:gd name="f890" fmla="val 4364"/>
                  <a:gd name="f891" fmla="val 9407"/>
                  <a:gd name="f892" fmla="val 4328"/>
                  <a:gd name="f893" fmla="val 9574"/>
                  <a:gd name="f894" fmla="val 4268"/>
                  <a:gd name="f895" fmla="val 9752"/>
                  <a:gd name="f896" fmla="val 4221"/>
                  <a:gd name="f897" fmla="val 9955"/>
                  <a:gd name="f898" fmla="val 4149"/>
                  <a:gd name="f899" fmla="val 4102"/>
                  <a:gd name="f900" fmla="val 10383"/>
                  <a:gd name="f901" fmla="val 4054"/>
                  <a:gd name="f902" fmla="val 10490"/>
                  <a:gd name="f903" fmla="val 4018"/>
                  <a:gd name="f904" fmla="val 10609"/>
                  <a:gd name="f905" fmla="val 3971"/>
                  <a:gd name="f906" fmla="val 10848"/>
                  <a:gd name="f907" fmla="val 10979"/>
                  <a:gd name="f908" fmla="val 11109"/>
                  <a:gd name="f909" fmla="val 11121"/>
                  <a:gd name="f910" fmla="val 3876"/>
                  <a:gd name="f911" fmla="val 3852"/>
                  <a:gd name="f912" fmla="val 11133"/>
                  <a:gd name="f913" fmla="val 11264"/>
                  <a:gd name="f914" fmla="val 11395"/>
                  <a:gd name="f915" fmla="val 11526"/>
                  <a:gd name="f916" fmla="val 3804"/>
                  <a:gd name="f917" fmla="val 11645"/>
                  <a:gd name="f918" fmla="val 3709"/>
                  <a:gd name="f919" fmla="val 11824"/>
                  <a:gd name="f920" fmla="val 3733"/>
                  <a:gd name="f921" fmla="val 11967"/>
                  <a:gd name="f922" fmla="val 3697"/>
                  <a:gd name="f923" fmla="val 12110"/>
                  <a:gd name="f924" fmla="val 3637"/>
                  <a:gd name="f925" fmla="val 12264"/>
                  <a:gd name="f926" fmla="val 12419"/>
                  <a:gd name="f927" fmla="val 3602"/>
                  <a:gd name="f928" fmla="val 12550"/>
                  <a:gd name="f929" fmla="val 3566"/>
                  <a:gd name="f930" fmla="val 12681"/>
                  <a:gd name="f931" fmla="val 3554"/>
                  <a:gd name="f932" fmla="val 12812"/>
                  <a:gd name="f933" fmla="val 12824"/>
                  <a:gd name="f934" fmla="val 3483"/>
                  <a:gd name="f935" fmla="val 12991"/>
                  <a:gd name="f936" fmla="val 13145"/>
                  <a:gd name="f937" fmla="val 13312"/>
                  <a:gd name="f938" fmla="val 3447"/>
                  <a:gd name="f939" fmla="val 13681"/>
                  <a:gd name="f940" fmla="val 3316"/>
                  <a:gd name="f941" fmla="val 14098"/>
                  <a:gd name="f942" fmla="val 3375"/>
                  <a:gd name="f943" fmla="val 14479"/>
                  <a:gd name="f944" fmla="val 3268"/>
                  <a:gd name="f945" fmla="val 14646"/>
                  <a:gd name="f946" fmla="val 14836"/>
                  <a:gd name="f947" fmla="val 15015"/>
                  <a:gd name="f948" fmla="val 3197"/>
                  <a:gd name="f949" fmla="val 15348"/>
                  <a:gd name="f950" fmla="val 3066"/>
                  <a:gd name="f951" fmla="val 15729"/>
                  <a:gd name="f952" fmla="val 3137"/>
                  <a:gd name="f953" fmla="val 16074"/>
                  <a:gd name="f954" fmla="val 3078"/>
                  <a:gd name="f955" fmla="val 16436"/>
                  <a:gd name="f956" fmla="val 3033"/>
                  <a:gd name="f957" fmla="val 16786"/>
                  <a:gd name="f958" fmla="val 2934"/>
                  <a:gd name="f959" fmla="val 17156"/>
                  <a:gd name="f960" fmla="val 17177"/>
                  <a:gd name="f961" fmla="val 17197"/>
                  <a:gd name="f962" fmla="val 17217"/>
                  <a:gd name="f963" fmla="val 17601"/>
                  <a:gd name="f964" fmla="val 17974"/>
                  <a:gd name="f965" fmla="val 2839"/>
                  <a:gd name="f966" fmla="val 18356"/>
                  <a:gd name="f967" fmla="val 18377"/>
                  <a:gd name="f968" fmla="val 18399"/>
                  <a:gd name="f969" fmla="val 18420"/>
                  <a:gd name="f970" fmla="val 2840"/>
                  <a:gd name="f971" fmla="val 19337"/>
                  <a:gd name="f972" fmla="val 20230"/>
                  <a:gd name="f973" fmla="val 21146"/>
                  <a:gd name="f974" fmla="val 21635"/>
                  <a:gd name="f975" fmla="val 2542"/>
                  <a:gd name="f976" fmla="val 22147"/>
                  <a:gd name="f977" fmla="val 2590"/>
                  <a:gd name="f978" fmla="val 22647"/>
                  <a:gd name="f979" fmla="val 23206"/>
                  <a:gd name="f980" fmla="val 2447"/>
                  <a:gd name="f981" fmla="val 23766"/>
                  <a:gd name="f982" fmla="val 2506"/>
                  <a:gd name="f983" fmla="val 24325"/>
                  <a:gd name="f984" fmla="val 24802"/>
                  <a:gd name="f985" fmla="val 2352"/>
                  <a:gd name="f986" fmla="val 25278"/>
                  <a:gd name="f987" fmla="val 2411"/>
                  <a:gd name="f988" fmla="val 25754"/>
                  <a:gd name="f989" fmla="val 26219"/>
                  <a:gd name="f990" fmla="val 2268"/>
                  <a:gd name="f991" fmla="val 26707"/>
                  <a:gd name="f992" fmla="val 2316"/>
                  <a:gd name="f993" fmla="val 27183"/>
                  <a:gd name="f994" fmla="val 27921"/>
                  <a:gd name="f995" fmla="val 2185"/>
                  <a:gd name="f996" fmla="val 28683"/>
                  <a:gd name="f997" fmla="val 2221"/>
                  <a:gd name="f998" fmla="val 29433"/>
                  <a:gd name="f999" fmla="val 2197"/>
                  <a:gd name="f1000" fmla="val 29555"/>
                  <a:gd name="f1001" fmla="val 29677"/>
                  <a:gd name="f1002" fmla="val 2138"/>
                  <a:gd name="f1003" fmla="val 29799"/>
                  <a:gd name="f1004" fmla="val 30287"/>
                  <a:gd name="f1005" fmla="val 30779"/>
                  <a:gd name="f1006" fmla="val 2130"/>
                  <a:gd name="f1007" fmla="val 31255"/>
                  <a:gd name="f1008" fmla="val 2054"/>
                  <a:gd name="f1009" fmla="val 32164"/>
                  <a:gd name="f1010" fmla="val 2002"/>
                  <a:gd name="f1011" fmla="val 33073"/>
                  <a:gd name="f1012" fmla="val 38316"/>
                  <a:gd name="f1013" fmla="val 1"/>
                  <a:gd name="f1014" fmla="val 37669"/>
                  <a:gd name="f1015" fmla="val 37033"/>
                  <a:gd name="f1016" fmla="val 106"/>
                  <a:gd name="f1017" fmla="val 36385"/>
                  <a:gd name="f1018" fmla="val 36306"/>
                  <a:gd name="f1019" fmla="val 36228"/>
                  <a:gd name="f1020" fmla="val 105"/>
                  <a:gd name="f1021" fmla="val 36148"/>
                  <a:gd name="f1022" fmla="val 101"/>
                  <a:gd name="f1023" fmla="val 36024"/>
                  <a:gd name="f1024" fmla="val 103"/>
                  <a:gd name="f1025" fmla="val 35899"/>
                  <a:gd name="f1026" fmla="val 35775"/>
                  <a:gd name="f1027" fmla="val 35133"/>
                  <a:gd name="f1028" fmla="val 34494"/>
                  <a:gd name="f1029" fmla="val 88"/>
                  <a:gd name="f1030" fmla="val 33853"/>
                  <a:gd name="f1031" fmla="val 33551"/>
                  <a:gd name="f1032" fmla="val 33249"/>
                  <a:gd name="f1033" fmla="val 91"/>
                  <a:gd name="f1034" fmla="val 32946"/>
                  <a:gd name="f1035" fmla="val 32899"/>
                  <a:gd name="f1036" fmla="val 100"/>
                  <a:gd name="f1037" fmla="val 32852"/>
                  <a:gd name="f1038" fmla="val 99"/>
                  <a:gd name="f1039" fmla="val 32805"/>
                  <a:gd name="f1040" fmla="val 32146"/>
                  <a:gd name="f1041" fmla="val 31493"/>
                  <a:gd name="f1042" fmla="val 224"/>
                  <a:gd name="f1043" fmla="val 30835"/>
                  <a:gd name="f1044" fmla="val 30709"/>
                  <a:gd name="f1045" fmla="val 30583"/>
                  <a:gd name="f1046" fmla="val 219"/>
                  <a:gd name="f1047" fmla="val 30457"/>
                  <a:gd name="f1048" fmla="val 208"/>
                  <a:gd name="f1049" fmla="val 30388"/>
                  <a:gd name="f1050" fmla="val 203"/>
                  <a:gd name="f1051" fmla="val 30319"/>
                  <a:gd name="f1052" fmla="val 200"/>
                  <a:gd name="f1053" fmla="val 30250"/>
                  <a:gd name="f1054" fmla="val 29875"/>
                  <a:gd name="f1055" fmla="val 29495"/>
                  <a:gd name="f1056" fmla="val 270"/>
                  <a:gd name="f1057" fmla="val 29124"/>
                  <a:gd name="f1058" fmla="val 280"/>
                  <a:gd name="f1059" fmla="val 28552"/>
                  <a:gd name="f1060" fmla="val 27988"/>
                  <a:gd name="f1061" fmla="val 265"/>
                  <a:gd name="f1062" fmla="val 27420"/>
                  <a:gd name="f1063" fmla="val 27278"/>
                  <a:gd name="f1064" fmla="val 266"/>
                  <a:gd name="f1065" fmla="val 26992"/>
                  <a:gd name="f1066" fmla="val 268"/>
                  <a:gd name="f1067" fmla="val 26965"/>
                  <a:gd name="f1068" fmla="val 267"/>
                  <a:gd name="f1069" fmla="val 26938"/>
                  <a:gd name="f1070" fmla="val 26911"/>
                  <a:gd name="f1071" fmla="val 26479"/>
                  <a:gd name="f1072" fmla="val 26055"/>
                  <a:gd name="f1073" fmla="val 343"/>
                  <a:gd name="f1074" fmla="val 25631"/>
                  <a:gd name="f1075" fmla="val 25581"/>
                  <a:gd name="f1076" fmla="val 25531"/>
                  <a:gd name="f1077" fmla="val 342"/>
                  <a:gd name="f1078" fmla="val 25480"/>
                  <a:gd name="f1079" fmla="val 339"/>
                  <a:gd name="f1080" fmla="val 24897"/>
                  <a:gd name="f1081" fmla="val 363"/>
                  <a:gd name="f1082" fmla="val 24302"/>
                  <a:gd name="f1083" fmla="val 328"/>
                  <a:gd name="f1084" fmla="val 23718"/>
                  <a:gd name="f1085" fmla="val 411"/>
                  <a:gd name="f1086" fmla="val 23218"/>
                  <a:gd name="f1087" fmla="val 458"/>
                  <a:gd name="f1088" fmla="val 22706"/>
                  <a:gd name="f1089" fmla="val 22206"/>
                  <a:gd name="f1090" fmla="val 506"/>
                  <a:gd name="f1091" fmla="val 21682"/>
                  <a:gd name="f1092" fmla="val 530"/>
                  <a:gd name="f1093" fmla="val 21158"/>
                  <a:gd name="f1094" fmla="val 542"/>
                  <a:gd name="f1095" fmla="val 20646"/>
                  <a:gd name="f1096" fmla="val 20623"/>
                  <a:gd name="f1097" fmla="val 601"/>
                  <a:gd name="f1098" fmla="val 20170"/>
                  <a:gd name="f1099" fmla="val 19706"/>
                  <a:gd name="f1100" fmla="val 613"/>
                  <a:gd name="f1101" fmla="val 19241"/>
                  <a:gd name="f1102" fmla="val 649"/>
                  <a:gd name="f1103" fmla="val 18777"/>
                  <a:gd name="f1104" fmla="val 744"/>
                  <a:gd name="f1105" fmla="val 18301"/>
                  <a:gd name="f1106" fmla="val 673"/>
                  <a:gd name="f1107" fmla="val 17837"/>
                  <a:gd name="f1108" fmla="val 768"/>
                  <a:gd name="f1109" fmla="val 17265"/>
                  <a:gd name="f1110" fmla="val 780"/>
                  <a:gd name="f1111" fmla="val 16705"/>
                  <a:gd name="f1112" fmla="val 887"/>
                  <a:gd name="f1113" fmla="val 16134"/>
                  <a:gd name="f1114" fmla="val 911"/>
                  <a:gd name="f1115" fmla="val 15860"/>
                  <a:gd name="f1116" fmla="val 982"/>
                  <a:gd name="f1117" fmla="val 15574"/>
                  <a:gd name="f1118" fmla="val 15300"/>
                  <a:gd name="f1119" fmla="val 1054"/>
                  <a:gd name="f1120" fmla="val 14789"/>
                  <a:gd name="f1121" fmla="val 1090"/>
                  <a:gd name="f1122" fmla="val 14353"/>
                  <a:gd name="f1123" fmla="val 1154"/>
                  <a:gd name="f1124" fmla="val 14154"/>
                  <a:gd name="f1125" fmla="val 1162"/>
                  <a:gd name="f1126" fmla="val 13956"/>
                  <a:gd name="f1127" fmla="val 13900"/>
                  <a:gd name="f1128" fmla="val 13844"/>
                  <a:gd name="f1129" fmla="val 1161"/>
                  <a:gd name="f1130" fmla="val 13788"/>
                  <a:gd name="f1131" fmla="val 13776"/>
                  <a:gd name="f1132" fmla="val 1220"/>
                  <a:gd name="f1133" fmla="val 13574"/>
                  <a:gd name="f1134" fmla="val 1232"/>
                  <a:gd name="f1135" fmla="val 13372"/>
                  <a:gd name="f1136" fmla="val 1244"/>
                  <a:gd name="f1137" fmla="val 13157"/>
                  <a:gd name="f1138" fmla="val 1256"/>
                  <a:gd name="f1139" fmla="val 13169"/>
                  <a:gd name="f1140" fmla="val 1316"/>
                  <a:gd name="f1141" fmla="val 1328"/>
                  <a:gd name="f1142" fmla="val 1340"/>
                  <a:gd name="f1143" fmla="val 12657"/>
                  <a:gd name="f1144" fmla="val 1351"/>
                  <a:gd name="f1145" fmla="val 12491"/>
                  <a:gd name="f1146" fmla="val 1399"/>
                  <a:gd name="f1147" fmla="val 12312"/>
                  <a:gd name="f1148" fmla="val 1423"/>
                  <a:gd name="f1149" fmla="val 12133"/>
                  <a:gd name="f1150" fmla="val 1447"/>
                  <a:gd name="f1151" fmla="val 11943"/>
                  <a:gd name="f1152" fmla="val 1506"/>
                  <a:gd name="f1153" fmla="val 11752"/>
                  <a:gd name="f1154" fmla="val 11562"/>
                  <a:gd name="f1155" fmla="val 1518"/>
                  <a:gd name="f1156" fmla="val 1578"/>
                  <a:gd name="f1157" fmla="val 10990"/>
                  <a:gd name="f1158" fmla="val 1661"/>
                  <a:gd name="f1159" fmla="val 10705"/>
                  <a:gd name="f1160" fmla="val 1721"/>
                  <a:gd name="f1161" fmla="val 10562"/>
                  <a:gd name="f1162" fmla="val 1756"/>
                  <a:gd name="f1163" fmla="val 10407"/>
                  <a:gd name="f1164" fmla="val 1780"/>
                  <a:gd name="f1165" fmla="val 10264"/>
                  <a:gd name="f1166" fmla="val 1804"/>
                  <a:gd name="f1167" fmla="val 1863"/>
                  <a:gd name="f1168" fmla="val 9716"/>
                  <a:gd name="f1169" fmla="val 1947"/>
                  <a:gd name="f1170" fmla="val 9431"/>
                  <a:gd name="f1171" fmla="val 1971"/>
                  <a:gd name="f1172" fmla="val 9228"/>
                  <a:gd name="f1173" fmla="val 2042"/>
                  <a:gd name="f1174" fmla="val 9038"/>
                  <a:gd name="f1175" fmla="val 2102"/>
                  <a:gd name="f1176" fmla="val 8835"/>
                  <a:gd name="f1177" fmla="val 2149"/>
                  <a:gd name="f1178" fmla="val 2292"/>
                  <a:gd name="f1179" fmla="val 8050"/>
                  <a:gd name="f1180" fmla="val 7692"/>
                  <a:gd name="f1181" fmla="val 2566"/>
                  <a:gd name="f1182" fmla="val 7585"/>
                  <a:gd name="f1183" fmla="val 2649"/>
                  <a:gd name="f1184" fmla="val 7264"/>
                  <a:gd name="f1185" fmla="val 2756"/>
                  <a:gd name="f1186" fmla="val 7228"/>
                  <a:gd name="f1187" fmla="val 7121"/>
                  <a:gd name="f1188" fmla="val 7109"/>
                  <a:gd name="f1189" fmla="val 7073"/>
                  <a:gd name="f1190" fmla="val 2852"/>
                  <a:gd name="f1191" fmla="val 6990"/>
                  <a:gd name="f1192" fmla="val 6942"/>
                  <a:gd name="f1193" fmla="val 2923"/>
                  <a:gd name="f1194" fmla="val 6847"/>
                  <a:gd name="f1195" fmla="val 2959"/>
                  <a:gd name="f1196" fmla="val 6752"/>
                  <a:gd name="f1197" fmla="val 2994"/>
                  <a:gd name="f1198" fmla="val 6657"/>
                  <a:gd name="f1199" fmla="val 3030"/>
                  <a:gd name="f1200" fmla="val 3114"/>
                  <a:gd name="f1201" fmla="val 6621"/>
                  <a:gd name="f1202" fmla="val 6537"/>
                  <a:gd name="f1203" fmla="val 3102"/>
                  <a:gd name="f1204" fmla="val 6502"/>
                  <a:gd name="f1205" fmla="val 6490"/>
                  <a:gd name="f1206" fmla="val 6442"/>
                  <a:gd name="f1207" fmla="val 6359"/>
                  <a:gd name="f1208" fmla="val 6323"/>
                  <a:gd name="f1209" fmla="val 3304"/>
                  <a:gd name="f1210" fmla="val 6216"/>
                  <a:gd name="f1211" fmla="val 6168"/>
                  <a:gd name="f1212" fmla="val 6097"/>
                  <a:gd name="f1213" fmla="val 3364"/>
                  <a:gd name="f1214" fmla="val 6049"/>
                  <a:gd name="f1215" fmla="val 5966"/>
                  <a:gd name="f1216" fmla="val 5883"/>
                  <a:gd name="f1217" fmla="val 3518"/>
                  <a:gd name="f1218" fmla="val 5811"/>
                  <a:gd name="f1219" fmla="val 5716"/>
                  <a:gd name="f1220" fmla="val 5514"/>
                  <a:gd name="f1221" fmla="val 3756"/>
                  <a:gd name="f1222" fmla="val 3792"/>
                  <a:gd name="f1223" fmla="val 3935"/>
                  <a:gd name="f1224" fmla="val 5013"/>
                  <a:gd name="f1225" fmla="val 4137"/>
                  <a:gd name="f1226" fmla="val 4394"/>
                  <a:gd name="f1227" fmla="val 4661"/>
                  <a:gd name="f1228" fmla="val 4001"/>
                  <a:gd name="f1229" fmla="val 5411"/>
                  <a:gd name="f1230" fmla="val 3668"/>
                  <a:gd name="f1231" fmla="val 5423"/>
                  <a:gd name="f1232" fmla="val 3609"/>
                  <a:gd name="f1233" fmla="val 5542"/>
                  <a:gd name="f1234" fmla="val 3525"/>
                  <a:gd name="f1235" fmla="val 5638"/>
                  <a:gd name="f1236" fmla="val 3442"/>
                  <a:gd name="f1237" fmla="val 5733"/>
                  <a:gd name="f1238" fmla="val 3418"/>
                  <a:gd name="f1239" fmla="val 5781"/>
                  <a:gd name="f1240" fmla="val 3370"/>
                  <a:gd name="f1241" fmla="val 5888"/>
                  <a:gd name="f1242" fmla="val 3275"/>
                  <a:gd name="f1243" fmla="val 5947"/>
                  <a:gd name="f1244" fmla="val 3299"/>
                  <a:gd name="f1245" fmla="val 6042"/>
                  <a:gd name="f1246" fmla="val 3192"/>
                  <a:gd name="f1247" fmla="val 6090"/>
                  <a:gd name="f1248" fmla="val 3204"/>
                  <a:gd name="f1249" fmla="val 3132"/>
                  <a:gd name="f1250" fmla="val 2608"/>
                  <a:gd name="f1251" fmla="val 7209"/>
                  <a:gd name="f1252" fmla="val 2239"/>
                  <a:gd name="f1253" fmla="val 8293"/>
                  <a:gd name="f1254" fmla="val 2049"/>
                  <a:gd name="f1255" fmla="val 9400"/>
                  <a:gd name="f1256" fmla="val 1584"/>
                  <a:gd name="f1257" fmla="val 11996"/>
                  <a:gd name="f1258" fmla="val 953"/>
                  <a:gd name="f1259" fmla="val 14567"/>
                  <a:gd name="f1260" fmla="val 727"/>
                  <a:gd name="f1261" fmla="val 17199"/>
                  <a:gd name="f1262" fmla="val 596"/>
                  <a:gd name="f1263" fmla="val 18461"/>
                  <a:gd name="f1264" fmla="val 477"/>
                  <a:gd name="f1265" fmla="val 19735"/>
                  <a:gd name="f1266" fmla="val 370"/>
                  <a:gd name="f1267" fmla="val 21009"/>
                  <a:gd name="f1268" fmla="val 239"/>
                  <a:gd name="f1269" fmla="val 22104"/>
                  <a:gd name="f1270" fmla="val 168"/>
                  <a:gd name="f1271" fmla="val 23211"/>
                  <a:gd name="f1272" fmla="val 120"/>
                  <a:gd name="f1273" fmla="val 24319"/>
                  <a:gd name="f1274" fmla="val 25"/>
                  <a:gd name="f1275" fmla="val 25438"/>
                  <a:gd name="f1276" fmla="val 26569"/>
                  <a:gd name="f1277" fmla="val 60"/>
                  <a:gd name="f1278" fmla="val 27700"/>
                  <a:gd name="f1279" fmla="val 28998"/>
                  <a:gd name="f1280" fmla="val 311"/>
                  <a:gd name="f1281" fmla="val 30307"/>
                  <a:gd name="f1282" fmla="val 441"/>
                  <a:gd name="f1283" fmla="val 31605"/>
                  <a:gd name="f1284" fmla="val 608"/>
                  <a:gd name="f1285" fmla="val 33391"/>
                  <a:gd name="f1286" fmla="val 930"/>
                  <a:gd name="f1287" fmla="val 35165"/>
                  <a:gd name="f1288" fmla="val 1156"/>
                  <a:gd name="f1289" fmla="val 36939"/>
                  <a:gd name="f1290" fmla="val 1418"/>
                  <a:gd name="f1291" fmla="val 38642"/>
                  <a:gd name="f1292" fmla="val 1739"/>
                  <a:gd name="f1293" fmla="val 40344"/>
                  <a:gd name="f1294" fmla="val 41928"/>
                  <a:gd name="f1295" fmla="val 2466"/>
                  <a:gd name="f1296" fmla="val 42011"/>
                  <a:gd name="f1297" fmla="val 2525"/>
                  <a:gd name="f1298" fmla="val 42095"/>
                  <a:gd name="f1299" fmla="val 2585"/>
                  <a:gd name="f1300" fmla="val 42178"/>
                  <a:gd name="f1301" fmla="val 42214"/>
                  <a:gd name="f1302" fmla="val 42285"/>
                  <a:gd name="f1303" fmla="val 2680"/>
                  <a:gd name="f1304" fmla="val 42309"/>
                  <a:gd name="f1305" fmla="val 42416"/>
                  <a:gd name="f1306" fmla="val 2751"/>
                  <a:gd name="f1307" fmla="val 42428"/>
                  <a:gd name="f1308" fmla="val 42464"/>
                  <a:gd name="f1309" fmla="val 42547"/>
                  <a:gd name="f1310" fmla="val 2739"/>
                  <a:gd name="f1311" fmla="val 42595"/>
                  <a:gd name="f1312" fmla="val 2858"/>
                  <a:gd name="f1313" fmla="val 2847"/>
                  <a:gd name="f1314" fmla="val 42642"/>
                  <a:gd name="f1315" fmla="val 42714"/>
                  <a:gd name="f1316" fmla="val 2942"/>
                  <a:gd name="f1317" fmla="val 42761"/>
                  <a:gd name="f1318" fmla="val 2918"/>
                  <a:gd name="f1319" fmla="val 42868"/>
                  <a:gd name="f1320" fmla="val 3025"/>
                  <a:gd name="f1321" fmla="val 42880"/>
                  <a:gd name="f1322" fmla="val 3013"/>
                  <a:gd name="f1323" fmla="val 42999"/>
                  <a:gd name="f1324" fmla="val 43035"/>
                  <a:gd name="f1325" fmla="val 3097"/>
                  <a:gd name="f1326" fmla="val 3168"/>
                  <a:gd name="f1327" fmla="val 3311"/>
                  <a:gd name="f1328" fmla="val 43428"/>
                  <a:gd name="f1329" fmla="val 3454"/>
                  <a:gd name="f1330" fmla="val 43607"/>
                  <a:gd name="f1331" fmla="val 3513"/>
                  <a:gd name="f1332" fmla="val 43714"/>
                  <a:gd name="f1333" fmla="val 3632"/>
                  <a:gd name="f1334" fmla="val 43797"/>
                  <a:gd name="f1335" fmla="val 3656"/>
                  <a:gd name="f1336" fmla="val 43928"/>
                  <a:gd name="f1337" fmla="val 3751"/>
                  <a:gd name="f1338" fmla="val 44083"/>
                  <a:gd name="f1339" fmla="val 3906"/>
                  <a:gd name="f1340" fmla="val 3978"/>
                  <a:gd name="f1341" fmla="val 4132"/>
                  <a:gd name="f1342" fmla="val 44500"/>
                  <a:gd name="f1343" fmla="val 4311"/>
                  <a:gd name="f1344" fmla="val 4478"/>
                  <a:gd name="f1345" fmla="val 4954"/>
                  <a:gd name="f1346" fmla="val 45905"/>
                  <a:gd name="f1347" fmla="val 5692"/>
                  <a:gd name="f1348" fmla="val 45928"/>
                  <a:gd name="f1349" fmla="val 5740"/>
                  <a:gd name="f1350" fmla="val 45964"/>
                  <a:gd name="f1351" fmla="val 45988"/>
                  <a:gd name="f1352" fmla="val 46012"/>
                  <a:gd name="f1353" fmla="val 5906"/>
                  <a:gd name="f1354" fmla="val 46059"/>
                  <a:gd name="f1355" fmla="val 5954"/>
                  <a:gd name="f1356" fmla="val 46083"/>
                  <a:gd name="f1357" fmla="val 46143"/>
                  <a:gd name="f1358" fmla="val 46178"/>
                  <a:gd name="f1359" fmla="val 46214"/>
                  <a:gd name="f1360" fmla="val 46250"/>
                  <a:gd name="f1361" fmla="val 6228"/>
                  <a:gd name="f1362" fmla="val 46309"/>
                  <a:gd name="f1363" fmla="val 46345"/>
                  <a:gd name="f1364" fmla="val 46381"/>
                  <a:gd name="f1365" fmla="val 46428"/>
                  <a:gd name="f1366" fmla="val 46512"/>
                  <a:gd name="f1367" fmla="val 6549"/>
                  <a:gd name="f1368" fmla="val 46500"/>
                  <a:gd name="f1369" fmla="val 6680"/>
                  <a:gd name="f1370" fmla="val 46607"/>
                  <a:gd name="f1371" fmla="val 6716"/>
                  <a:gd name="f1372" fmla="val 46595"/>
                  <a:gd name="f1373" fmla="val 6799"/>
                  <a:gd name="f1374" fmla="val 6835"/>
                  <a:gd name="f1375" fmla="val 46583"/>
                  <a:gd name="f1376" fmla="val 6859"/>
                  <a:gd name="f1377" fmla="val 46690"/>
                  <a:gd name="f1378" fmla="val 6895"/>
                  <a:gd name="f1379" fmla="val 6978"/>
                  <a:gd name="f1380" fmla="val 46678"/>
                  <a:gd name="f1381" fmla="val 7014"/>
                  <a:gd name="f1382" fmla="val 7038"/>
                  <a:gd name="f1383" fmla="val 46786"/>
                  <a:gd name="f1384" fmla="val 46774"/>
                  <a:gd name="f1385" fmla="val 7192"/>
                  <a:gd name="f1386" fmla="val 46762"/>
                  <a:gd name="f1387" fmla="val 7216"/>
                  <a:gd name="f1388" fmla="val 46869"/>
                  <a:gd name="f1389" fmla="val 7335"/>
                  <a:gd name="f1390" fmla="val 46857"/>
                  <a:gd name="f1391" fmla="val 7371"/>
                  <a:gd name="f1392" fmla="val 46845"/>
                  <a:gd name="f1393" fmla="val 46928"/>
                  <a:gd name="f1394" fmla="val 7538"/>
                  <a:gd name="f1395" fmla="val 46964"/>
                  <a:gd name="f1396" fmla="val 7680"/>
                  <a:gd name="f1397" fmla="val 47012"/>
                  <a:gd name="f1398" fmla="val 7823"/>
                  <a:gd name="f1399" fmla="val 47059"/>
                  <a:gd name="f1400" fmla="val 7835"/>
                  <a:gd name="f1401" fmla="val 47143"/>
                  <a:gd name="f1402" fmla="val 47131"/>
                  <a:gd name="f1403" fmla="val 7931"/>
                  <a:gd name="f1404" fmla="val 47119"/>
                  <a:gd name="f1405" fmla="val 7966"/>
                  <a:gd name="f1406" fmla="val 8039"/>
                  <a:gd name="f1407" fmla="val 47192"/>
                  <a:gd name="f1408" fmla="val 8121"/>
                  <a:gd name="f1409" fmla="val 47228"/>
                  <a:gd name="f1410" fmla="val 8220"/>
                  <a:gd name="f1411" fmla="val 8234"/>
                  <a:gd name="f1412" fmla="val 8249"/>
                  <a:gd name="f1413" fmla="val 8264"/>
                  <a:gd name="f1414" fmla="val 47226"/>
                  <a:gd name="f1415" fmla="val 8276"/>
                  <a:gd name="f1416" fmla="val 47298"/>
                  <a:gd name="f1417" fmla="val 8538"/>
                  <a:gd name="f1418" fmla="val 47381"/>
                  <a:gd name="f1419" fmla="val 8645"/>
                  <a:gd name="f1420" fmla="val 8752"/>
                  <a:gd name="f1421" fmla="val 47405"/>
                  <a:gd name="f1422" fmla="val 47452"/>
                  <a:gd name="f1423" fmla="val 8954"/>
                  <a:gd name="f1424" fmla="val 47476"/>
                  <a:gd name="f1425" fmla="val 47500"/>
                  <a:gd name="f1426" fmla="val 9193"/>
                  <a:gd name="f1427" fmla="val 47536"/>
                  <a:gd name="f1428" fmla="val 9538"/>
                  <a:gd name="f1429" fmla="val 47631"/>
                  <a:gd name="f1430" fmla="val 9871"/>
                  <a:gd name="f1431" fmla="val 47750"/>
                  <a:gd name="f1432" fmla="val 10228"/>
                  <a:gd name="f1433" fmla="val 47762"/>
                  <a:gd name="f1434" fmla="val 47821"/>
                  <a:gd name="f1435" fmla="val 47833"/>
                  <a:gd name="f1436" fmla="val 10526"/>
                  <a:gd name="f1437" fmla="val 10669"/>
                  <a:gd name="f1438" fmla="val 47845"/>
                  <a:gd name="f1439" fmla="val 10681"/>
                  <a:gd name="f1440" fmla="val 47917"/>
                  <a:gd name="f1441" fmla="val 11026"/>
                  <a:gd name="f1442" fmla="val 47929"/>
                  <a:gd name="f1443" fmla="val 47940"/>
                  <a:gd name="f1444" fmla="val 48000"/>
                  <a:gd name="f1445" fmla="val 48012"/>
                  <a:gd name="f1446" fmla="val 11717"/>
                  <a:gd name="f1447" fmla="val 47988"/>
                  <a:gd name="f1448" fmla="val 11955"/>
                  <a:gd name="f1449" fmla="val 48071"/>
                  <a:gd name="f1450" fmla="val 12193"/>
                  <a:gd name="f1451" fmla="val 48095"/>
                  <a:gd name="f1452" fmla="val 12443"/>
                  <a:gd name="f1453" fmla="val 48107"/>
                  <a:gd name="f1454" fmla="val 48131"/>
                  <a:gd name="f1455" fmla="val 12878"/>
                  <a:gd name="f1456" fmla="val 48188"/>
                  <a:gd name="f1457" fmla="val 13083"/>
                  <a:gd name="f1458" fmla="val 48195"/>
                  <a:gd name="f1459" fmla="val 13290"/>
                  <a:gd name="f1460" fmla="val 13363"/>
                  <a:gd name="f1461" fmla="val 13437"/>
                  <a:gd name="f1462" fmla="val 48194"/>
                  <a:gd name="f1463" fmla="val 13510"/>
                  <a:gd name="f1464" fmla="val 13706"/>
                  <a:gd name="f1465" fmla="val 48201"/>
                  <a:gd name="f1466" fmla="val 14086"/>
                  <a:gd name="f1467" fmla="val 48250"/>
                  <a:gd name="f1468" fmla="val 14777"/>
                  <a:gd name="f1469" fmla="val 48286"/>
                  <a:gd name="f1470" fmla="val 15479"/>
                  <a:gd name="f1471" fmla="val 48298"/>
                  <a:gd name="f1472" fmla="val 16182"/>
                  <a:gd name="f1473" fmla="val 16193"/>
                  <a:gd name="f1474" fmla="val 48357"/>
                  <a:gd name="f1475" fmla="val 16302"/>
                  <a:gd name="f1476" fmla="val 48356"/>
                  <a:gd name="f1477" fmla="val 16410"/>
                  <a:gd name="f1478" fmla="val 16518"/>
                  <a:gd name="f1479" fmla="val 17480"/>
                  <a:gd name="f1480" fmla="val 18443"/>
                  <a:gd name="f1481" fmla="val 48395"/>
                  <a:gd name="f1482" fmla="val 19405"/>
                  <a:gd name="f1483" fmla="val 19513"/>
                  <a:gd name="f1484" fmla="val 19621"/>
                  <a:gd name="f1485" fmla="val 48394"/>
                  <a:gd name="f1486" fmla="val 19730"/>
                  <a:gd name="f1487" fmla="val 48393"/>
                  <a:gd name="f1488" fmla="val 19742"/>
                  <a:gd name="f1489" fmla="val 48452"/>
                  <a:gd name="f1490" fmla="val 19955"/>
                  <a:gd name="f1491" fmla="val 48447"/>
                  <a:gd name="f1492" fmla="val 20168"/>
                  <a:gd name="f1493" fmla="val 48445"/>
                  <a:gd name="f1494" fmla="val 20381"/>
                  <a:gd name="f1495" fmla="val 20761"/>
                  <a:gd name="f1496" fmla="val 21141"/>
                  <a:gd name="f1497" fmla="val 48451"/>
                  <a:gd name="f1498" fmla="val 21521"/>
                  <a:gd name="f1499" fmla="val 21868"/>
                  <a:gd name="f1500" fmla="val 22216"/>
                  <a:gd name="f1501" fmla="val 48446"/>
                  <a:gd name="f1502" fmla="val 22563"/>
                  <a:gd name="f1503" fmla="val 48429"/>
                  <a:gd name="f1504" fmla="val 22752"/>
                  <a:gd name="f1505" fmla="val 48398"/>
                  <a:gd name="f1506" fmla="val 22941"/>
                  <a:gd name="f1507" fmla="val 48389"/>
                  <a:gd name="f1508" fmla="val 23129"/>
                  <a:gd name="f1509" fmla="val 23379"/>
                  <a:gd name="f1510" fmla="val 23628"/>
                  <a:gd name="f1511" fmla="val 48405"/>
                  <a:gd name="f1512" fmla="val 23873"/>
                  <a:gd name="f1513" fmla="val 24587"/>
                  <a:gd name="f1514" fmla="val 48381"/>
                  <a:gd name="f1515" fmla="val 25314"/>
                  <a:gd name="f1516" fmla="val 48369"/>
                  <a:gd name="f1517" fmla="val 26028"/>
                  <a:gd name="f1518" fmla="val 26156"/>
                  <a:gd name="f1519" fmla="val 48307"/>
                  <a:gd name="f1520" fmla="val 26292"/>
                  <a:gd name="f1521" fmla="val 48296"/>
                  <a:gd name="f1522" fmla="val 26430"/>
                  <a:gd name="f1523" fmla="val 26538"/>
                  <a:gd name="f1524" fmla="val 26648"/>
                  <a:gd name="f1525" fmla="val 48303"/>
                  <a:gd name="f1526" fmla="val 26755"/>
                  <a:gd name="f1527" fmla="val 26803"/>
                  <a:gd name="f1528" fmla="val 26850"/>
                  <a:gd name="f1529" fmla="val 48302"/>
                  <a:gd name="f1530" fmla="val 26897"/>
                  <a:gd name="f1531" fmla="val 26967"/>
                  <a:gd name="f1532" fmla="val 27038"/>
                  <a:gd name="f1533" fmla="val 48299"/>
                  <a:gd name="f1534" fmla="val 27108"/>
                  <a:gd name="f1535" fmla="val 28383"/>
                  <a:gd name="f1536" fmla="val 29658"/>
                  <a:gd name="f1537" fmla="val 30933"/>
                  <a:gd name="f1538" fmla="val 48167"/>
                  <a:gd name="f1539" fmla="val 31600"/>
                  <a:gd name="f1540" fmla="val 48060"/>
                  <a:gd name="f1541" fmla="val 32279"/>
                  <a:gd name="f1542" fmla="val 48143"/>
                  <a:gd name="f1543" fmla="val 32957"/>
                  <a:gd name="f1544" fmla="val 48036"/>
                  <a:gd name="f1545" fmla="val 33827"/>
                  <a:gd name="f1546" fmla="val 34696"/>
                  <a:gd name="f1547" fmla="val 47905"/>
                  <a:gd name="f1548" fmla="val 35565"/>
                  <a:gd name="f1549" fmla="val 35577"/>
                  <a:gd name="f1550" fmla="val 47857"/>
                  <a:gd name="f1551" fmla="val 35898"/>
                  <a:gd name="f1552" fmla="val 36208"/>
                  <a:gd name="f1553" fmla="val 36517"/>
                  <a:gd name="f1554" fmla="val 37077"/>
                  <a:gd name="f1555" fmla="val 47702"/>
                  <a:gd name="f1556" fmla="val 37649"/>
                  <a:gd name="f1557" fmla="val 47774"/>
                  <a:gd name="f1558" fmla="val 38208"/>
                  <a:gd name="f1559" fmla="val 47714"/>
                  <a:gd name="f1560" fmla="val 38530"/>
                  <a:gd name="f1561" fmla="val 47679"/>
                  <a:gd name="f1562" fmla="val 39184"/>
                  <a:gd name="f1563" fmla="val 39506"/>
                  <a:gd name="f1564" fmla="val 39839"/>
                  <a:gd name="f1565" fmla="val 47595"/>
                  <a:gd name="f1566" fmla="val 40161"/>
                  <a:gd name="f1567" fmla="val 47548"/>
                  <a:gd name="f1568" fmla="val 40589"/>
                  <a:gd name="f1569" fmla="val 47440"/>
                  <a:gd name="f1570" fmla="val 41042"/>
                  <a:gd name="f1571" fmla="val 41470"/>
                  <a:gd name="f1572" fmla="val 47429"/>
                  <a:gd name="f1573" fmla="val 41756"/>
                  <a:gd name="f1574" fmla="val 47393"/>
                  <a:gd name="f1575" fmla="val 42042"/>
                  <a:gd name="f1576" fmla="val 42328"/>
                  <a:gd name="f1577" fmla="val 47369"/>
                  <a:gd name="f1578" fmla="val 42340"/>
                  <a:gd name="f1579" fmla="val 47321"/>
                  <a:gd name="f1580" fmla="val 43078"/>
                  <a:gd name="f1581" fmla="val 47309"/>
                  <a:gd name="f1582" fmla="val 44554"/>
                  <a:gd name="f1583" fmla="val 47107"/>
                  <a:gd name="f1584" fmla="val 47048"/>
                  <a:gd name="f1585" fmla="val 44768"/>
                  <a:gd name="f1586" fmla="val 44971"/>
                  <a:gd name="f1587" fmla="val 47036"/>
                  <a:gd name="f1588" fmla="val 45173"/>
                  <a:gd name="f1589" fmla="val 47024"/>
                  <a:gd name="f1590" fmla="val 45340"/>
                  <a:gd name="f1591" fmla="val 46952"/>
                  <a:gd name="f1592" fmla="val 45507"/>
                  <a:gd name="f1593" fmla="val 46940"/>
                  <a:gd name="f1594" fmla="val 45673"/>
                  <a:gd name="f1595" fmla="val 46019"/>
                  <a:gd name="f1596" fmla="val 46833"/>
                  <a:gd name="f1597" fmla="val 46388"/>
                  <a:gd name="f1598" fmla="val 46821"/>
                  <a:gd name="f1599" fmla="val 46733"/>
                  <a:gd name="f1600" fmla="val 46714"/>
                  <a:gd name="f1601" fmla="val 46864"/>
                  <a:gd name="f1602" fmla="val 46995"/>
                  <a:gd name="f1603" fmla="val 47126"/>
                  <a:gd name="f1604" fmla="val 46667"/>
                  <a:gd name="f1605" fmla="val 47495"/>
                  <a:gd name="f1606" fmla="val 46524"/>
                  <a:gd name="f1607" fmla="val 47816"/>
                  <a:gd name="f1608" fmla="val 47971"/>
                  <a:gd name="f1609" fmla="val 46440"/>
                  <a:gd name="f1610" fmla="val 48424"/>
                  <a:gd name="f1611" fmla="val 46357"/>
                  <a:gd name="f1612" fmla="val 48876"/>
                  <a:gd name="f1613" fmla="val 46226"/>
                  <a:gd name="f1614" fmla="val 49317"/>
                  <a:gd name="f1615" fmla="val 46119"/>
                  <a:gd name="f1616" fmla="val 49412"/>
                  <a:gd name="f1617" fmla="val 49590"/>
                  <a:gd name="f1618" fmla="val 46036"/>
                  <a:gd name="f1619" fmla="val 49733"/>
                  <a:gd name="f1620" fmla="val 49876"/>
                  <a:gd name="f1621" fmla="val 45952"/>
                  <a:gd name="f1622" fmla="val 50007"/>
                  <a:gd name="f1623" fmla="val 50102"/>
                  <a:gd name="f1624" fmla="val 45845"/>
                  <a:gd name="f1625" fmla="val 50281"/>
                  <a:gd name="f1626" fmla="val 50460"/>
                  <a:gd name="f1627" fmla="val 50555"/>
                  <a:gd name="f1628" fmla="val 50591"/>
                  <a:gd name="f1629" fmla="val 50733"/>
                  <a:gd name="f1630" fmla="val 50817"/>
                  <a:gd name="f1631" fmla="val 50995"/>
                  <a:gd name="f1632" fmla="val 51138"/>
                  <a:gd name="f1633" fmla="val 51293"/>
                  <a:gd name="f1634" fmla="val 51436"/>
                  <a:gd name="f1635" fmla="val 51710"/>
                  <a:gd name="f1636" fmla="val 51972"/>
                  <a:gd name="f1637" fmla="val 45012"/>
                  <a:gd name="f1638" fmla="val 52484"/>
                  <a:gd name="f1639" fmla="val 44881"/>
                  <a:gd name="f1640" fmla="val 52722"/>
                  <a:gd name="f1641" fmla="val 52960"/>
                  <a:gd name="f1642" fmla="val 44607"/>
                  <a:gd name="f1643" fmla="val 53055"/>
                  <a:gd name="f1644" fmla="val 53150"/>
                  <a:gd name="f1645" fmla="val 53246"/>
                  <a:gd name="f1646" fmla="val 53520"/>
                  <a:gd name="f1647" fmla="val 53758"/>
                  <a:gd name="f1648" fmla="val 44071"/>
                  <a:gd name="f1649" fmla="val 53912"/>
                  <a:gd name="f1650" fmla="val 43630"/>
                  <a:gd name="f1651" fmla="val 54686"/>
                  <a:gd name="f1652" fmla="val 43238"/>
                  <a:gd name="f1653" fmla="val 42845"/>
                  <a:gd name="f1654" fmla="val 42809"/>
                  <a:gd name="f1655" fmla="val 55091"/>
                  <a:gd name="f1656" fmla="val 55115"/>
                  <a:gd name="f1657" fmla="val 42737"/>
                  <a:gd name="f1658" fmla="val 55294"/>
                  <a:gd name="f1659" fmla="val 42476"/>
                  <a:gd name="f1660" fmla="val 55484"/>
                  <a:gd name="f1661" fmla="val 55651"/>
                  <a:gd name="f1662" fmla="val 41940"/>
                  <a:gd name="f1663" fmla="val 55675"/>
                  <a:gd name="f1664" fmla="val 55722"/>
                  <a:gd name="f1665" fmla="val 41809"/>
                  <a:gd name="f1666" fmla="val 55746"/>
                  <a:gd name="f1667" fmla="val 41773"/>
                  <a:gd name="f1668" fmla="val 55794"/>
                  <a:gd name="f1669" fmla="val 41678"/>
                  <a:gd name="f1670" fmla="val 55853"/>
                  <a:gd name="f1671" fmla="val 41583"/>
                  <a:gd name="f1672" fmla="val 55913"/>
                  <a:gd name="f1673" fmla="val 41487"/>
                  <a:gd name="f1674" fmla="val 55925"/>
                  <a:gd name="f1675" fmla="val 41440"/>
                  <a:gd name="f1676" fmla="val 55972"/>
                  <a:gd name="f1677" fmla="val 55996"/>
                  <a:gd name="f1678" fmla="val 41309"/>
                  <a:gd name="f1679" fmla="val 56091"/>
                  <a:gd name="f1680" fmla="val 41059"/>
                  <a:gd name="f1681" fmla="val 56222"/>
                  <a:gd name="f1682" fmla="val 56306"/>
                  <a:gd name="f1683" fmla="val 40582"/>
                  <a:gd name="f1684" fmla="val 56353"/>
                  <a:gd name="f1685" fmla="val 40463"/>
                  <a:gd name="f1686" fmla="val 56401"/>
                  <a:gd name="f1687" fmla="val 40356"/>
                  <a:gd name="f1688" fmla="val 56448"/>
                  <a:gd name="f1689" fmla="val 40237"/>
                  <a:gd name="f1690" fmla="val 56460"/>
                  <a:gd name="f1691" fmla="val 40190"/>
                  <a:gd name="f1692" fmla="val 56484"/>
                  <a:gd name="f1693" fmla="val 56496"/>
                  <a:gd name="f1694" fmla="val 40047"/>
                  <a:gd name="f1695" fmla="val 56544"/>
                  <a:gd name="f1696" fmla="val 56579"/>
                  <a:gd name="f1697" fmla="val 39761"/>
                  <a:gd name="f1698" fmla="val 56615"/>
                  <a:gd name="f1699" fmla="val 39618"/>
                  <a:gd name="f1700" fmla="val 56639"/>
                  <a:gd name="f1701" fmla="val 39499"/>
                  <a:gd name="f1702" fmla="val 56675"/>
                  <a:gd name="f1703" fmla="val 39380"/>
                  <a:gd name="f1704" fmla="val 56710"/>
                  <a:gd name="f1705" fmla="val 39261"/>
                  <a:gd name="f1706" fmla="val 56734"/>
                  <a:gd name="f1707" fmla="val 39118"/>
                  <a:gd name="f1708" fmla="val 56758"/>
                  <a:gd name="f1709" fmla="val 38963"/>
                  <a:gd name="f1710" fmla="val 56794"/>
                  <a:gd name="f1711" fmla="val 38820"/>
                  <a:gd name="f1712" fmla="val 56901"/>
                  <a:gd name="f1713" fmla="val 38237"/>
                  <a:gd name="f1714" fmla="val 56972"/>
                  <a:gd name="f1715" fmla="val 37630"/>
                  <a:gd name="f1716" fmla="val 57056"/>
                  <a:gd name="f1717" fmla="val 37046"/>
                  <a:gd name="f1718" fmla="val 57091"/>
                  <a:gd name="f1719" fmla="val 36499"/>
                  <a:gd name="f1720" fmla="val 57175"/>
                  <a:gd name="f1721" fmla="val 35963"/>
                  <a:gd name="f1722" fmla="val 57210"/>
                  <a:gd name="f1723" fmla="val 35415"/>
                  <a:gd name="f1724" fmla="val 57282"/>
                  <a:gd name="f1725" fmla="val 35106"/>
                  <a:gd name="f1726" fmla="val 57246"/>
                  <a:gd name="f1727" fmla="val 34784"/>
                  <a:gd name="f1728" fmla="val 57330"/>
                  <a:gd name="f1729" fmla="val 34463"/>
                  <a:gd name="f1730" fmla="val 57353"/>
                  <a:gd name="f1731" fmla="val 34105"/>
                  <a:gd name="f1732" fmla="val 57377"/>
                  <a:gd name="f1733" fmla="val 33748"/>
                  <a:gd name="f1734" fmla="val 57425"/>
                  <a:gd name="f1735" fmla="val 32439"/>
                  <a:gd name="f1736" fmla="val 31486"/>
                  <a:gd name="f1737" fmla="val 30546"/>
                  <a:gd name="f1738" fmla="val 57401"/>
                  <a:gd name="f1739" fmla="val 29772"/>
                  <a:gd name="f1740" fmla="val 28236"/>
                  <a:gd name="f1741" fmla="val 57365"/>
                  <a:gd name="f1742" fmla="val 27724"/>
                  <a:gd name="f1743" fmla="val 27212"/>
                  <a:gd name="f1744" fmla="val 26700"/>
                  <a:gd name="f1745" fmla="val 57080"/>
                  <a:gd name="f1746" fmla="val 24961"/>
                  <a:gd name="f1747" fmla="val 23199"/>
                  <a:gd name="f1748" fmla="val 57151"/>
                  <a:gd name="f1749" fmla="val 21461"/>
                  <a:gd name="f1750" fmla="val 57068"/>
                  <a:gd name="f1751" fmla="val 20985"/>
                  <a:gd name="f1752" fmla="val 57103"/>
                  <a:gd name="f1753" fmla="val 20497"/>
                  <a:gd name="f1754" fmla="val 20032"/>
                  <a:gd name="f1755" fmla="val 56984"/>
                  <a:gd name="f1756" fmla="val 19330"/>
                  <a:gd name="f1757" fmla="val 56996"/>
                  <a:gd name="f1758" fmla="val 18615"/>
                  <a:gd name="f1759" fmla="val 17925"/>
                  <a:gd name="f1760" fmla="val 56913"/>
                  <a:gd name="f1761" fmla="val 17413"/>
                  <a:gd name="f1762" fmla="val 56937"/>
                  <a:gd name="f1763" fmla="val 16901"/>
                  <a:gd name="f1764" fmla="val 16401"/>
                  <a:gd name="f1765" fmla="val 15508"/>
                  <a:gd name="f1766" fmla="val 14627"/>
                  <a:gd name="f1767" fmla="val 56841"/>
                  <a:gd name="f1768" fmla="val 13258"/>
                  <a:gd name="f1769" fmla="val 56818"/>
                  <a:gd name="f1770" fmla="val 12770"/>
                  <a:gd name="f1771" fmla="val 12293"/>
                  <a:gd name="f1772" fmla="val 56722"/>
                  <a:gd name="f1773" fmla="val 11936"/>
                  <a:gd name="f1774" fmla="val 11579"/>
                  <a:gd name="f1775" fmla="val 11222"/>
                  <a:gd name="f1776" fmla="val 10424"/>
                  <a:gd name="f1777" fmla="val 56508"/>
                  <a:gd name="f1778" fmla="val 9626"/>
                  <a:gd name="f1779" fmla="val 8829"/>
                  <a:gd name="f1780" fmla="val 56318"/>
                  <a:gd name="f1781" fmla="val 8769"/>
                  <a:gd name="f1782" fmla="val 56270"/>
                  <a:gd name="f1783" fmla="val 8459"/>
                  <a:gd name="f1784" fmla="val 56163"/>
                  <a:gd name="f1785" fmla="val 56079"/>
                  <a:gd name="f1786" fmla="val 7852"/>
                  <a:gd name="f1787" fmla="val 56056"/>
                  <a:gd name="f1788" fmla="val 56020"/>
                  <a:gd name="f1789" fmla="val 7674"/>
                  <a:gd name="f1790" fmla="val 7578"/>
                  <a:gd name="f1791" fmla="val 55948"/>
                  <a:gd name="f1792" fmla="val 7364"/>
                  <a:gd name="f1793" fmla="val 55877"/>
                  <a:gd name="f1794" fmla="val 7245"/>
                  <a:gd name="f1795" fmla="val 55817"/>
                  <a:gd name="f1796" fmla="val 7102"/>
                  <a:gd name="f1797" fmla="val 55758"/>
                  <a:gd name="f1798" fmla="val 6947"/>
                  <a:gd name="f1799" fmla="val 55686"/>
                  <a:gd name="f1800" fmla="val 6804"/>
                  <a:gd name="f1801" fmla="val 55579"/>
                  <a:gd name="f1802" fmla="val 55425"/>
                  <a:gd name="f1803" fmla="val 5983"/>
                  <a:gd name="f1804" fmla="val 5840"/>
                  <a:gd name="f1805" fmla="val 5685"/>
                  <a:gd name="f1806" fmla="val 5531"/>
                  <a:gd name="f1807" fmla="val 54913"/>
                  <a:gd name="f1808" fmla="val 5352"/>
                  <a:gd name="f1809" fmla="val 54782"/>
                  <a:gd name="f1810" fmla="val 5161"/>
                  <a:gd name="f1811" fmla="val 54674"/>
                  <a:gd name="f1812" fmla="val 4971"/>
                  <a:gd name="f1813" fmla="val 4959"/>
                  <a:gd name="f1814" fmla="val 54591"/>
                  <a:gd name="f1815" fmla="val 4828"/>
                  <a:gd name="f1816" fmla="val 4757"/>
                  <a:gd name="f1817" fmla="val 54246"/>
                  <a:gd name="f1818" fmla="val 54067"/>
                  <a:gd name="f1819" fmla="val 4280"/>
                  <a:gd name="f1820" fmla="val 53948"/>
                  <a:gd name="f1821" fmla="val 53877"/>
                  <a:gd name="f1822" fmla="val 53901"/>
                  <a:gd name="f1823" fmla="val 53805"/>
                  <a:gd name="f1824" fmla="val 4007"/>
                  <a:gd name="f1825" fmla="val 53793"/>
                  <a:gd name="f1826" fmla="val 53698"/>
                  <a:gd name="f1827" fmla="val 53722"/>
                  <a:gd name="f1828" fmla="val 53615"/>
                  <a:gd name="f1829" fmla="val 53436"/>
                  <a:gd name="f1830" fmla="val 3340"/>
                  <a:gd name="f1831" fmla="val 3221"/>
                  <a:gd name="f1832" fmla="val 52829"/>
                  <a:gd name="f1833" fmla="val 3125"/>
                  <a:gd name="f1834" fmla="val 52519"/>
                  <a:gd name="f1835" fmla="val 52329"/>
                  <a:gd name="f1836" fmla="val 2768"/>
                  <a:gd name="f1837" fmla="val 52127"/>
                  <a:gd name="f1838" fmla="val 51876"/>
                  <a:gd name="f1839" fmla="val 2483"/>
                  <a:gd name="f1840" fmla="val 51615"/>
                  <a:gd name="f1841" fmla="val 2328"/>
                  <a:gd name="f1842" fmla="val 51353"/>
                  <a:gd name="f1843" fmla="val 51043"/>
                  <a:gd name="f1844" fmla="val 2006"/>
                  <a:gd name="f1845" fmla="val 50888"/>
                  <a:gd name="f1846" fmla="val 1923"/>
                  <a:gd name="f1847" fmla="val 50662"/>
                  <a:gd name="f1848" fmla="val 50424"/>
                  <a:gd name="f1849" fmla="val 1732"/>
                  <a:gd name="f1850" fmla="val 50210"/>
                  <a:gd name="f1851" fmla="val 1590"/>
                  <a:gd name="f1852" fmla="val 1494"/>
                  <a:gd name="f1853" fmla="val 49864"/>
                  <a:gd name="f1854" fmla="val 1482"/>
                  <a:gd name="f1855" fmla="val 49769"/>
                  <a:gd name="f1856" fmla="val 1411"/>
                  <a:gd name="f1857" fmla="val 49662"/>
                  <a:gd name="f1858" fmla="val 49567"/>
                  <a:gd name="f1859" fmla="val 49436"/>
                  <a:gd name="f1860" fmla="val 1304"/>
                  <a:gd name="f1861" fmla="val 49329"/>
                  <a:gd name="f1862" fmla="val 1268"/>
                  <a:gd name="f1863" fmla="val 49233"/>
                  <a:gd name="f1864" fmla="val 49138"/>
                  <a:gd name="f1865" fmla="val 1209"/>
                  <a:gd name="f1866" fmla="val 49055"/>
                  <a:gd name="f1867" fmla="val 1185"/>
                  <a:gd name="f1868" fmla="val 48959"/>
                  <a:gd name="f1869" fmla="val 1149"/>
                  <a:gd name="f1870" fmla="val 1125"/>
                  <a:gd name="f1871" fmla="val 48578"/>
                  <a:gd name="f1872" fmla="val 1030"/>
                  <a:gd name="f1873" fmla="val 48376"/>
                  <a:gd name="f1874" fmla="val 970"/>
                  <a:gd name="f1875" fmla="val 48174"/>
                  <a:gd name="f1876" fmla="val 47709"/>
                  <a:gd name="f1877" fmla="val 804"/>
                  <a:gd name="f1878" fmla="val 47257"/>
                  <a:gd name="f1879" fmla="val 637"/>
                  <a:gd name="f1880" fmla="val 46781"/>
                  <a:gd name="f1881" fmla="val 46769"/>
                  <a:gd name="f1882" fmla="val 46614"/>
                  <a:gd name="f1883" fmla="val 46447"/>
                  <a:gd name="f1884" fmla="val 518"/>
                  <a:gd name="f1885" fmla="val 470"/>
                  <a:gd name="f1886" fmla="val 46114"/>
                  <a:gd name="f1887" fmla="val 447"/>
                  <a:gd name="f1888" fmla="val 45935"/>
                  <a:gd name="f1889" fmla="val 423"/>
                  <a:gd name="f1890" fmla="val 45769"/>
                  <a:gd name="f1891" fmla="val 375"/>
                  <a:gd name="f1892" fmla="val 316"/>
                  <a:gd name="f1893" fmla="val 44899"/>
                  <a:gd name="f1894" fmla="val 256"/>
                  <a:gd name="f1895" fmla="val 43554"/>
                  <a:gd name="f1896" fmla="val 54"/>
                  <a:gd name="f1897" fmla="val 42602"/>
                  <a:gd name="f1898" fmla="val 113"/>
                  <a:gd name="f1899" fmla="val 41661"/>
                  <a:gd name="f1900" fmla="val 89"/>
                  <a:gd name="f1901" fmla="val 41143"/>
                  <a:gd name="f1902" fmla="val 18"/>
                  <a:gd name="f1903" fmla="val 40625"/>
                  <a:gd name="f1904" fmla="val 3"/>
                  <a:gd name="f1905" fmla="val 40107"/>
                  <a:gd name="f1906" fmla="val 39737"/>
                  <a:gd name="f1907" fmla="val 39367"/>
                  <a:gd name="f1908" fmla="val 11"/>
                  <a:gd name="f1909" fmla="val 38997"/>
                  <a:gd name="f1910" fmla="val 38849"/>
                  <a:gd name="f1911" fmla="val 38701"/>
                  <a:gd name="f1912" fmla="val 9"/>
                  <a:gd name="f1913" fmla="val 38553"/>
                  <a:gd name="f1914" fmla="val 6"/>
                  <a:gd name="f1915" fmla="val 38474"/>
                  <a:gd name="f1916" fmla="val 38395"/>
                  <a:gd name="f1917" fmla="*/ f0 1 57461"/>
                  <a:gd name="f1918" fmla="*/ f1 1 48453"/>
                  <a:gd name="f1919" fmla="+- f4 0 f2"/>
                  <a:gd name="f1920" fmla="+- f3 0 f2"/>
                  <a:gd name="f1921" fmla="*/ f1920 1 57461"/>
                  <a:gd name="f1922" fmla="*/ f1919 1 48453"/>
                  <a:gd name="f1923" fmla="*/ 0 f1920 1"/>
                  <a:gd name="f1924" fmla="*/ 0 f1919 1"/>
                  <a:gd name="f1925" fmla="*/ 57461 f1920 1"/>
                  <a:gd name="f1926" fmla="*/ 48453 f1919 1"/>
                  <a:gd name="f1927" fmla="*/ f1923 1 57461"/>
                  <a:gd name="f1928" fmla="*/ f1924 1 48453"/>
                  <a:gd name="f1929" fmla="*/ f1925 1 57461"/>
                  <a:gd name="f1930" fmla="*/ f1926 1 48453"/>
                  <a:gd name="f1931" fmla="*/ f1927 1 f1921"/>
                  <a:gd name="f1932" fmla="*/ f1929 1 f1921"/>
                  <a:gd name="f1933" fmla="*/ f1928 1 f1922"/>
                  <a:gd name="f1934" fmla="*/ f1930 1 f1922"/>
                  <a:gd name="f1935" fmla="*/ f1931 f1917 1"/>
                  <a:gd name="f1936" fmla="*/ f1932 f1917 1"/>
                  <a:gd name="f1937" fmla="*/ f1934 f1918 1"/>
                  <a:gd name="f1938" fmla="*/ f1933 f1918 1"/>
                </a:gdLst>
                <a:ahLst/>
                <a:cxnLst>
                  <a:cxn ang="3cd4">
                    <a:pos x="hc" y="t"/>
                  </a:cxn>
                  <a:cxn ang="0">
                    <a:pos x="r" y="vc"/>
                  </a:cxn>
                  <a:cxn ang="cd4">
                    <a:pos x="hc" y="b"/>
                  </a:cxn>
                  <a:cxn ang="cd2">
                    <a:pos x="l" y="vc"/>
                  </a:cxn>
                </a:cxnLst>
                <a:rect l="f1935" t="f1938" r="f1936" b="f1937"/>
                <a:pathLst>
                  <a:path w="57461" h="48453">
                    <a:moveTo>
                      <a:pt x="f5" y="f6"/>
                    </a:moveTo>
                    <a:cubicBezTo>
                      <a:pt x="f7" y="f6"/>
                      <a:pt x="f8" y="f9"/>
                      <a:pt x="f10" y="f9"/>
                    </a:cubicBezTo>
                    <a:cubicBezTo>
                      <a:pt x="f11" y="f9"/>
                      <a:pt x="f12" y="f13"/>
                      <a:pt x="f14" y="f15"/>
                    </a:cubicBezTo>
                    <a:cubicBezTo>
                      <a:pt x="f16" y="f9"/>
                      <a:pt x="f17" y="f18"/>
                      <a:pt x="f19" y="f18"/>
                    </a:cubicBezTo>
                    <a:cubicBezTo>
                      <a:pt x="f20" y="f18"/>
                      <a:pt x="f21" y="f22"/>
                      <a:pt x="f23" y="f22"/>
                    </a:cubicBezTo>
                    <a:cubicBezTo>
                      <a:pt x="f24" y="f22"/>
                      <a:pt x="f25" y="f9"/>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lnTo>
                      <a:pt x="f94" y="f95"/>
                    </a:lnTo>
                    <a:cubicBezTo>
                      <a:pt x="f96" y="f95"/>
                      <a:pt x="f97" y="f98"/>
                      <a:pt x="f99" y="f98"/>
                    </a:cubicBezTo>
                    <a:lnTo>
                      <a:pt x="f99" y="f100"/>
                    </a:lnTo>
                    <a:lnTo>
                      <a:pt x="f101" y="f102"/>
                    </a:lnTo>
                    <a:lnTo>
                      <a:pt x="f101" y="f103"/>
                    </a:lnTo>
                    <a:cubicBezTo>
                      <a:pt x="f104" y="f103"/>
                      <a:pt x="f105" y="f106"/>
                      <a:pt x="f107" y="f106"/>
                    </a:cubicBezTo>
                    <a:lnTo>
                      <a:pt x="f107" y="f108"/>
                    </a:lnTo>
                    <a:lnTo>
                      <a:pt x="f109" y="f110"/>
                    </a:lnTo>
                    <a:lnTo>
                      <a:pt x="f111" y="f112"/>
                    </a:lnTo>
                    <a:cubicBezTo>
                      <a:pt x="f113" y="f114"/>
                      <a:pt x="f115" y="f114"/>
                      <a:pt x="f116" y="f114"/>
                    </a:cubicBezTo>
                    <a:lnTo>
                      <a:pt x="f117" y="f118"/>
                    </a:lnTo>
                    <a:cubicBezTo>
                      <a:pt x="f119" y="f120"/>
                      <a:pt x="f121" y="f122"/>
                      <a:pt x="f123" y="f124"/>
                    </a:cubicBezTo>
                    <a:cubicBezTo>
                      <a:pt x="f125" y="f126"/>
                      <a:pt x="f127" y="f128"/>
                      <a:pt x="f129" y="f130"/>
                    </a:cubicBezTo>
                    <a:cubicBezTo>
                      <a:pt x="f131" y="f132"/>
                      <a:pt x="f133" y="f134"/>
                      <a:pt x="f135" y="f136"/>
                    </a:cubicBezTo>
                    <a:cubicBezTo>
                      <a:pt x="f135" y="f137"/>
                      <a:pt x="f135" y="f138"/>
                      <a:pt x="f135" y="f139"/>
                    </a:cubicBezTo>
                    <a:lnTo>
                      <a:pt x="f140" y="f139"/>
                    </a:lnTo>
                    <a:lnTo>
                      <a:pt x="f141" y="f142"/>
                    </a:lnTo>
                    <a:lnTo>
                      <a:pt x="f143" y="f142"/>
                    </a:lnTo>
                    <a:cubicBezTo>
                      <a:pt x="f144" y="f145"/>
                      <a:pt x="f144" y="f146"/>
                      <a:pt x="f144" y="f147"/>
                    </a:cubicBezTo>
                    <a:lnTo>
                      <a:pt x="f148" y="f149"/>
                    </a:lnTo>
                    <a:cubicBezTo>
                      <a:pt x="f150" y="f151"/>
                      <a:pt x="f150" y="f152"/>
                      <a:pt x="f153" y="f154"/>
                    </a:cubicBezTo>
                    <a:lnTo>
                      <a:pt x="f155" y="f156"/>
                    </a:lnTo>
                    <a:cubicBezTo>
                      <a:pt x="f157" y="f158"/>
                      <a:pt x="f159" y="f160"/>
                      <a:pt x="f161" y="f162"/>
                    </a:cubicBezTo>
                    <a:cubicBezTo>
                      <a:pt x="f163" y="f164"/>
                      <a:pt x="f165" y="f166"/>
                      <a:pt x="f167" y="f168"/>
                    </a:cubicBezTo>
                    <a:lnTo>
                      <a:pt x="f169" y="f170"/>
                    </a:lnTo>
                    <a:cubicBezTo>
                      <a:pt x="f171" y="f172"/>
                      <a:pt x="f173" y="f174"/>
                      <a:pt x="f175" y="f176"/>
                    </a:cubicBezTo>
                    <a:cubicBezTo>
                      <a:pt x="f177" y="f178"/>
                      <a:pt x="f179" y="f180"/>
                      <a:pt x="f181" y="f182"/>
                    </a:cubicBezTo>
                    <a:cubicBezTo>
                      <a:pt x="f183" y="f184"/>
                      <a:pt x="f185" y="f186"/>
                      <a:pt x="f187" y="f188"/>
                    </a:cubicBezTo>
                    <a:cubicBezTo>
                      <a:pt x="f189" y="f190"/>
                      <a:pt x="f191" y="f192"/>
                      <a:pt x="f193" y="f194"/>
                    </a:cubicBezTo>
                    <a:cubicBezTo>
                      <a:pt x="f195" y="f196"/>
                      <a:pt x="f197" y="f198"/>
                      <a:pt x="f199" y="f200"/>
                    </a:cubicBezTo>
                    <a:cubicBezTo>
                      <a:pt x="f201" y="f202"/>
                      <a:pt x="f203" y="f204"/>
                      <a:pt x="f205" y="f206"/>
                    </a:cubicBezTo>
                    <a:cubicBezTo>
                      <a:pt x="f207" y="f208"/>
                      <a:pt x="f209" y="f210"/>
                      <a:pt x="f207" y="f211"/>
                    </a:cubicBezTo>
                    <a:cubicBezTo>
                      <a:pt x="f212" y="f213"/>
                      <a:pt x="f214" y="f215"/>
                      <a:pt x="f216" y="f217"/>
                    </a:cubicBezTo>
                    <a:cubicBezTo>
                      <a:pt x="f218" y="f219"/>
                      <a:pt x="f220" y="f221"/>
                      <a:pt x="f222" y="f223"/>
                    </a:cubicBezTo>
                    <a:lnTo>
                      <a:pt x="f224" y="f225"/>
                    </a:lnTo>
                    <a:cubicBezTo>
                      <a:pt x="f226" y="f227"/>
                      <a:pt x="f226" y="f228"/>
                      <a:pt x="f229" y="f230"/>
                    </a:cubicBezTo>
                    <a:cubicBezTo>
                      <a:pt x="f231" y="f232"/>
                      <a:pt x="f233" y="f234"/>
                      <a:pt x="f235" y="f236"/>
                    </a:cubicBezTo>
                    <a:cubicBezTo>
                      <a:pt x="f233" y="f237"/>
                      <a:pt x="f238" y="f239"/>
                      <a:pt x="f240" y="f241"/>
                    </a:cubicBezTo>
                    <a:cubicBezTo>
                      <a:pt x="f242" y="f243"/>
                      <a:pt x="f244" y="f245"/>
                      <a:pt x="f229" y="f246"/>
                    </a:cubicBezTo>
                    <a:cubicBezTo>
                      <a:pt x="f222" y="f247"/>
                      <a:pt x="f248" y="f249"/>
                      <a:pt x="f220" y="f250"/>
                    </a:cubicBezTo>
                    <a:cubicBezTo>
                      <a:pt x="f251" y="f252"/>
                      <a:pt x="f214" y="f253"/>
                      <a:pt x="f254" y="f255"/>
                    </a:cubicBezTo>
                    <a:lnTo>
                      <a:pt x="f256" y="f257"/>
                    </a:lnTo>
                    <a:cubicBezTo>
                      <a:pt x="f209" y="f258"/>
                      <a:pt x="f259" y="f260"/>
                      <a:pt x="f261" y="f262"/>
                    </a:cubicBezTo>
                    <a:cubicBezTo>
                      <a:pt x="f263" y="f264"/>
                      <a:pt x="f199" y="f265"/>
                      <a:pt x="f195" y="f266"/>
                    </a:cubicBezTo>
                    <a:cubicBezTo>
                      <a:pt x="f267" y="f268"/>
                      <a:pt x="f191" y="f269"/>
                      <a:pt x="f270" y="f271"/>
                    </a:cubicBezTo>
                    <a:cubicBezTo>
                      <a:pt x="f272" y="f273"/>
                      <a:pt x="f274" y="f275"/>
                      <a:pt x="f276" y="f277"/>
                    </a:cubicBezTo>
                    <a:cubicBezTo>
                      <a:pt x="f278" y="f279"/>
                      <a:pt x="f280" y="f281"/>
                      <a:pt x="f183" y="f282"/>
                    </a:cubicBezTo>
                    <a:cubicBezTo>
                      <a:pt x="f283" y="f284"/>
                      <a:pt x="f285" y="f286"/>
                      <a:pt x="f287" y="f288"/>
                    </a:cubicBezTo>
                    <a:cubicBezTo>
                      <a:pt x="f289" y="f290"/>
                      <a:pt x="f291" y="f292"/>
                      <a:pt x="f293" y="f294"/>
                    </a:cubicBezTo>
                    <a:cubicBezTo>
                      <a:pt x="f295" y="f296"/>
                      <a:pt x="f297" y="f298"/>
                      <a:pt x="f175" y="f299"/>
                    </a:cubicBezTo>
                    <a:cubicBezTo>
                      <a:pt x="f171" y="f300"/>
                      <a:pt x="f165" y="f301"/>
                      <a:pt x="f302" y="f303"/>
                    </a:cubicBezTo>
                    <a:cubicBezTo>
                      <a:pt x="f304" y="f305"/>
                      <a:pt x="f306" y="f307"/>
                      <a:pt x="f308" y="f309"/>
                    </a:cubicBezTo>
                    <a:cubicBezTo>
                      <a:pt x="f310" y="f311"/>
                      <a:pt x="f312" y="f313"/>
                      <a:pt x="f314" y="f315"/>
                    </a:cubicBezTo>
                    <a:cubicBezTo>
                      <a:pt x="f316" y="f317"/>
                      <a:pt x="f318" y="f319"/>
                      <a:pt x="f320" y="f321"/>
                    </a:cubicBezTo>
                    <a:cubicBezTo>
                      <a:pt x="f322" y="f323"/>
                      <a:pt x="f324" y="f325"/>
                      <a:pt x="f326" y="f327"/>
                    </a:cubicBezTo>
                    <a:cubicBezTo>
                      <a:pt x="f328" y="f329"/>
                      <a:pt x="f330" y="f331"/>
                      <a:pt x="f332" y="f333"/>
                    </a:cubicBezTo>
                    <a:cubicBezTo>
                      <a:pt x="f334" y="f335"/>
                      <a:pt x="f336" y="f337"/>
                      <a:pt x="f338" y="f339"/>
                    </a:cubicBezTo>
                    <a:cubicBezTo>
                      <a:pt x="f340" y="f341"/>
                      <a:pt x="f342" y="f343"/>
                      <a:pt x="f344" y="f345"/>
                    </a:cubicBezTo>
                    <a:cubicBezTo>
                      <a:pt x="f346" y="f347"/>
                      <a:pt x="f348" y="f349"/>
                      <a:pt x="f350" y="f351"/>
                    </a:cubicBezTo>
                    <a:cubicBezTo>
                      <a:pt x="f352" y="f353"/>
                      <a:pt x="f354" y="f355"/>
                      <a:pt x="f356" y="f357"/>
                    </a:cubicBezTo>
                    <a:cubicBezTo>
                      <a:pt x="f358" y="f359"/>
                      <a:pt x="f52" y="f360"/>
                      <a:pt x="f361" y="f362"/>
                    </a:cubicBezTo>
                    <a:lnTo>
                      <a:pt x="f361" y="f363"/>
                    </a:lnTo>
                    <a:cubicBezTo>
                      <a:pt x="f364" y="f363"/>
                      <a:pt x="f44" y="f363"/>
                      <a:pt x="f42" y="f365"/>
                    </a:cubicBezTo>
                    <a:lnTo>
                      <a:pt x="f42" y="f366"/>
                    </a:lnTo>
                    <a:cubicBezTo>
                      <a:pt x="f367" y="f368"/>
                      <a:pt x="f369" y="f370"/>
                      <a:pt x="f371" y="f372"/>
                    </a:cubicBezTo>
                    <a:cubicBezTo>
                      <a:pt x="f373" y="f374"/>
                      <a:pt x="f375" y="f376"/>
                      <a:pt x="f377" y="f378"/>
                    </a:cubicBezTo>
                    <a:cubicBezTo>
                      <a:pt x="f379" y="f380"/>
                      <a:pt x="f381" y="f382"/>
                      <a:pt x="f383" y="f384"/>
                    </a:cubicBezTo>
                    <a:cubicBezTo>
                      <a:pt x="f385" y="f386"/>
                      <a:pt x="f387" y="f388"/>
                      <a:pt x="f389" y="f390"/>
                    </a:cubicBezTo>
                    <a:cubicBezTo>
                      <a:pt x="f391" y="f392"/>
                      <a:pt x="f393" y="f392"/>
                      <a:pt x="f394" y="f395"/>
                    </a:cubicBezTo>
                    <a:cubicBezTo>
                      <a:pt x="f396" y="f397"/>
                      <a:pt x="f398" y="f399"/>
                      <a:pt x="f400" y="f401"/>
                    </a:cubicBezTo>
                    <a:cubicBezTo>
                      <a:pt x="f402" y="f403"/>
                      <a:pt x="f404" y="f403"/>
                      <a:pt x="f405" y="f406"/>
                    </a:cubicBezTo>
                    <a:cubicBezTo>
                      <a:pt x="f407" y="f408"/>
                      <a:pt x="f409" y="f410"/>
                      <a:pt x="f411" y="f412"/>
                    </a:cubicBezTo>
                    <a:cubicBezTo>
                      <a:pt x="f413" y="f414"/>
                      <a:pt x="f415" y="f416"/>
                      <a:pt x="f417" y="f418"/>
                    </a:cubicBezTo>
                    <a:cubicBezTo>
                      <a:pt x="f419" y="f420"/>
                      <a:pt x="f421" y="f422"/>
                      <a:pt x="f423" y="f422"/>
                    </a:cubicBezTo>
                    <a:cubicBezTo>
                      <a:pt x="f424" y="f422"/>
                      <a:pt x="f425" y="f426"/>
                      <a:pt x="f427" y="f428"/>
                    </a:cubicBezTo>
                    <a:cubicBezTo>
                      <a:pt x="f429" y="f430"/>
                      <a:pt x="f431" y="f432"/>
                      <a:pt x="f433" y="f430"/>
                    </a:cubicBezTo>
                    <a:cubicBezTo>
                      <a:pt x="f434" y="f435"/>
                      <a:pt x="f436" y="f437"/>
                      <a:pt x="f438" y="f439"/>
                    </a:cubicBezTo>
                    <a:cubicBezTo>
                      <a:pt x="f440" y="f441"/>
                      <a:pt x="f442" y="f439"/>
                      <a:pt x="f443" y="f444"/>
                    </a:cubicBezTo>
                    <a:cubicBezTo>
                      <a:pt x="f445" y="f446"/>
                      <a:pt x="f447" y="f448"/>
                      <a:pt x="f449" y="f450"/>
                    </a:cubicBezTo>
                    <a:cubicBezTo>
                      <a:pt x="f451" y="f452"/>
                      <a:pt x="f453" y="f452"/>
                      <a:pt x="f454" y="f455"/>
                    </a:cubicBezTo>
                    <a:cubicBezTo>
                      <a:pt x="f456" y="f457"/>
                      <a:pt x="f458" y="f459"/>
                      <a:pt x="f460" y="f459"/>
                    </a:cubicBezTo>
                    <a:cubicBezTo>
                      <a:pt x="f461" y="f459"/>
                      <a:pt x="f462" y="f463"/>
                      <a:pt x="f464" y="f463"/>
                    </a:cubicBezTo>
                    <a:cubicBezTo>
                      <a:pt x="f465" y="f463"/>
                      <a:pt x="f466" y="f467"/>
                      <a:pt x="f468" y="f469"/>
                    </a:cubicBezTo>
                    <a:cubicBezTo>
                      <a:pt x="f470" y="f471"/>
                      <a:pt x="f472" y="f473"/>
                      <a:pt x="f474" y="f473"/>
                    </a:cubicBezTo>
                    <a:cubicBezTo>
                      <a:pt x="f475" y="f473"/>
                      <a:pt x="f476" y="f477"/>
                      <a:pt x="f478" y="f469"/>
                    </a:cubicBezTo>
                    <a:cubicBezTo>
                      <a:pt x="f479" y="f480"/>
                      <a:pt x="f481" y="f452"/>
                      <a:pt x="f482" y="f480"/>
                    </a:cubicBezTo>
                    <a:cubicBezTo>
                      <a:pt x="f483" y="f484"/>
                      <a:pt x="f485" y="f486"/>
                      <a:pt x="f487" y="f446"/>
                    </a:cubicBezTo>
                    <a:cubicBezTo>
                      <a:pt x="f488" y="f489"/>
                      <a:pt x="f490" y="f489"/>
                      <a:pt x="f491" y="f489"/>
                    </a:cubicBezTo>
                    <a:cubicBezTo>
                      <a:pt x="f492" y="f489"/>
                      <a:pt x="f493" y="f494"/>
                      <a:pt x="f495" y="f494"/>
                    </a:cubicBezTo>
                    <a:cubicBezTo>
                      <a:pt x="f496" y="f497"/>
                      <a:pt x="f498" y="f499"/>
                      <a:pt x="f500" y="f501"/>
                    </a:cubicBezTo>
                    <a:cubicBezTo>
                      <a:pt x="f502" y="f503"/>
                      <a:pt x="f504" y="f505"/>
                      <a:pt x="f506" y="f505"/>
                    </a:cubicBezTo>
                    <a:lnTo>
                      <a:pt x="f506" y="f507"/>
                    </a:lnTo>
                    <a:cubicBezTo>
                      <a:pt x="f508" y="f509"/>
                      <a:pt x="f510" y="f511"/>
                      <a:pt x="f512" y="f511"/>
                    </a:cubicBezTo>
                    <a:cubicBezTo>
                      <a:pt x="f513" y="f511"/>
                      <a:pt x="f514" y="f515"/>
                      <a:pt x="f516" y="f437"/>
                    </a:cubicBezTo>
                    <a:cubicBezTo>
                      <a:pt x="f517" y="f518"/>
                      <a:pt x="f519" y="f520"/>
                      <a:pt x="f521" y="f418"/>
                    </a:cubicBezTo>
                    <a:lnTo>
                      <a:pt x="f521" y="f522"/>
                    </a:lnTo>
                    <a:cubicBezTo>
                      <a:pt x="f523" y="f524"/>
                      <a:pt x="f525" y="f526"/>
                      <a:pt x="f527" y="f414"/>
                    </a:cubicBezTo>
                    <a:cubicBezTo>
                      <a:pt x="f528" y="f529"/>
                      <a:pt x="f530" y="f531"/>
                      <a:pt x="f532" y="f531"/>
                    </a:cubicBezTo>
                    <a:cubicBezTo>
                      <a:pt x="f533" y="f534"/>
                      <a:pt x="f535" y="f536"/>
                      <a:pt x="f537" y="f538"/>
                    </a:cubicBezTo>
                    <a:cubicBezTo>
                      <a:pt x="f539" y="f540"/>
                      <a:pt x="f541" y="f542"/>
                      <a:pt x="f543" y="f544"/>
                    </a:cubicBezTo>
                    <a:cubicBezTo>
                      <a:pt x="f545" y="f546"/>
                      <a:pt x="f547" y="f548"/>
                      <a:pt x="f549" y="f550"/>
                    </a:cubicBezTo>
                    <a:lnTo>
                      <a:pt x="f549" y="f397"/>
                    </a:lnTo>
                    <a:cubicBezTo>
                      <a:pt x="f551" y="f552"/>
                      <a:pt x="f553" y="f554"/>
                      <a:pt x="f555" y="f556"/>
                    </a:cubicBezTo>
                    <a:cubicBezTo>
                      <a:pt x="f557" y="f390"/>
                      <a:pt x="f558" y="f390"/>
                      <a:pt x="f559" y="f560"/>
                    </a:cubicBezTo>
                    <a:lnTo>
                      <a:pt x="f561" y="f384"/>
                    </a:lnTo>
                    <a:lnTo>
                      <a:pt x="f562" y="f563"/>
                    </a:lnTo>
                    <a:cubicBezTo>
                      <a:pt x="f564" y="f563"/>
                      <a:pt x="f565" y="f566"/>
                      <a:pt x="f567" y="f566"/>
                    </a:cubicBezTo>
                    <a:cubicBezTo>
                      <a:pt x="f568" y="f569"/>
                      <a:pt x="f570" y="f571"/>
                      <a:pt x="f572" y="f376"/>
                    </a:cubicBezTo>
                    <a:lnTo>
                      <a:pt x="f573" y="f574"/>
                    </a:lnTo>
                    <a:cubicBezTo>
                      <a:pt x="f575" y="f576"/>
                      <a:pt x="f577" y="f578"/>
                      <a:pt x="f579" y="f368"/>
                    </a:cubicBezTo>
                    <a:lnTo>
                      <a:pt x="f580" y="f578"/>
                    </a:lnTo>
                    <a:cubicBezTo>
                      <a:pt x="f581" y="f370"/>
                      <a:pt x="f582" y="f583"/>
                      <a:pt x="f582" y="f363"/>
                    </a:cubicBezTo>
                    <a:lnTo>
                      <a:pt x="f584" y="f583"/>
                    </a:lnTo>
                    <a:lnTo>
                      <a:pt x="f585" y="f586"/>
                    </a:lnTo>
                    <a:cubicBezTo>
                      <a:pt x="f587" y="f588"/>
                      <a:pt x="f589" y="f353"/>
                      <a:pt x="f590" y="f591"/>
                    </a:cubicBezTo>
                    <a:cubicBezTo>
                      <a:pt x="f592" y="f349"/>
                      <a:pt x="f593" y="f347"/>
                      <a:pt x="f594" y="f595"/>
                    </a:cubicBezTo>
                    <a:lnTo>
                      <a:pt x="f596" y="f597"/>
                    </a:lnTo>
                    <a:cubicBezTo>
                      <a:pt x="f598" y="f599"/>
                      <a:pt x="f600" y="f345"/>
                      <a:pt x="f601" y="f602"/>
                    </a:cubicBezTo>
                    <a:cubicBezTo>
                      <a:pt x="f603" y="f604"/>
                      <a:pt x="f605" y="f327"/>
                      <a:pt x="f606" y="f607"/>
                    </a:cubicBezTo>
                    <a:cubicBezTo>
                      <a:pt x="f608" y="f319"/>
                      <a:pt x="f609" y="f610"/>
                      <a:pt x="f611" y="f612"/>
                    </a:cubicBezTo>
                    <a:lnTo>
                      <a:pt x="f613" y="f614"/>
                    </a:lnTo>
                    <a:cubicBezTo>
                      <a:pt x="f615" y="f616"/>
                      <a:pt x="f617" y="f618"/>
                      <a:pt x="f619" y="f620"/>
                    </a:cubicBezTo>
                    <a:lnTo>
                      <a:pt x="f621" y="f622"/>
                    </a:lnTo>
                    <a:lnTo>
                      <a:pt x="f623" y="f624"/>
                    </a:lnTo>
                    <a:cubicBezTo>
                      <a:pt x="f625" y="f626"/>
                      <a:pt x="f627" y="f628"/>
                      <a:pt x="f629" y="f628"/>
                    </a:cubicBezTo>
                    <a:lnTo>
                      <a:pt x="f627" y="f630"/>
                    </a:lnTo>
                    <a:lnTo>
                      <a:pt x="f631" y="f632"/>
                    </a:lnTo>
                    <a:cubicBezTo>
                      <a:pt x="f633" y="f634"/>
                      <a:pt x="f635" y="f309"/>
                      <a:pt x="f636" y="f637"/>
                    </a:cubicBezTo>
                    <a:cubicBezTo>
                      <a:pt x="f638" y="f639"/>
                      <a:pt x="f640" y="f641"/>
                      <a:pt x="f642" y="f643"/>
                    </a:cubicBezTo>
                    <a:lnTo>
                      <a:pt x="f644" y="f645"/>
                    </a:lnTo>
                    <a:cubicBezTo>
                      <a:pt x="f646" y="f647"/>
                      <a:pt x="f648" y="f649"/>
                      <a:pt x="f650" y="f651"/>
                    </a:cubicBezTo>
                    <a:cubicBezTo>
                      <a:pt x="f652" y="f653"/>
                      <a:pt x="f654" y="f655"/>
                      <a:pt x="f656" y="f657"/>
                    </a:cubicBezTo>
                    <a:lnTo>
                      <a:pt x="f658" y="f659"/>
                    </a:lnTo>
                    <a:cubicBezTo>
                      <a:pt x="f660" y="f661"/>
                      <a:pt x="f662" y="f663"/>
                      <a:pt x="f662" y="f664"/>
                    </a:cubicBezTo>
                    <a:cubicBezTo>
                      <a:pt x="f658" y="f665"/>
                      <a:pt x="f666" y="f667"/>
                      <a:pt x="f668" y="f669"/>
                    </a:cubicBezTo>
                    <a:cubicBezTo>
                      <a:pt x="f670" y="f671"/>
                      <a:pt x="f672" y="f673"/>
                      <a:pt x="f674" y="f675"/>
                    </a:cubicBezTo>
                    <a:cubicBezTo>
                      <a:pt x="f676" y="f677"/>
                      <a:pt x="f678" y="f679"/>
                      <a:pt x="f680" y="f681"/>
                    </a:cubicBezTo>
                    <a:lnTo>
                      <a:pt x="f682" y="f681"/>
                    </a:lnTo>
                    <a:cubicBezTo>
                      <a:pt x="f683" y="f684"/>
                      <a:pt x="f685" y="f686"/>
                      <a:pt x="f687" y="f688"/>
                    </a:cubicBezTo>
                    <a:cubicBezTo>
                      <a:pt x="f689" y="f690"/>
                      <a:pt x="f691" y="f692"/>
                      <a:pt x="f693" y="f694"/>
                    </a:cubicBezTo>
                    <a:cubicBezTo>
                      <a:pt x="f695" y="f696"/>
                      <a:pt x="f697" y="f698"/>
                      <a:pt x="f699" y="f700"/>
                    </a:cubicBezTo>
                    <a:cubicBezTo>
                      <a:pt x="f701" y="f234"/>
                      <a:pt x="f702" y="f703"/>
                      <a:pt x="f704" y="f705"/>
                    </a:cubicBezTo>
                    <a:cubicBezTo>
                      <a:pt x="f706" y="f707"/>
                      <a:pt x="f708" y="f709"/>
                      <a:pt x="f710" y="f711"/>
                    </a:cubicBezTo>
                    <a:cubicBezTo>
                      <a:pt x="f712" y="f713"/>
                      <a:pt x="f712" y="f714"/>
                      <a:pt x="f710" y="f715"/>
                    </a:cubicBezTo>
                    <a:cubicBezTo>
                      <a:pt x="f716" y="f717"/>
                      <a:pt x="f718" y="f719"/>
                      <a:pt x="f708" y="f720"/>
                    </a:cubicBezTo>
                    <a:cubicBezTo>
                      <a:pt x="f701" y="f721"/>
                      <a:pt x="f722" y="f723"/>
                      <a:pt x="f722" y="f724"/>
                    </a:cubicBezTo>
                    <a:cubicBezTo>
                      <a:pt x="f697" y="f725"/>
                      <a:pt x="f726" y="f727"/>
                      <a:pt x="f728" y="f729"/>
                    </a:cubicBezTo>
                    <a:cubicBezTo>
                      <a:pt x="f730" y="f731"/>
                      <a:pt x="f732" y="f733"/>
                      <a:pt x="f734" y="f735"/>
                    </a:cubicBezTo>
                    <a:cubicBezTo>
                      <a:pt x="f736" y="f737"/>
                      <a:pt x="f738" y="f739"/>
                      <a:pt x="f740" y="f741"/>
                    </a:cubicBezTo>
                    <a:lnTo>
                      <a:pt x="f742" y="f741"/>
                    </a:lnTo>
                    <a:cubicBezTo>
                      <a:pt x="f742" y="f743"/>
                      <a:pt x="f744" y="f745"/>
                      <a:pt x="f746" y="f747"/>
                    </a:cubicBezTo>
                    <a:lnTo>
                      <a:pt x="f748" y="f747"/>
                    </a:lnTo>
                    <a:cubicBezTo>
                      <a:pt x="f749" y="f750"/>
                      <a:pt x="f751" y="f752"/>
                      <a:pt x="f753" y="f754"/>
                    </a:cubicBezTo>
                    <a:cubicBezTo>
                      <a:pt x="f755" y="f756"/>
                      <a:pt x="f687" y="f757"/>
                      <a:pt x="f758" y="f759"/>
                    </a:cubicBezTo>
                    <a:cubicBezTo>
                      <a:pt x="f760" y="f761"/>
                      <a:pt x="f762" y="f763"/>
                      <a:pt x="f685" y="f764"/>
                    </a:cubicBezTo>
                    <a:cubicBezTo>
                      <a:pt x="f765" y="f766"/>
                      <a:pt x="f767" y="f768"/>
                      <a:pt x="f674" y="f769"/>
                    </a:cubicBezTo>
                    <a:cubicBezTo>
                      <a:pt x="f680" y="f770"/>
                      <a:pt x="f672" y="f771"/>
                      <a:pt x="f772" y="f773"/>
                    </a:cubicBezTo>
                    <a:lnTo>
                      <a:pt x="f774" y="f775"/>
                    </a:lnTo>
                    <a:cubicBezTo>
                      <a:pt x="f776" y="f777"/>
                      <a:pt x="f778" y="f779"/>
                      <a:pt x="f654" y="f780"/>
                    </a:cubicBezTo>
                    <a:lnTo>
                      <a:pt x="f781" y="f782"/>
                    </a:lnTo>
                    <a:cubicBezTo>
                      <a:pt x="f652" y="f783"/>
                      <a:pt x="f652" y="f784"/>
                      <a:pt x="f785" y="f786"/>
                    </a:cubicBezTo>
                    <a:lnTo>
                      <a:pt x="f650" y="f787"/>
                    </a:lnTo>
                    <a:cubicBezTo>
                      <a:pt x="f650" y="f788"/>
                      <a:pt x="f650" y="f789"/>
                      <a:pt x="f650" y="f790"/>
                    </a:cubicBezTo>
                    <a:cubicBezTo>
                      <a:pt x="f791" y="f792"/>
                      <a:pt x="f793" y="f794"/>
                      <a:pt x="f795" y="f796"/>
                    </a:cubicBezTo>
                    <a:lnTo>
                      <a:pt x="f797" y="f798"/>
                    </a:lnTo>
                    <a:cubicBezTo>
                      <a:pt x="f799" y="f800"/>
                      <a:pt x="f801" y="f162"/>
                      <a:pt x="f627" y="f802"/>
                    </a:cubicBezTo>
                    <a:lnTo>
                      <a:pt x="f621" y="f803"/>
                    </a:lnTo>
                    <a:lnTo>
                      <a:pt x="f623" y="f804"/>
                    </a:lnTo>
                    <a:lnTo>
                      <a:pt x="f805" y="f154"/>
                    </a:lnTo>
                    <a:lnTo>
                      <a:pt x="f806" y="f807"/>
                    </a:lnTo>
                    <a:lnTo>
                      <a:pt x="f808" y="f807"/>
                    </a:lnTo>
                    <a:cubicBezTo>
                      <a:pt x="f808" y="f809"/>
                      <a:pt x="f810" y="f811"/>
                      <a:pt x="f615" y="f811"/>
                    </a:cubicBezTo>
                    <a:lnTo>
                      <a:pt x="f615" y="f812"/>
                    </a:lnTo>
                    <a:lnTo>
                      <a:pt x="f813" y="f814"/>
                    </a:lnTo>
                    <a:cubicBezTo>
                      <a:pt x="f815" y="f816"/>
                      <a:pt x="f817" y="f818"/>
                      <a:pt x="f819" y="f818"/>
                    </a:cubicBezTo>
                    <a:lnTo>
                      <a:pt x="f820" y="f821"/>
                    </a:lnTo>
                    <a:lnTo>
                      <a:pt x="f822" y="f823"/>
                    </a:lnTo>
                    <a:lnTo>
                      <a:pt x="f822" y="f824"/>
                    </a:lnTo>
                    <a:cubicBezTo>
                      <a:pt x="f825" y="f826"/>
                      <a:pt x="f827" y="f828"/>
                      <a:pt x="f829" y="f130"/>
                    </a:cubicBezTo>
                    <a:cubicBezTo>
                      <a:pt x="f830" y="f831"/>
                      <a:pt x="f832" y="f833"/>
                      <a:pt x="f834" y="f835"/>
                    </a:cubicBezTo>
                    <a:cubicBezTo>
                      <a:pt x="f836" y="f837"/>
                      <a:pt x="f838" y="f839"/>
                      <a:pt x="f840" y="f841"/>
                    </a:cubicBezTo>
                    <a:lnTo>
                      <a:pt x="f842" y="f843"/>
                    </a:lnTo>
                    <a:cubicBezTo>
                      <a:pt x="f590" y="f844"/>
                      <a:pt x="f845" y="f846"/>
                      <a:pt x="f847" y="f848"/>
                    </a:cubicBezTo>
                    <a:cubicBezTo>
                      <a:pt x="f587" y="f848"/>
                      <a:pt x="f849" y="f850"/>
                      <a:pt x="f851" y="f850"/>
                    </a:cubicBezTo>
                    <a:lnTo>
                      <a:pt x="f585" y="f852"/>
                    </a:lnTo>
                    <a:cubicBezTo>
                      <a:pt x="f853" y="f854"/>
                      <a:pt x="f855" y="f856"/>
                      <a:pt x="f857" y="f858"/>
                    </a:cubicBezTo>
                    <a:lnTo>
                      <a:pt x="f859" y="f860"/>
                    </a:lnTo>
                    <a:lnTo>
                      <a:pt x="f861" y="f862"/>
                    </a:lnTo>
                    <a:cubicBezTo>
                      <a:pt x="f572" y="f863"/>
                      <a:pt x="f864" y="f863"/>
                      <a:pt x="f865" y="f866"/>
                    </a:cubicBezTo>
                    <a:lnTo>
                      <a:pt x="f867" y="f868"/>
                    </a:lnTo>
                    <a:cubicBezTo>
                      <a:pt x="f869" y="f870"/>
                      <a:pt x="f871" y="f872"/>
                      <a:pt x="f873" y="f874"/>
                    </a:cubicBezTo>
                    <a:lnTo>
                      <a:pt x="f873" y="f875"/>
                    </a:lnTo>
                    <a:cubicBezTo>
                      <a:pt x="f876" y="f877"/>
                      <a:pt x="f878" y="f877"/>
                      <a:pt x="f879" y="f877"/>
                    </a:cubicBezTo>
                    <a:cubicBezTo>
                      <a:pt x="f880" y="f877"/>
                      <a:pt x="f881" y="f882"/>
                      <a:pt x="f883" y="f884"/>
                    </a:cubicBezTo>
                    <a:cubicBezTo>
                      <a:pt x="f885" y="f884"/>
                      <a:pt x="f886" y="f887"/>
                      <a:pt x="f888" y="f889"/>
                    </a:cubicBezTo>
                    <a:lnTo>
                      <a:pt x="f888" y="f890"/>
                    </a:lnTo>
                    <a:cubicBezTo>
                      <a:pt x="f891" y="f892"/>
                      <a:pt x="f893" y="f894"/>
                      <a:pt x="f895" y="f896"/>
                    </a:cubicBezTo>
                    <a:cubicBezTo>
                      <a:pt x="f897" y="f898"/>
                      <a:pt x="f537" y="f899"/>
                      <a:pt x="f900" y="f901"/>
                    </a:cubicBezTo>
                    <a:cubicBezTo>
                      <a:pt x="f902" y="f903"/>
                      <a:pt x="f904" y="f103"/>
                      <a:pt x="f533" y="f905"/>
                    </a:cubicBezTo>
                    <a:cubicBezTo>
                      <a:pt x="f906" y="f100"/>
                      <a:pt x="f907" y="f102"/>
                      <a:pt x="f908" y="f102"/>
                    </a:cubicBezTo>
                    <a:cubicBezTo>
                      <a:pt x="f909" y="f910"/>
                      <a:pt x="f909" y="f911"/>
                      <a:pt x="f912" y="f95"/>
                    </a:cubicBezTo>
                    <a:cubicBezTo>
                      <a:pt x="f913" y="f95"/>
                      <a:pt x="f914" y="f98"/>
                      <a:pt x="f915" y="f916"/>
                    </a:cubicBezTo>
                    <a:cubicBezTo>
                      <a:pt x="f917" y="f918"/>
                      <a:pt x="f919" y="f920"/>
                      <a:pt x="f921" y="f922"/>
                    </a:cubicBezTo>
                    <a:cubicBezTo>
                      <a:pt x="f923" y="f924"/>
                      <a:pt x="f925" y="f924"/>
                      <a:pt x="f926" y="f927"/>
                    </a:cubicBezTo>
                    <a:cubicBezTo>
                      <a:pt x="f928" y="f929"/>
                      <a:pt x="f930" y="f931"/>
                      <a:pt x="f932" y="f83"/>
                    </a:cubicBezTo>
                    <a:lnTo>
                      <a:pt x="f933" y="f934"/>
                    </a:lnTo>
                    <a:cubicBezTo>
                      <a:pt x="f935" y="f934"/>
                      <a:pt x="f936" y="f81"/>
                      <a:pt x="f937" y="f938"/>
                    </a:cubicBezTo>
                    <a:cubicBezTo>
                      <a:pt x="f939" y="f940"/>
                      <a:pt x="f941" y="f942"/>
                      <a:pt x="f943" y="f944"/>
                    </a:cubicBezTo>
                    <a:cubicBezTo>
                      <a:pt x="f945" y="f73"/>
                      <a:pt x="f946" y="f73"/>
                      <a:pt x="f947" y="f948"/>
                    </a:cubicBezTo>
                    <a:cubicBezTo>
                      <a:pt x="f949" y="f950"/>
                      <a:pt x="f951" y="f952"/>
                      <a:pt x="f953" y="f954"/>
                    </a:cubicBezTo>
                    <a:cubicBezTo>
                      <a:pt x="f955" y="f956"/>
                      <a:pt x="f957" y="f958"/>
                      <a:pt x="f959" y="f958"/>
                    </a:cubicBezTo>
                    <a:cubicBezTo>
                      <a:pt x="f960" y="f958"/>
                      <a:pt x="f961" y="f958"/>
                      <a:pt x="f962" y="f67"/>
                    </a:cubicBezTo>
                    <a:cubicBezTo>
                      <a:pt x="f963" y="f67"/>
                      <a:pt x="f964" y="f965"/>
                      <a:pt x="f966" y="f965"/>
                    </a:cubicBezTo>
                    <a:cubicBezTo>
                      <a:pt x="f967" y="f965"/>
                      <a:pt x="f968" y="f965"/>
                      <a:pt x="f969" y="f970"/>
                    </a:cubicBezTo>
                    <a:lnTo>
                      <a:pt x="f969" y="f55"/>
                    </a:lnTo>
                    <a:cubicBezTo>
                      <a:pt x="f971" y="f55"/>
                      <a:pt x="f972" y="f45"/>
                      <a:pt x="f973" y="f45"/>
                    </a:cubicBezTo>
                    <a:cubicBezTo>
                      <a:pt x="f974" y="f975"/>
                      <a:pt x="f976" y="f977"/>
                      <a:pt x="f978" y="f39"/>
                    </a:cubicBezTo>
                    <a:cubicBezTo>
                      <a:pt x="f979" y="f980"/>
                      <a:pt x="f981" y="f982"/>
                      <a:pt x="f983" y="f980"/>
                    </a:cubicBezTo>
                    <a:cubicBezTo>
                      <a:pt x="f984" y="f985"/>
                      <a:pt x="f986" y="f987"/>
                      <a:pt x="f988" y="f35"/>
                    </a:cubicBezTo>
                    <a:cubicBezTo>
                      <a:pt x="f989" y="f990"/>
                      <a:pt x="f991" y="f992"/>
                      <a:pt x="f993" y="f990"/>
                    </a:cubicBezTo>
                    <a:cubicBezTo>
                      <a:pt x="f994" y="f995"/>
                      <a:pt x="f996" y="f997"/>
                      <a:pt x="f998" y="f999"/>
                    </a:cubicBezTo>
                    <a:lnTo>
                      <a:pt x="f998" y="f29"/>
                    </a:lnTo>
                    <a:cubicBezTo>
                      <a:pt x="f1000" y="f29"/>
                      <a:pt x="f1001" y="f1002"/>
                      <a:pt x="f1003" y="f1002"/>
                    </a:cubicBezTo>
                    <a:cubicBezTo>
                      <a:pt x="f1004" y="f1002"/>
                      <a:pt x="f1005" y="f1006"/>
                      <a:pt x="f1007" y="f1008"/>
                    </a:cubicBezTo>
                    <a:cubicBezTo>
                      <a:pt x="f1009" y="f1010"/>
                      <a:pt x="f1011" y="f6"/>
                      <a:pt x="f5" y="f6"/>
                    </a:cubicBezTo>
                    <a:close/>
                    <a:moveTo>
                      <a:pt x="f1012" y="f1013"/>
                    </a:moveTo>
                    <a:cubicBezTo>
                      <a:pt x="f1014" y="f1013"/>
                      <a:pt x="f1015" y="f1016"/>
                      <a:pt x="f1017" y="f1016"/>
                    </a:cubicBezTo>
                    <a:cubicBezTo>
                      <a:pt x="f1018" y="f1016"/>
                      <a:pt x="f1019" y="f1020"/>
                      <a:pt x="f1021" y="f1022"/>
                    </a:cubicBezTo>
                    <a:cubicBezTo>
                      <a:pt x="f1023" y="f1024"/>
                      <a:pt x="f1025" y="f1024"/>
                      <a:pt x="f1026" y="f1024"/>
                    </a:cubicBezTo>
                    <a:cubicBezTo>
                      <a:pt x="f1027" y="f1024"/>
                      <a:pt x="f1028" y="f1029"/>
                      <a:pt x="f1030" y="f1029"/>
                    </a:cubicBezTo>
                    <a:cubicBezTo>
                      <a:pt x="f1031" y="f1029"/>
                      <a:pt x="f1032" y="f1033"/>
                      <a:pt x="f1034" y="f1022"/>
                    </a:cubicBezTo>
                    <a:cubicBezTo>
                      <a:pt x="f1035" y="f1036"/>
                      <a:pt x="f1037" y="f1038"/>
                      <a:pt x="f1039" y="f1038"/>
                    </a:cubicBezTo>
                    <a:cubicBezTo>
                      <a:pt x="f1040" y="f1038"/>
                      <a:pt x="f1041" y="f1042"/>
                      <a:pt x="f1043" y="f1042"/>
                    </a:cubicBezTo>
                    <a:cubicBezTo>
                      <a:pt x="f1044" y="f1042"/>
                      <a:pt x="f1045" y="f1046"/>
                      <a:pt x="f1047" y="f1048"/>
                    </a:cubicBezTo>
                    <a:cubicBezTo>
                      <a:pt x="f1049" y="f1050"/>
                      <a:pt x="f1051" y="f1052"/>
                      <a:pt x="f1053" y="f1052"/>
                    </a:cubicBezTo>
                    <a:cubicBezTo>
                      <a:pt x="f1054" y="f1052"/>
                      <a:pt x="f1055" y="f1056"/>
                      <a:pt x="f1057" y="f1058"/>
                    </a:cubicBezTo>
                    <a:cubicBezTo>
                      <a:pt x="f1059" y="f1058"/>
                      <a:pt x="f1060" y="f1061"/>
                      <a:pt x="f1062" y="f1061"/>
                    </a:cubicBezTo>
                    <a:cubicBezTo>
                      <a:pt x="f1063" y="f1061"/>
                      <a:pt x="f460" y="f1064"/>
                      <a:pt x="f1065" y="f1066"/>
                    </a:cubicBezTo>
                    <a:cubicBezTo>
                      <a:pt x="f1067" y="f1068"/>
                      <a:pt x="f1069" y="f1068"/>
                      <a:pt x="f1070" y="f1068"/>
                    </a:cubicBezTo>
                    <a:cubicBezTo>
                      <a:pt x="f1071" y="f1068"/>
                      <a:pt x="f1072" y="f1073"/>
                      <a:pt x="f1074" y="f1073"/>
                    </a:cubicBezTo>
                    <a:cubicBezTo>
                      <a:pt x="f1075" y="f1073"/>
                      <a:pt x="f1076" y="f1077"/>
                      <a:pt x="f1078" y="f1079"/>
                    </a:cubicBezTo>
                    <a:cubicBezTo>
                      <a:pt x="f1080" y="f1081"/>
                      <a:pt x="f1082" y="f1083"/>
                      <a:pt x="f1084" y="f1085"/>
                    </a:cubicBezTo>
                    <a:cubicBezTo>
                      <a:pt x="f1086" y="f1087"/>
                      <a:pt x="f1088" y="f1085"/>
                      <a:pt x="f1089" y="f1090"/>
                    </a:cubicBezTo>
                    <a:cubicBezTo>
                      <a:pt x="f1091" y="f1092"/>
                      <a:pt x="f1093" y="f1094"/>
                      <a:pt x="f1095" y="f1094"/>
                    </a:cubicBezTo>
                    <a:lnTo>
                      <a:pt x="f1096" y="f1097"/>
                    </a:lnTo>
                    <a:cubicBezTo>
                      <a:pt x="f1098" y="f1097"/>
                      <a:pt x="f1099" y="f1100"/>
                      <a:pt x="f1101" y="f1102"/>
                    </a:cubicBezTo>
                    <a:cubicBezTo>
                      <a:pt x="f1103" y="f1104"/>
                      <a:pt x="f1105" y="f1106"/>
                      <a:pt x="f1107" y="f1108"/>
                    </a:cubicBezTo>
                    <a:cubicBezTo>
                      <a:pt x="f1109" y="f1110"/>
                      <a:pt x="f1111" y="f1112"/>
                      <a:pt x="f1113" y="f1114"/>
                    </a:cubicBezTo>
                    <a:cubicBezTo>
                      <a:pt x="f1115" y="f1116"/>
                      <a:pt x="f1117" y="f1116"/>
                      <a:pt x="f1118" y="f1116"/>
                    </a:cubicBezTo>
                    <a:lnTo>
                      <a:pt x="f1118" y="f1119"/>
                    </a:lnTo>
                    <a:cubicBezTo>
                      <a:pt x="f502" y="f1119"/>
                      <a:pt x="f1120" y="f1119"/>
                      <a:pt x="f504" y="f1121"/>
                    </a:cubicBezTo>
                    <a:cubicBezTo>
                      <a:pt x="f1122" y="f1123"/>
                      <a:pt x="f1124" y="f1125"/>
                      <a:pt x="f1126" y="f1125"/>
                    </a:cubicBezTo>
                    <a:cubicBezTo>
                      <a:pt x="f1127" y="f1125"/>
                      <a:pt x="f1128" y="f1129"/>
                      <a:pt x="f1130" y="f1129"/>
                    </a:cubicBezTo>
                    <a:lnTo>
                      <a:pt x="f1131" y="f1132"/>
                    </a:lnTo>
                    <a:cubicBezTo>
                      <a:pt x="f1133" y="f1134"/>
                      <a:pt x="f1135" y="f1136"/>
                      <a:pt x="f1137" y="f1138"/>
                    </a:cubicBezTo>
                    <a:lnTo>
                      <a:pt x="f1139" y="f1140"/>
                    </a:lnTo>
                    <a:cubicBezTo>
                      <a:pt x="f935" y="f1141"/>
                      <a:pt x="f933" y="f1142"/>
                      <a:pt x="f1143" y="f1144"/>
                    </a:cubicBezTo>
                    <a:cubicBezTo>
                      <a:pt x="f1145" y="f1146"/>
                      <a:pt x="f1147" y="f1148"/>
                      <a:pt x="f1149" y="f1150"/>
                    </a:cubicBezTo>
                    <a:cubicBezTo>
                      <a:pt x="f1151" y="f1152"/>
                      <a:pt x="f1153" y="f1152"/>
                      <a:pt x="f1154" y="f1155"/>
                    </a:cubicBezTo>
                    <a:lnTo>
                      <a:pt x="f1154" y="f1156"/>
                    </a:lnTo>
                    <a:cubicBezTo>
                      <a:pt x="f913" y="f1156"/>
                      <a:pt x="f1157" y="f1158"/>
                      <a:pt x="f1159" y="f1160"/>
                    </a:cubicBezTo>
                    <a:cubicBezTo>
                      <a:pt x="f1161" y="f1162"/>
                      <a:pt x="f1163" y="f1164"/>
                      <a:pt x="f1165" y="f1166"/>
                    </a:cubicBezTo>
                    <a:cubicBezTo>
                      <a:pt x="f541" y="f1167"/>
                      <a:pt x="f1168" y="f1169"/>
                      <a:pt x="f1170" y="f1171"/>
                    </a:cubicBezTo>
                    <a:lnTo>
                      <a:pt x="f1170" y="f15"/>
                    </a:lnTo>
                    <a:cubicBezTo>
                      <a:pt x="f1172" y="f1173"/>
                      <a:pt x="f1174" y="f1175"/>
                      <a:pt x="f1176" y="f1177"/>
                    </a:cubicBezTo>
                    <a:cubicBezTo>
                      <a:pt x="f861" y="f1178"/>
                      <a:pt x="f1179" y="f35"/>
                      <a:pt x="f1180" y="f1181"/>
                    </a:cubicBezTo>
                    <a:lnTo>
                      <a:pt x="f1182" y="f1181"/>
                    </a:lnTo>
                    <a:cubicBezTo>
                      <a:pt x="f838" y="f47"/>
                      <a:pt x="f598" y="f1183"/>
                      <a:pt x="f1184" y="f1185"/>
                    </a:cubicBezTo>
                    <a:cubicBezTo>
                      <a:pt x="f1186" y="f1185"/>
                      <a:pt x="f832" y="f53"/>
                      <a:pt x="f1187" y="f53"/>
                    </a:cubicBezTo>
                    <a:lnTo>
                      <a:pt x="f1188" y="f61"/>
                    </a:lnTo>
                    <a:cubicBezTo>
                      <a:pt x="f1189" y="f1190"/>
                      <a:pt x="f1191" y="f970"/>
                      <a:pt x="f1192" y="f59"/>
                    </a:cubicBezTo>
                    <a:lnTo>
                      <a:pt x="f1192" y="f1193"/>
                    </a:lnTo>
                    <a:cubicBezTo>
                      <a:pt x="f1194" y="f1195"/>
                      <a:pt x="f1196" y="f1197"/>
                      <a:pt x="f1198" y="f1199"/>
                    </a:cubicBezTo>
                    <a:lnTo>
                      <a:pt x="f1198" y="f1200"/>
                    </a:lnTo>
                    <a:cubicBezTo>
                      <a:pt x="f1201" y="f1200"/>
                      <a:pt x="f1202" y="f1203"/>
                      <a:pt x="f1204" y="f71"/>
                    </a:cubicBezTo>
                    <a:lnTo>
                      <a:pt x="f1205" y="f73"/>
                    </a:lnTo>
                    <a:cubicBezTo>
                      <a:pt x="f1206" y="f948"/>
                      <a:pt x="f1207" y="f948"/>
                      <a:pt x="f1208" y="f948"/>
                    </a:cubicBezTo>
                    <a:lnTo>
                      <a:pt x="f1208" y="f1209"/>
                    </a:lnTo>
                    <a:lnTo>
                      <a:pt x="f1210" y="f944"/>
                    </a:lnTo>
                    <a:lnTo>
                      <a:pt x="f611" y="f942"/>
                    </a:lnTo>
                    <a:cubicBezTo>
                      <a:pt x="f1211" y="f942"/>
                      <a:pt x="f1212" y="f1213"/>
                      <a:pt x="f1214" y="f1213"/>
                    </a:cubicBezTo>
                    <a:lnTo>
                      <a:pt x="f1214" y="f938"/>
                    </a:lnTo>
                    <a:cubicBezTo>
                      <a:pt x="f1215" y="f934"/>
                      <a:pt x="f1216" y="f1217"/>
                      <a:pt x="f1218" y="f929"/>
                    </a:cubicBezTo>
                    <a:cubicBezTo>
                      <a:pt x="f1219" y="f924"/>
                      <a:pt x="f627" y="f922"/>
                      <a:pt x="f1220" y="f1221"/>
                    </a:cubicBezTo>
                    <a:lnTo>
                      <a:pt x="f633" y="f1222"/>
                    </a:lnTo>
                    <a:cubicBezTo>
                      <a:pt x="f791" y="f1223"/>
                      <a:pt x="f1224" y="f1225"/>
                      <a:pt x="f774" y="f892"/>
                    </a:cubicBezTo>
                    <a:cubicBezTo>
                      <a:pt x="f1226" y="f1227"/>
                      <a:pt x="f1228" y="f852"/>
                      <a:pt x="f691" y="f1229"/>
                    </a:cubicBezTo>
                    <a:lnTo>
                      <a:pt x="f1230" y="f1231"/>
                    </a:lnTo>
                    <a:cubicBezTo>
                      <a:pt x="f1232" y="f1233"/>
                      <a:pt x="f1234" y="f1235"/>
                      <a:pt x="f1236" y="f1237"/>
                    </a:cubicBezTo>
                    <a:cubicBezTo>
                      <a:pt x="f1238" y="f1239"/>
                      <a:pt x="f1240" y="f1241"/>
                      <a:pt x="f732" y="f132"/>
                    </a:cubicBezTo>
                    <a:lnTo>
                      <a:pt x="f1242" y="f1243"/>
                    </a:lnTo>
                    <a:lnTo>
                      <a:pt x="f1244" y="f1245"/>
                    </a:lnTo>
                    <a:lnTo>
                      <a:pt x="f1246" y="f1245"/>
                    </a:lnTo>
                    <a:cubicBezTo>
                      <a:pt x="f1246" y="f1247"/>
                      <a:pt x="f1248" y="f136"/>
                      <a:pt x="f1248" y="f818"/>
                    </a:cubicBezTo>
                    <a:lnTo>
                      <a:pt x="f1249" y="f818"/>
                    </a:lnTo>
                    <a:cubicBezTo>
                      <a:pt x="f1250" y="f1251"/>
                      <a:pt x="f1252" y="f1253"/>
                      <a:pt x="f1254" y="f1255"/>
                    </a:cubicBezTo>
                    <a:cubicBezTo>
                      <a:pt x="f1256" y="f1257"/>
                      <a:pt x="f1258" y="f1259"/>
                      <a:pt x="f1260" y="f1261"/>
                    </a:cubicBezTo>
                    <a:cubicBezTo>
                      <a:pt x="f1262" y="f1263"/>
                      <a:pt x="f1264" y="f1265"/>
                      <a:pt x="f1266" y="f1267"/>
                    </a:cubicBezTo>
                    <a:cubicBezTo>
                      <a:pt x="f1268" y="f1269"/>
                      <a:pt x="f1270" y="f1271"/>
                      <a:pt x="f1272" y="f1273"/>
                    </a:cubicBezTo>
                    <a:cubicBezTo>
                      <a:pt x="f1274" y="f1275"/>
                      <a:pt x="f1013" y="f1276"/>
                      <a:pt x="f1277" y="f1278"/>
                    </a:cubicBezTo>
                    <a:cubicBezTo>
                      <a:pt x="f1050" y="f1279"/>
                      <a:pt x="f1280" y="f1281"/>
                      <a:pt x="f1282" y="f1283"/>
                    </a:cubicBezTo>
                    <a:cubicBezTo>
                      <a:pt x="f1284" y="f1285"/>
                      <a:pt x="f1286" y="f1287"/>
                      <a:pt x="f1288" y="f1289"/>
                    </a:cubicBezTo>
                    <a:cubicBezTo>
                      <a:pt x="f1290" y="f1291"/>
                      <a:pt x="f1292" y="f1293"/>
                      <a:pt x="f712" y="f1294"/>
                    </a:cubicBezTo>
                    <a:cubicBezTo>
                      <a:pt x="f1295" y="f1296"/>
                      <a:pt x="f1297" y="f1298"/>
                      <a:pt x="f1299" y="f1300"/>
                    </a:cubicBezTo>
                    <a:cubicBezTo>
                      <a:pt x="f1299" y="f1301"/>
                      <a:pt x="f1299" y="f1302"/>
                      <a:pt x="f704" y="f614"/>
                    </a:cubicBezTo>
                    <a:lnTo>
                      <a:pt x="f1303" y="f1304"/>
                    </a:lnTo>
                    <a:lnTo>
                      <a:pt x="f699" y="f1305"/>
                    </a:lnTo>
                    <a:lnTo>
                      <a:pt x="f1306" y="f1307"/>
                    </a:lnTo>
                    <a:cubicBezTo>
                      <a:pt x="f1306" y="f1308"/>
                      <a:pt x="f1306" y="f1309"/>
                      <a:pt x="f1310" y="f1311"/>
                    </a:cubicBezTo>
                    <a:lnTo>
                      <a:pt x="f1312" y="f1311"/>
                    </a:lnTo>
                    <a:cubicBezTo>
                      <a:pt x="f1313" y="f1314"/>
                      <a:pt x="f1313" y="f1315"/>
                      <a:pt x="f726" y="f321"/>
                    </a:cubicBezTo>
                    <a:lnTo>
                      <a:pt x="f1316" y="f1317"/>
                    </a:lnTo>
                    <a:lnTo>
                      <a:pt x="f1318" y="f1319"/>
                    </a:lnTo>
                    <a:lnTo>
                      <a:pt x="f1320" y="f1321"/>
                    </a:lnTo>
                    <a:cubicBezTo>
                      <a:pt x="f1320" y="f325"/>
                      <a:pt x="f1322" y="f1323"/>
                      <a:pt x="f1322" y="f1324"/>
                    </a:cubicBezTo>
                    <a:lnTo>
                      <a:pt x="f1325" y="f1324"/>
                    </a:lnTo>
                    <a:cubicBezTo>
                      <a:pt x="f1326" y="f604"/>
                      <a:pt x="f1327" y="f1328"/>
                      <a:pt x="f1329" y="f1330"/>
                    </a:cubicBezTo>
                    <a:cubicBezTo>
                      <a:pt x="f1331" y="f1332"/>
                      <a:pt x="f1333" y="f1334"/>
                      <a:pt x="f1335" y="f1336"/>
                    </a:cubicBezTo>
                    <a:lnTo>
                      <a:pt x="f691" y="f1336"/>
                    </a:lnTo>
                    <a:cubicBezTo>
                      <a:pt x="f1337" y="f1338"/>
                      <a:pt x="f1339" y="f366"/>
                      <a:pt x="f1340" y="f376"/>
                    </a:cubicBezTo>
                    <a:cubicBezTo>
                      <a:pt x="f1341" y="f1342"/>
                      <a:pt x="f1343" y="f554"/>
                      <a:pt x="f1344" y="f544"/>
                    </a:cubicBezTo>
                    <a:cubicBezTo>
                      <a:pt x="f670" y="f406"/>
                      <a:pt x="f1345" y="f520"/>
                      <a:pt x="f791" y="f435"/>
                    </a:cubicBezTo>
                    <a:lnTo>
                      <a:pt x="f644" y="f439"/>
                    </a:lnTo>
                    <a:cubicBezTo>
                      <a:pt x="f638" y="f497"/>
                      <a:pt x="f631" y="f452"/>
                      <a:pt x="f625" y="f1346"/>
                    </a:cubicBezTo>
                    <a:cubicBezTo>
                      <a:pt x="f1347" y="f1348"/>
                      <a:pt x="f1349" y="f1350"/>
                      <a:pt x="f806" y="f1351"/>
                    </a:cubicBezTo>
                    <a:cubicBezTo>
                      <a:pt x="f1218" y="f1352"/>
                      <a:pt x="f1353" y="f1354"/>
                      <a:pt x="f1355" y="f1356"/>
                    </a:cubicBezTo>
                    <a:lnTo>
                      <a:pt x="f1355" y="f1357"/>
                    </a:lnTo>
                    <a:cubicBezTo>
                      <a:pt x="f1214" y="f1358"/>
                      <a:pt x="f815" y="f1359"/>
                      <a:pt x="f1210" y="f1360"/>
                    </a:cubicBezTo>
                    <a:lnTo>
                      <a:pt x="f1361" y="f1362"/>
                    </a:lnTo>
                    <a:cubicBezTo>
                      <a:pt x="f819" y="f1363"/>
                      <a:pt x="f822" y="f1364"/>
                      <a:pt x="f1205" y="f1365"/>
                    </a:cubicBezTo>
                    <a:lnTo>
                      <a:pt x="f1204" y="f1366"/>
                    </a:lnTo>
                    <a:cubicBezTo>
                      <a:pt x="f1367" y="f1368"/>
                      <a:pt x="f1201" y="f1368"/>
                      <a:pt x="f605" y="f1368"/>
                    </a:cubicBezTo>
                    <a:lnTo>
                      <a:pt x="f1369" y="f1370"/>
                    </a:lnTo>
                    <a:cubicBezTo>
                      <a:pt x="f1371" y="f1372"/>
                      <a:pt x="f1373" y="f1372"/>
                      <a:pt x="f1374" y="f1375"/>
                    </a:cubicBezTo>
                    <a:lnTo>
                      <a:pt x="f1376" y="f1377"/>
                    </a:lnTo>
                    <a:cubicBezTo>
                      <a:pt x="f1378" y="f1377"/>
                      <a:pt x="f1379" y="f1380"/>
                      <a:pt x="f1381" y="f1380"/>
                    </a:cubicBezTo>
                    <a:lnTo>
                      <a:pt x="f1382" y="f1383"/>
                    </a:lnTo>
                    <a:cubicBezTo>
                      <a:pt x="f1189" y="f1383"/>
                      <a:pt x="f832" y="f1384"/>
                      <a:pt x="f1385" y="f1386"/>
                    </a:cubicBezTo>
                    <a:lnTo>
                      <a:pt x="f1387" y="f1388"/>
                    </a:lnTo>
                    <a:cubicBezTo>
                      <a:pt x="f601" y="f1388"/>
                      <a:pt x="f1389" y="f1390"/>
                      <a:pt x="f1391" y="f1392"/>
                    </a:cubicBezTo>
                    <a:lnTo>
                      <a:pt x="f596" y="f1393"/>
                    </a:lnTo>
                    <a:cubicBezTo>
                      <a:pt x="f1394" y="f1395"/>
                      <a:pt x="f1396" y="f1397"/>
                      <a:pt x="f1398" y="f1399"/>
                    </a:cubicBezTo>
                    <a:lnTo>
                      <a:pt x="f1400" y="f1401"/>
                    </a:lnTo>
                    <a:cubicBezTo>
                      <a:pt x="f847" y="f1402"/>
                      <a:pt x="f1403" y="f1404"/>
                      <a:pt x="f1405" y="f1404"/>
                    </a:cubicBezTo>
                    <a:cubicBezTo>
                      <a:pt x="f1406" y="f1407"/>
                      <a:pt x="f1408" y="f1409"/>
                      <a:pt x="f1410" y="f1409"/>
                    </a:cubicBezTo>
                    <a:cubicBezTo>
                      <a:pt x="f1411" y="f1409"/>
                      <a:pt x="f1412" y="f1409"/>
                      <a:pt x="f1413" y="f1414"/>
                    </a:cubicBezTo>
                    <a:lnTo>
                      <a:pt x="f1415" y="f1416"/>
                    </a:lnTo>
                    <a:lnTo>
                      <a:pt x="f1417" y="f1416"/>
                    </a:lnTo>
                    <a:lnTo>
                      <a:pt x="f1417" y="f1418"/>
                    </a:lnTo>
                    <a:cubicBezTo>
                      <a:pt x="f1419" y="f1418"/>
                      <a:pt x="f1420" y="f1421"/>
                      <a:pt x="f559" y="f1422"/>
                    </a:cubicBezTo>
                    <a:cubicBezTo>
                      <a:pt x="f1423" y="f1424"/>
                      <a:pt x="f557" y="f1425"/>
                      <a:pt x="f1426" y="f1427"/>
                    </a:cubicBezTo>
                    <a:cubicBezTo>
                      <a:pt x="f1428" y="f1429"/>
                      <a:pt x="f1430" y="f1431"/>
                      <a:pt x="f1432" y="f1433"/>
                    </a:cubicBezTo>
                    <a:lnTo>
                      <a:pt x="f1432" y="f1434"/>
                    </a:lnTo>
                    <a:cubicBezTo>
                      <a:pt x="f900" y="f1435"/>
                      <a:pt x="f1436" y="f1435"/>
                      <a:pt x="f1437" y="f1438"/>
                    </a:cubicBezTo>
                    <a:lnTo>
                      <a:pt x="f1439" y="f1440"/>
                    </a:lnTo>
                    <a:cubicBezTo>
                      <a:pt x="f906" y="f1440"/>
                      <a:pt x="f1441" y="f1442"/>
                      <a:pt x="f528" y="f1443"/>
                    </a:cubicBezTo>
                    <a:lnTo>
                      <a:pt x="f528" y="f1444"/>
                    </a:lnTo>
                    <a:cubicBezTo>
                      <a:pt x="f525" y="f1445"/>
                      <a:pt x="f1446" y="f1447"/>
                      <a:pt x="f1448" y="f1449"/>
                    </a:cubicBezTo>
                    <a:cubicBezTo>
                      <a:pt x="f1450" y="f1451"/>
                      <a:pt x="f1452" y="f1453"/>
                      <a:pt x="f930" y="f1454"/>
                    </a:cubicBezTo>
                    <a:cubicBezTo>
                      <a:pt x="f1455" y="f1456"/>
                      <a:pt x="f1457" y="f1458"/>
                      <a:pt x="f1459" y="f1458"/>
                    </a:cubicBezTo>
                    <a:cubicBezTo>
                      <a:pt x="f1460" y="f1458"/>
                      <a:pt x="f1461" y="f1462"/>
                      <a:pt x="f1463" y="f1462"/>
                    </a:cubicBezTo>
                    <a:cubicBezTo>
                      <a:pt x="f1464" y="f1462"/>
                      <a:pt x="f1127" y="f1465"/>
                      <a:pt x="f1466" y="f1467"/>
                    </a:cubicBezTo>
                    <a:cubicBezTo>
                      <a:pt x="f1468" y="f1469"/>
                      <a:pt x="f1470" y="f1471"/>
                      <a:pt x="f1472" y="f1471"/>
                    </a:cubicBezTo>
                    <a:lnTo>
                      <a:pt x="f1473" y="f1474"/>
                    </a:lnTo>
                    <a:cubicBezTo>
                      <a:pt x="f1475" y="f1476"/>
                      <a:pt x="f1477" y="f1476"/>
                      <a:pt x="f1478" y="f1476"/>
                    </a:cubicBezTo>
                    <a:cubicBezTo>
                      <a:pt x="f1479" y="f1476"/>
                      <a:pt x="f1480" y="f1481"/>
                      <a:pt x="f1482" y="f1481"/>
                    </a:cubicBezTo>
                    <a:cubicBezTo>
                      <a:pt x="f1483" y="f1481"/>
                      <a:pt x="f1484" y="f1485"/>
                      <a:pt x="f1486" y="f1487"/>
                    </a:cubicBezTo>
                    <a:lnTo>
                      <a:pt x="f1488" y="f1489"/>
                    </a:lnTo>
                    <a:cubicBezTo>
                      <a:pt x="f1490" y="f1491"/>
                      <a:pt x="f1492" y="f1493"/>
                      <a:pt x="f1494" y="f1493"/>
                    </a:cubicBezTo>
                    <a:cubicBezTo>
                      <a:pt x="f1495" y="f1493"/>
                      <a:pt x="f1496" y="f1497"/>
                      <a:pt x="f1498" y="f1497"/>
                    </a:cubicBezTo>
                    <a:cubicBezTo>
                      <a:pt x="f1499" y="f1497"/>
                      <a:pt x="f1500" y="f1501"/>
                      <a:pt x="f1502" y="f1503"/>
                    </a:cubicBezTo>
                    <a:cubicBezTo>
                      <a:pt x="f1504" y="f1505"/>
                      <a:pt x="f1506" y="f1507"/>
                      <a:pt x="f1508" y="f1507"/>
                    </a:cubicBezTo>
                    <a:cubicBezTo>
                      <a:pt x="f1509" y="f1507"/>
                      <a:pt x="f1510" y="f1511"/>
                      <a:pt x="f1512" y="f1511"/>
                    </a:cubicBezTo>
                    <a:cubicBezTo>
                      <a:pt x="f1513" y="f1514"/>
                      <a:pt x="f1515" y="f1516"/>
                      <a:pt x="f1517" y="f1474"/>
                    </a:cubicBezTo>
                    <a:cubicBezTo>
                      <a:pt x="f1518" y="f1519"/>
                      <a:pt x="f1520" y="f1521"/>
                      <a:pt x="f1522" y="f1521"/>
                    </a:cubicBezTo>
                    <a:cubicBezTo>
                      <a:pt x="f1523" y="f1521"/>
                      <a:pt x="f1524" y="f1525"/>
                      <a:pt x="f1526" y="f1525"/>
                    </a:cubicBezTo>
                    <a:cubicBezTo>
                      <a:pt x="f1527" y="f1525"/>
                      <a:pt x="f1528" y="f1529"/>
                      <a:pt x="f1530" y="f1471"/>
                    </a:cubicBezTo>
                    <a:cubicBezTo>
                      <a:pt x="f1531" y="f1471"/>
                      <a:pt x="f1532" y="f1533"/>
                      <a:pt x="f1534" y="f1533"/>
                    </a:cubicBezTo>
                    <a:cubicBezTo>
                      <a:pt x="f1535" y="f1533"/>
                      <a:pt x="f1536" y="f1465"/>
                      <a:pt x="f1537" y="f1538"/>
                    </a:cubicBezTo>
                    <a:cubicBezTo>
                      <a:pt x="f1539" y="f1540"/>
                      <a:pt x="f1541" y="f1542"/>
                      <a:pt x="f1543" y="f1544"/>
                    </a:cubicBezTo>
                    <a:cubicBezTo>
                      <a:pt x="f1545" y="f1544"/>
                      <a:pt x="f1546" y="f1547"/>
                      <a:pt x="f1548" y="f1547"/>
                    </a:cubicBezTo>
                    <a:lnTo>
                      <a:pt x="f1549" y="f1550"/>
                    </a:lnTo>
                    <a:cubicBezTo>
                      <a:pt x="f1551" y="f1438"/>
                      <a:pt x="f1552" y="f1438"/>
                      <a:pt x="f1553" y="f1434"/>
                    </a:cubicBezTo>
                    <a:cubicBezTo>
                      <a:pt x="f1554" y="f1555"/>
                      <a:pt x="f1556" y="f1557"/>
                      <a:pt x="f1558" y="f1559"/>
                    </a:cubicBezTo>
                    <a:cubicBezTo>
                      <a:pt x="f1560" y="f1429"/>
                      <a:pt x="f417" y="f1561"/>
                      <a:pt x="f1562" y="f1429"/>
                    </a:cubicBezTo>
                    <a:cubicBezTo>
                      <a:pt x="f1563" y="f1427"/>
                      <a:pt x="f1564" y="f1565"/>
                      <a:pt x="f1566" y="f1567"/>
                    </a:cubicBezTo>
                    <a:cubicBezTo>
                      <a:pt x="f1568" y="f1569"/>
                      <a:pt x="f1570" y="f1427"/>
                      <a:pt x="f1571" y="f1572"/>
                    </a:cubicBezTo>
                    <a:cubicBezTo>
                      <a:pt x="f1573" y="f1574"/>
                      <a:pt x="f1575" y="f1418"/>
                      <a:pt x="f1576" y="f1577"/>
                    </a:cubicBezTo>
                    <a:lnTo>
                      <a:pt x="f1578" y="f1579"/>
                    </a:lnTo>
                    <a:cubicBezTo>
                      <a:pt x="f1580" y="f1581"/>
                      <a:pt x="f396" y="f1404"/>
                      <a:pt x="f1582" y="f1583"/>
                    </a:cubicBezTo>
                    <a:lnTo>
                      <a:pt x="f1582" y="f1584"/>
                    </a:lnTo>
                    <a:cubicBezTo>
                      <a:pt x="f1585" y="f1584"/>
                      <a:pt x="f1586" y="f1587"/>
                      <a:pt x="f1588" y="f1589"/>
                    </a:cubicBezTo>
                    <a:lnTo>
                      <a:pt x="f1588" y="f1395"/>
                    </a:lnTo>
                    <a:cubicBezTo>
                      <a:pt x="f1590" y="f1591"/>
                      <a:pt x="f1592" y="f1593"/>
                      <a:pt x="f1594" y="f1393"/>
                    </a:cubicBezTo>
                    <a:cubicBezTo>
                      <a:pt x="f1595" y="f1596"/>
                      <a:pt x="f1597" y="f1598"/>
                      <a:pt x="f1599" y="f1600"/>
                    </a:cubicBezTo>
                    <a:cubicBezTo>
                      <a:pt x="f1601" y="f1377"/>
                      <a:pt x="f1602" y="f1380"/>
                      <a:pt x="f1603" y="f1604"/>
                    </a:cubicBezTo>
                    <a:lnTo>
                      <a:pt x="f367" y="f1372"/>
                    </a:lnTo>
                    <a:lnTo>
                      <a:pt x="f1605" y="f1372"/>
                    </a:lnTo>
                    <a:lnTo>
                      <a:pt x="f1605" y="f1606"/>
                    </a:lnTo>
                    <a:cubicBezTo>
                      <a:pt x="f361" y="f1366"/>
                      <a:pt x="f1607" y="f1368"/>
                      <a:pt x="f1608" y="f1609"/>
                    </a:cubicBezTo>
                    <a:cubicBezTo>
                      <a:pt x="f1610" y="f1611"/>
                      <a:pt x="f1612" y="f1613"/>
                      <a:pt x="f1614" y="f1615"/>
                    </a:cubicBezTo>
                    <a:cubicBezTo>
                      <a:pt x="f1616" y="f1356"/>
                      <a:pt x="f74" y="f1354"/>
                      <a:pt x="f1617" y="f1618"/>
                    </a:cubicBezTo>
                    <a:cubicBezTo>
                      <a:pt x="f1619" y="f1351"/>
                      <a:pt x="f1620" y="f1621"/>
                      <a:pt x="f1622" y="f1346"/>
                    </a:cubicBezTo>
                    <a:cubicBezTo>
                      <a:pt x="f1623" y="f469"/>
                      <a:pt x="f90" y="f1624"/>
                      <a:pt x="f1625" y="f455"/>
                    </a:cubicBezTo>
                    <a:cubicBezTo>
                      <a:pt x="f97" y="f480"/>
                      <a:pt x="f1626" y="f450"/>
                      <a:pt x="f1627" y="f446"/>
                    </a:cubicBezTo>
                    <a:cubicBezTo>
                      <a:pt x="f1628" y="f494"/>
                      <a:pt x="f107" y="f448"/>
                      <a:pt x="f1629" y="f441"/>
                    </a:cubicBezTo>
                    <a:cubicBezTo>
                      <a:pt x="f1630" y="f503"/>
                      <a:pt x="f115" y="f439"/>
                      <a:pt x="f1631" y="f435"/>
                    </a:cubicBezTo>
                    <a:cubicBezTo>
                      <a:pt x="f1632" y="f437"/>
                      <a:pt x="f1633" y="f518"/>
                      <a:pt x="f1634" y="f428"/>
                    </a:cubicBezTo>
                    <a:cubicBezTo>
                      <a:pt x="f1635" y="f526"/>
                      <a:pt x="f1636" y="f410"/>
                      <a:pt x="f127" y="f1637"/>
                    </a:cubicBezTo>
                    <a:cubicBezTo>
                      <a:pt x="f1638" y="f1639"/>
                      <a:pt x="f1640" y="f397"/>
                      <a:pt x="f1641" y="f1642"/>
                    </a:cubicBezTo>
                    <a:cubicBezTo>
                      <a:pt x="f1643" y="f390"/>
                      <a:pt x="f1644" y="f1342"/>
                      <a:pt x="f1645" y="f382"/>
                    </a:cubicBezTo>
                    <a:cubicBezTo>
                      <a:pt x="f159" y="f566"/>
                      <a:pt x="f302" y="f571"/>
                      <a:pt x="f1646" y="f576"/>
                    </a:cubicBezTo>
                    <a:cubicBezTo>
                      <a:pt x="f171" y="f366"/>
                      <a:pt x="f1647" y="f1648"/>
                      <a:pt x="f295" y="f588"/>
                    </a:cubicBezTo>
                    <a:lnTo>
                      <a:pt x="f1649" y="f357"/>
                    </a:lnTo>
                    <a:cubicBezTo>
                      <a:pt x="f185" y="f1650"/>
                      <a:pt x="f1651" y="f1652"/>
                      <a:pt x="f212" y="f1653"/>
                    </a:cubicBezTo>
                    <a:cubicBezTo>
                      <a:pt x="f248" y="f1654"/>
                      <a:pt x="f1655" y="f1317"/>
                      <a:pt x="f1656" y="f1657"/>
                    </a:cubicBezTo>
                    <a:cubicBezTo>
                      <a:pt x="f1658" y="f1659"/>
                      <a:pt x="f1660" y="f1301"/>
                      <a:pt x="f1661" y="f1662"/>
                    </a:cubicBezTo>
                    <a:cubicBezTo>
                      <a:pt x="f1663" y="f618"/>
                      <a:pt x="f1664" y="f1665"/>
                      <a:pt x="f1666" y="f1667"/>
                    </a:cubicBezTo>
                    <a:cubicBezTo>
                      <a:pt x="f1668" y="f1669"/>
                      <a:pt x="f1670" y="f1671"/>
                      <a:pt x="f1672" y="f1673"/>
                    </a:cubicBezTo>
                    <a:cubicBezTo>
                      <a:pt x="f1674" y="f1675"/>
                      <a:pt x="f1676" y="f630"/>
                      <a:pt x="f1677" y="f1678"/>
                    </a:cubicBezTo>
                    <a:cubicBezTo>
                      <a:pt x="f1679" y="f1680"/>
                      <a:pt x="f1681" y="f643"/>
                      <a:pt x="f1682" y="f1683"/>
                    </a:cubicBezTo>
                    <a:cubicBezTo>
                      <a:pt x="f1684" y="f1685"/>
                      <a:pt x="f1686" y="f1687"/>
                      <a:pt x="f1688" y="f1689"/>
                    </a:cubicBezTo>
                    <a:cubicBezTo>
                      <a:pt x="f1690" y="f1691"/>
                      <a:pt x="f1692" y="f659"/>
                      <a:pt x="f1693" y="f1694"/>
                    </a:cubicBezTo>
                    <a:cubicBezTo>
                      <a:pt x="f1695" y="f665"/>
                      <a:pt x="f1696" y="f1697"/>
                      <a:pt x="f1698" y="f1699"/>
                    </a:cubicBezTo>
                    <a:cubicBezTo>
                      <a:pt x="f1700" y="f1701"/>
                      <a:pt x="f1702" y="f1703"/>
                      <a:pt x="f1704" y="f1705"/>
                    </a:cubicBezTo>
                    <a:cubicBezTo>
                      <a:pt x="f1706" y="f1707"/>
                      <a:pt x="f1708" y="f1709"/>
                      <a:pt x="f1710" y="f1711"/>
                    </a:cubicBezTo>
                    <a:cubicBezTo>
                      <a:pt x="f1712" y="f1713"/>
                      <a:pt x="f1714" y="f1715"/>
                      <a:pt x="f1716" y="f1717"/>
                    </a:cubicBezTo>
                    <a:cubicBezTo>
                      <a:pt x="f1718" y="f1719"/>
                      <a:pt x="f1720" y="f1721"/>
                      <a:pt x="f1722" y="f1723"/>
                    </a:cubicBezTo>
                    <a:cubicBezTo>
                      <a:pt x="f1724" y="f1725"/>
                      <a:pt x="f1726" y="f1727"/>
                      <a:pt x="f1728" y="f1729"/>
                    </a:cubicBezTo>
                    <a:cubicBezTo>
                      <a:pt x="f1730" y="f1731"/>
                      <a:pt x="f1732" y="f1733"/>
                      <a:pt x="f1734" y="f1285"/>
                    </a:cubicBezTo>
                    <a:cubicBezTo>
                      <a:pt x="f3" y="f1735"/>
                      <a:pt x="f1734" y="f1736"/>
                      <a:pt x="f1734" y="f1737"/>
                    </a:cubicBezTo>
                    <a:cubicBezTo>
                      <a:pt x="f1738" y="f1739"/>
                      <a:pt x="f3" y="f1279"/>
                      <a:pt x="f1738" y="f1740"/>
                    </a:cubicBezTo>
                    <a:cubicBezTo>
                      <a:pt x="f1741" y="f1742"/>
                      <a:pt x="f1741" y="f1743"/>
                      <a:pt x="f1728" y="f1744"/>
                    </a:cubicBezTo>
                    <a:cubicBezTo>
                      <a:pt x="f1745" y="f1746"/>
                      <a:pt x="f1722" y="f1747"/>
                      <a:pt x="f1748" y="f1749"/>
                    </a:cubicBezTo>
                    <a:cubicBezTo>
                      <a:pt x="f1750" y="f1751"/>
                      <a:pt x="f1752" y="f1753"/>
                      <a:pt x="f1750" y="f1754"/>
                    </a:cubicBezTo>
                    <a:cubicBezTo>
                      <a:pt x="f1755" y="f1756"/>
                      <a:pt x="f1757" y="f1758"/>
                      <a:pt x="f1755" y="f1759"/>
                    </a:cubicBezTo>
                    <a:cubicBezTo>
                      <a:pt x="f1760" y="f1761"/>
                      <a:pt x="f1762" y="f1763"/>
                      <a:pt x="f1762" y="f1764"/>
                    </a:cubicBezTo>
                    <a:cubicBezTo>
                      <a:pt x="f1762" y="f1765"/>
                      <a:pt x="f1712" y="f1766"/>
                      <a:pt x="f1712" y="f196"/>
                    </a:cubicBezTo>
                    <a:cubicBezTo>
                      <a:pt x="f1767" y="f1768"/>
                      <a:pt x="f1769" y="f1770"/>
                      <a:pt x="f1710" y="f1771"/>
                    </a:cubicBezTo>
                    <a:cubicBezTo>
                      <a:pt x="f1772" y="f1773"/>
                      <a:pt x="f1706" y="f1774"/>
                      <a:pt x="f1704" y="f1775"/>
                    </a:cubicBezTo>
                    <a:cubicBezTo>
                      <a:pt x="f1698" y="f1776"/>
                      <a:pt x="f1777" y="f1778"/>
                      <a:pt x="f1684" y="f1779"/>
                    </a:cubicBezTo>
                    <a:lnTo>
                      <a:pt x="f1780" y="f1781"/>
                    </a:lnTo>
                    <a:cubicBezTo>
                      <a:pt x="f1782" y="f1783"/>
                      <a:pt x="f1784" y="f777"/>
                      <a:pt x="f1785" y="f1786"/>
                    </a:cubicBezTo>
                    <a:cubicBezTo>
                      <a:pt x="f1787" y="f783"/>
                      <a:pt x="f1788" y="f1789"/>
                      <a:pt x="f1677" y="f1790"/>
                    </a:cubicBezTo>
                    <a:cubicBezTo>
                      <a:pt x="f1791" y="f170"/>
                      <a:pt x="f1672" y="f1792"/>
                      <a:pt x="f1793" y="f1794"/>
                    </a:cubicBezTo>
                    <a:cubicBezTo>
                      <a:pt x="f1795" y="f1796"/>
                      <a:pt x="f1797" y="f1798"/>
                      <a:pt x="f1799" y="f1800"/>
                    </a:cubicBezTo>
                    <a:cubicBezTo>
                      <a:pt x="f1801" y="f146"/>
                      <a:pt x="f1802" y="f138"/>
                      <a:pt x="f1658" y="f1803"/>
                    </a:cubicBezTo>
                    <a:cubicBezTo>
                      <a:pt x="f242" y="f1804"/>
                      <a:pt x="f1656" y="f1805"/>
                      <a:pt x="f212" y="f1806"/>
                    </a:cubicBezTo>
                    <a:cubicBezTo>
                      <a:pt x="f1807" y="f1808"/>
                      <a:pt x="f1809" y="f1810"/>
                      <a:pt x="f1811" y="f1812"/>
                    </a:cubicBezTo>
                    <a:lnTo>
                      <a:pt x="f193" y="f1813"/>
                    </a:lnTo>
                    <a:cubicBezTo>
                      <a:pt x="f1814" y="f1815"/>
                      <a:pt x="f270" y="f1816"/>
                      <a:pt x="f274" y="f872"/>
                    </a:cubicBezTo>
                    <a:lnTo>
                      <a:pt x="f187" y="f868"/>
                    </a:lnTo>
                    <a:cubicBezTo>
                      <a:pt x="f1817" y="f124"/>
                      <a:pt x="f1818" y="f1819"/>
                      <a:pt x="f1820" y="f108"/>
                    </a:cubicBezTo>
                    <a:lnTo>
                      <a:pt x="f1821" y="f108"/>
                    </a:lnTo>
                    <a:lnTo>
                      <a:pt x="f1822" y="f106"/>
                    </a:lnTo>
                    <a:lnTo>
                      <a:pt x="f1823" y="f1824"/>
                    </a:lnTo>
                    <a:lnTo>
                      <a:pt x="f1825" y="f100"/>
                    </a:lnTo>
                    <a:lnTo>
                      <a:pt x="f1826" y="f102"/>
                    </a:lnTo>
                    <a:lnTo>
                      <a:pt x="f1827" y="f98"/>
                    </a:lnTo>
                    <a:lnTo>
                      <a:pt x="f1828" y="f95"/>
                    </a:lnTo>
                    <a:lnTo>
                      <a:pt x="f1828" y="f1221"/>
                    </a:lnTo>
                    <a:cubicBezTo>
                      <a:pt x="f1829" y="f924"/>
                      <a:pt x="f306" y="f79"/>
                      <a:pt x="f143" y="f1830"/>
                    </a:cubicBezTo>
                    <a:lnTo>
                      <a:pt x="f144" y="f1209"/>
                    </a:lnTo>
                    <a:cubicBezTo>
                      <a:pt x="f1641" y="f1831"/>
                      <a:pt x="f1832" y="f1833"/>
                      <a:pt x="f131" y="f1199"/>
                    </a:cubicBezTo>
                    <a:cubicBezTo>
                      <a:pt x="f1834" y="f63"/>
                      <a:pt x="f1835" y="f1836"/>
                      <a:pt x="f1837" y="f45"/>
                    </a:cubicBezTo>
                    <a:cubicBezTo>
                      <a:pt x="f1838" y="f1839"/>
                      <a:pt x="f1840" y="f1841"/>
                      <a:pt x="f1842" y="f995"/>
                    </a:cubicBezTo>
                    <a:cubicBezTo>
                      <a:pt x="f322" y="f1175"/>
                      <a:pt x="f1843" y="f1844"/>
                      <a:pt x="f1845" y="f1846"/>
                    </a:cubicBezTo>
                    <a:cubicBezTo>
                      <a:pt x="f1847" y="f1166"/>
                      <a:pt x="f1848" y="f1849"/>
                      <a:pt x="f1850" y="f1851"/>
                    </a:cubicBezTo>
                    <a:lnTo>
                      <a:pt x="f1623" y="f1851"/>
                    </a:lnTo>
                    <a:cubicBezTo>
                      <a:pt x="f1622" y="f1852"/>
                      <a:pt x="f1853" y="f1854"/>
                      <a:pt x="f1855" y="f1856"/>
                    </a:cubicBezTo>
                    <a:lnTo>
                      <a:pt x="f1857" y="f1856"/>
                    </a:lnTo>
                    <a:cubicBezTo>
                      <a:pt x="f1858" y="f1142"/>
                      <a:pt x="f1859" y="f1860"/>
                      <a:pt x="f1861" y="f1862"/>
                    </a:cubicBezTo>
                    <a:cubicBezTo>
                      <a:pt x="f1863" y="f1136"/>
                      <a:pt x="f1864" y="f1865"/>
                      <a:pt x="f1866" y="f1867"/>
                    </a:cubicBezTo>
                    <a:cubicBezTo>
                      <a:pt x="f1868" y="f1869"/>
                      <a:pt x="f1612" y="f1870"/>
                      <a:pt x="f70" y="f1121"/>
                    </a:cubicBezTo>
                    <a:cubicBezTo>
                      <a:pt x="f1871" y="f1872"/>
                      <a:pt x="f1873" y="f1874"/>
                      <a:pt x="f1875" y="f1114"/>
                    </a:cubicBezTo>
                    <a:cubicBezTo>
                      <a:pt x="f1876" y="f1877"/>
                      <a:pt x="f1878" y="f1879"/>
                      <a:pt x="f1880" y="f1097"/>
                    </a:cubicBezTo>
                    <a:lnTo>
                      <a:pt x="f1881" y="f1094"/>
                    </a:lnTo>
                    <a:cubicBezTo>
                      <a:pt x="f1882" y="f1092"/>
                      <a:pt x="f1883" y="f1884"/>
                      <a:pt x="f34" y="f1885"/>
                    </a:cubicBezTo>
                    <a:cubicBezTo>
                      <a:pt x="f1886" y="f1887"/>
                      <a:pt x="f1888" y="f1889"/>
                      <a:pt x="f1890" y="f1891"/>
                    </a:cubicBezTo>
                    <a:cubicBezTo>
                      <a:pt x="f1590" y="f1892"/>
                      <a:pt x="f1893" y="f1081"/>
                      <a:pt x="f394" y="f1894"/>
                    </a:cubicBezTo>
                    <a:cubicBezTo>
                      <a:pt x="f1895" y="f1896"/>
                      <a:pt x="f1897" y="f1898"/>
                      <a:pt x="f1899" y="f1900"/>
                    </a:cubicBezTo>
                    <a:cubicBezTo>
                      <a:pt x="f1901" y="f1902"/>
                      <a:pt x="f1903" y="f1904"/>
                      <a:pt x="f1905" y="f1904"/>
                    </a:cubicBezTo>
                    <a:cubicBezTo>
                      <a:pt x="f1906" y="f1904"/>
                      <a:pt x="f1907" y="f1908"/>
                      <a:pt x="f1909" y="f1908"/>
                    </a:cubicBezTo>
                    <a:cubicBezTo>
                      <a:pt x="f1910" y="f1908"/>
                      <a:pt x="f1911" y="f1912"/>
                      <a:pt x="f1913" y="f1914"/>
                    </a:cubicBezTo>
                    <a:cubicBezTo>
                      <a:pt x="f1915" y="f1904"/>
                      <a:pt x="f1916" y="f1013"/>
                      <a:pt x="f1012" y="f1013"/>
                    </a:cubicBezTo>
                    <a:close/>
                  </a:path>
                </a:pathLst>
              </a:custGeom>
              <a:solidFill>
                <a:srgbClr val="010101"/>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a:solidFill>
                    <a:srgbClr val="FFFFFF"/>
                  </a:solidFill>
                  <a:uFillTx/>
                  <a:latin typeface="Fira Sans Extra Condensed Mediu"/>
                  <a:ea typeface="Fira Sans Extra Condensed Mediu"/>
                  <a:cs typeface="Fira Sans Extra Condensed Mediu"/>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Fira Sans Extra Condensed Mediu"/>
                    <a:ea typeface="Fira Sans Extra Condensed Mediu"/>
                    <a:cs typeface="Fira Sans Extra Condensed Mediu"/>
                  </a:rPr>
                  <a:t>- Comprendre ses difficultés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Fira Sans Extra Condensed Mediu"/>
                    <a:ea typeface="Fira Sans Extra Condensed Mediu"/>
                    <a:cs typeface="Fira Sans Extra Condensed Mediu"/>
                  </a:rPr>
                  <a:t>- Se fixer des objectifs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a:solidFill>
                    <a:srgbClr val="FFFFFF"/>
                  </a:solidFill>
                  <a:uFillTx/>
                  <a:latin typeface="Fira Sans Extra Condensed Mediu"/>
                  <a:ea typeface="Fira Sans Extra Condensed Mediu"/>
                  <a:cs typeface="Fira Sans Extra Condensed Mediu"/>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a:solidFill>
                    <a:srgbClr val="FFFFFF"/>
                  </a:solidFill>
                  <a:uFillTx/>
                  <a:latin typeface="Fira Sans Extra Condensed Mediu"/>
                  <a:ea typeface="Fira Sans Extra Condensed Mediu"/>
                  <a:cs typeface="Fira Sans Extra Condensed Mediu"/>
                </a:endParaRPr>
              </a:p>
            </p:txBody>
          </p:sp>
          <p:sp>
            <p:nvSpPr>
              <p:cNvPr id="24" name="Google Shape;1522;p32">
                <a:extLst>
                  <a:ext uri="{FF2B5EF4-FFF2-40B4-BE49-F238E27FC236}">
                    <a16:creationId xmlns:a16="http://schemas.microsoft.com/office/drawing/2014/main" id="{DB86C9BE-BF97-4201-AA8E-579744555654}"/>
                  </a:ext>
                </a:extLst>
              </p:cNvPr>
              <p:cNvSpPr/>
              <p:nvPr/>
            </p:nvSpPr>
            <p:spPr>
              <a:xfrm>
                <a:off x="7335655" y="2845813"/>
                <a:ext cx="31034" cy="120243"/>
              </a:xfrm>
              <a:custGeom>
                <a:avLst/>
                <a:gdLst>
                  <a:gd name="f0" fmla="val 10800000"/>
                  <a:gd name="f1" fmla="val 5400000"/>
                  <a:gd name="f2" fmla="val 180"/>
                  <a:gd name="f3" fmla="val w"/>
                  <a:gd name="f4" fmla="val h"/>
                  <a:gd name="f5" fmla="val 0"/>
                  <a:gd name="f6" fmla="val 1061"/>
                  <a:gd name="f7" fmla="val 3942"/>
                  <a:gd name="f8" fmla="val 596"/>
                  <a:gd name="f9" fmla="val 1"/>
                  <a:gd name="f10" fmla="val 489"/>
                  <a:gd name="f11" fmla="val 37"/>
                  <a:gd name="f12" fmla="val 394"/>
                  <a:gd name="f13" fmla="val 72"/>
                  <a:gd name="f14" fmla="val 298"/>
                  <a:gd name="f15" fmla="val 108"/>
                  <a:gd name="f16" fmla="val 132"/>
                  <a:gd name="f17" fmla="val 441"/>
                  <a:gd name="f18" fmla="val 822"/>
                  <a:gd name="f19" fmla="val 1191"/>
                  <a:gd name="f20" fmla="val 1727"/>
                  <a:gd name="f21" fmla="val 2263"/>
                  <a:gd name="f22" fmla="val 36"/>
                  <a:gd name="f23" fmla="val 2799"/>
                  <a:gd name="f24" fmla="val 3168"/>
                  <a:gd name="f25" fmla="val 3620"/>
                  <a:gd name="f26" fmla="val 310"/>
                  <a:gd name="f27" fmla="val 3894"/>
                  <a:gd name="f28" fmla="val 374"/>
                  <a:gd name="f29" fmla="val 3927"/>
                  <a:gd name="f30" fmla="val 438"/>
                  <a:gd name="f31" fmla="val 501"/>
                  <a:gd name="f32" fmla="val 755"/>
                  <a:gd name="f33" fmla="val 977"/>
                  <a:gd name="f34" fmla="val 3697"/>
                  <a:gd name="f35" fmla="val 3430"/>
                  <a:gd name="f36" fmla="val 1060"/>
                  <a:gd name="f37" fmla="val 2477"/>
                  <a:gd name="f38" fmla="val 1525"/>
                  <a:gd name="f39" fmla="val 953"/>
                  <a:gd name="f40" fmla="val 572"/>
                  <a:gd name="f41" fmla="val 322"/>
                  <a:gd name="f42" fmla="val 834"/>
                  <a:gd name="f43" fmla="val 84"/>
                  <a:gd name="f44" fmla="+- 0 0 -90"/>
                  <a:gd name="f45" fmla="*/ f3 1 1061"/>
                  <a:gd name="f46" fmla="*/ f4 1 3942"/>
                  <a:gd name="f47" fmla="+- f7 0 f5"/>
                  <a:gd name="f48" fmla="+- f6 0 f5"/>
                  <a:gd name="f49" fmla="*/ f44 f0 1"/>
                  <a:gd name="f50" fmla="*/ f48 1 1061"/>
                  <a:gd name="f51" fmla="*/ f47 1 3942"/>
                  <a:gd name="f52" fmla="*/ 5129401 f48 1"/>
                  <a:gd name="f53" fmla="*/ 8402 f47 1"/>
                  <a:gd name="f54" fmla="*/ 2564690 f48 1"/>
                  <a:gd name="f55" fmla="*/ 929330 f47 1"/>
                  <a:gd name="f56" fmla="*/ 929375 f48 1"/>
                  <a:gd name="f57" fmla="*/ 10249002 f47 1"/>
                  <a:gd name="f58" fmla="*/ 309935 f48 1"/>
                  <a:gd name="f59" fmla="*/ 24086796 f47 1"/>
                  <a:gd name="f60" fmla="*/ 2668016 f48 1"/>
                  <a:gd name="f61" fmla="*/ 33509791 f47 1"/>
                  <a:gd name="f62" fmla="*/ 4311733 f48 1"/>
                  <a:gd name="f63" fmla="*/ 33923020 f47 1"/>
                  <a:gd name="f64" fmla="*/ 8408434 f48 1"/>
                  <a:gd name="f65" fmla="*/ 29517033 f47 1"/>
                  <a:gd name="f66" fmla="*/ 8201824 f48 1"/>
                  <a:gd name="f67" fmla="*/ 4922518 f47 1"/>
                  <a:gd name="f68" fmla="*/ f49 1 f2"/>
                  <a:gd name="f69" fmla="*/ f52 1 1061"/>
                  <a:gd name="f70" fmla="*/ f53 1 3942"/>
                  <a:gd name="f71" fmla="*/ f54 1 1061"/>
                  <a:gd name="f72" fmla="*/ f55 1 3942"/>
                  <a:gd name="f73" fmla="*/ f56 1 1061"/>
                  <a:gd name="f74" fmla="*/ f57 1 3942"/>
                  <a:gd name="f75" fmla="*/ f58 1 1061"/>
                  <a:gd name="f76" fmla="*/ f59 1 3942"/>
                  <a:gd name="f77" fmla="*/ f60 1 1061"/>
                  <a:gd name="f78" fmla="*/ f61 1 3942"/>
                  <a:gd name="f79" fmla="*/ f62 1 1061"/>
                  <a:gd name="f80" fmla="*/ f63 1 3942"/>
                  <a:gd name="f81" fmla="*/ f64 1 1061"/>
                  <a:gd name="f82" fmla="*/ f65 1 3942"/>
                  <a:gd name="f83" fmla="*/ f66 1 1061"/>
                  <a:gd name="f84" fmla="*/ f67 1 3942"/>
                  <a:gd name="f85" fmla="*/ 0 1 f50"/>
                  <a:gd name="f86" fmla="*/ f6 1 f50"/>
                  <a:gd name="f87" fmla="*/ 0 1 f51"/>
                  <a:gd name="f88" fmla="*/ f7 1 f51"/>
                  <a:gd name="f89" fmla="+- f68 0 f1"/>
                  <a:gd name="f90" fmla="*/ f69 1 f50"/>
                  <a:gd name="f91" fmla="*/ f70 1 f51"/>
                  <a:gd name="f92" fmla="*/ f71 1 f50"/>
                  <a:gd name="f93" fmla="*/ f72 1 f51"/>
                  <a:gd name="f94" fmla="*/ f73 1 f50"/>
                  <a:gd name="f95" fmla="*/ f74 1 f51"/>
                  <a:gd name="f96" fmla="*/ f75 1 f50"/>
                  <a:gd name="f97" fmla="*/ f76 1 f51"/>
                  <a:gd name="f98" fmla="*/ f77 1 f50"/>
                  <a:gd name="f99" fmla="*/ f78 1 f51"/>
                  <a:gd name="f100" fmla="*/ f79 1 f50"/>
                  <a:gd name="f101" fmla="*/ f80 1 f51"/>
                  <a:gd name="f102" fmla="*/ f81 1 f50"/>
                  <a:gd name="f103" fmla="*/ f82 1 f51"/>
                  <a:gd name="f104" fmla="*/ f83 1 f50"/>
                  <a:gd name="f105" fmla="*/ f84 1 f51"/>
                  <a:gd name="f106" fmla="*/ f85 f45 1"/>
                  <a:gd name="f107" fmla="*/ f86 f45 1"/>
                  <a:gd name="f108" fmla="*/ f88 f46 1"/>
                  <a:gd name="f109" fmla="*/ f87 f46 1"/>
                  <a:gd name="f110" fmla="*/ f90 f45 1"/>
                  <a:gd name="f111" fmla="*/ f91 f46 1"/>
                  <a:gd name="f112" fmla="*/ f92 f45 1"/>
                  <a:gd name="f113" fmla="*/ f93 f46 1"/>
                  <a:gd name="f114" fmla="*/ f94 f45 1"/>
                  <a:gd name="f115" fmla="*/ f95 f46 1"/>
                  <a:gd name="f116" fmla="*/ f96 f45 1"/>
                  <a:gd name="f117" fmla="*/ f97 f46 1"/>
                  <a:gd name="f118" fmla="*/ f98 f45 1"/>
                  <a:gd name="f119" fmla="*/ f99 f46 1"/>
                  <a:gd name="f120" fmla="*/ f100 f45 1"/>
                  <a:gd name="f121" fmla="*/ f101 f46 1"/>
                  <a:gd name="f122" fmla="*/ f102 f45 1"/>
                  <a:gd name="f123" fmla="*/ f103 f46 1"/>
                  <a:gd name="f124" fmla="*/ f104 f45 1"/>
                  <a:gd name="f125" fmla="*/ f105 f46 1"/>
                </a:gdLst>
                <a:ahLst/>
                <a:cxnLst>
                  <a:cxn ang="3cd4">
                    <a:pos x="hc" y="t"/>
                  </a:cxn>
                  <a:cxn ang="0">
                    <a:pos x="r" y="vc"/>
                  </a:cxn>
                  <a:cxn ang="cd4">
                    <a:pos x="hc" y="b"/>
                  </a:cxn>
                  <a:cxn ang="cd2">
                    <a:pos x="l" y="vc"/>
                  </a:cxn>
                  <a:cxn ang="f89">
                    <a:pos x="f110" y="f111"/>
                  </a:cxn>
                  <a:cxn ang="f89">
                    <a:pos x="f112" y="f113"/>
                  </a:cxn>
                  <a:cxn ang="f89">
                    <a:pos x="f114" y="f115"/>
                  </a:cxn>
                  <a:cxn ang="f89">
                    <a:pos x="f116" y="f117"/>
                  </a:cxn>
                  <a:cxn ang="f89">
                    <a:pos x="f118" y="f119"/>
                  </a:cxn>
                  <a:cxn ang="f89">
                    <a:pos x="f120" y="f121"/>
                  </a:cxn>
                  <a:cxn ang="f89">
                    <a:pos x="f122" y="f123"/>
                  </a:cxn>
                  <a:cxn ang="f89">
                    <a:pos x="f124" y="f125"/>
                  </a:cxn>
                  <a:cxn ang="f89">
                    <a:pos x="f110" y="f111"/>
                  </a:cxn>
                </a:cxnLst>
                <a:rect l="f106" t="f109" r="f107" b="f108"/>
                <a:pathLst>
                  <a:path w="1061" h="3942">
                    <a:moveTo>
                      <a:pt x="f8" y="f9"/>
                    </a:moveTo>
                    <a:cubicBezTo>
                      <a:pt x="f10" y="f11"/>
                      <a:pt x="f12" y="f13"/>
                      <a:pt x="f14" y="f15"/>
                    </a:cubicBezTo>
                    <a:cubicBezTo>
                      <a:pt x="f16" y="f17"/>
                      <a:pt x="f15" y="f18"/>
                      <a:pt x="f15" y="f19"/>
                    </a:cubicBezTo>
                    <a:cubicBezTo>
                      <a:pt x="f15" y="f20"/>
                      <a:pt x="f9" y="f21"/>
                      <a:pt x="f22" y="f23"/>
                    </a:cubicBezTo>
                    <a:cubicBezTo>
                      <a:pt x="f22" y="f24"/>
                      <a:pt x="f9" y="f25"/>
                      <a:pt x="f26" y="f27"/>
                    </a:cubicBezTo>
                    <a:cubicBezTo>
                      <a:pt x="f28" y="f29"/>
                      <a:pt x="f30" y="f7"/>
                      <a:pt x="f31" y="f7"/>
                    </a:cubicBezTo>
                    <a:cubicBezTo>
                      <a:pt x="f32" y="f7"/>
                      <a:pt x="f33" y="f34"/>
                      <a:pt x="f33" y="f35"/>
                    </a:cubicBezTo>
                    <a:cubicBezTo>
                      <a:pt x="f36" y="f37"/>
                      <a:pt x="f33" y="f38"/>
                      <a:pt x="f39" y="f40"/>
                    </a:cubicBezTo>
                    <a:cubicBezTo>
                      <a:pt x="f39" y="f41"/>
                      <a:pt x="f42" y="f43"/>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5" name="Google Shape;1523;p32">
                <a:extLst>
                  <a:ext uri="{FF2B5EF4-FFF2-40B4-BE49-F238E27FC236}">
                    <a16:creationId xmlns:a16="http://schemas.microsoft.com/office/drawing/2014/main" id="{D090C888-16A9-428A-9AD9-9D17BBF3E685}"/>
                  </a:ext>
                </a:extLst>
              </p:cNvPr>
              <p:cNvSpPr/>
              <p:nvPr/>
            </p:nvSpPr>
            <p:spPr>
              <a:xfrm>
                <a:off x="7285271" y="3037627"/>
                <a:ext cx="167545" cy="300883"/>
              </a:xfrm>
              <a:custGeom>
                <a:avLst/>
                <a:gdLst>
                  <a:gd name="f0" fmla="val 10800000"/>
                  <a:gd name="f1" fmla="val 5400000"/>
                  <a:gd name="f2" fmla="val 180"/>
                  <a:gd name="f3" fmla="val w"/>
                  <a:gd name="f4" fmla="val h"/>
                  <a:gd name="f5" fmla="val 0"/>
                  <a:gd name="f6" fmla="val 5728"/>
                  <a:gd name="f7" fmla="val 9864"/>
                  <a:gd name="f8" fmla="val 4885"/>
                  <a:gd name="f9" fmla="val 1"/>
                  <a:gd name="f10" fmla="val 4807"/>
                  <a:gd name="f11" fmla="val 4729"/>
                  <a:gd name="f12" fmla="val 20"/>
                  <a:gd name="f13" fmla="val 4656"/>
                  <a:gd name="f14" fmla="val 65"/>
                  <a:gd name="f15" fmla="val 4334"/>
                  <a:gd name="f16" fmla="val 375"/>
                  <a:gd name="f17" fmla="val 4310"/>
                  <a:gd name="f18" fmla="val 839"/>
                  <a:gd name="f19" fmla="val 4215"/>
                  <a:gd name="f20" fmla="val 1244"/>
                  <a:gd name="f21" fmla="val 3882"/>
                  <a:gd name="f22" fmla="val 3399"/>
                  <a:gd name="f23" fmla="val 2977"/>
                  <a:gd name="f24" fmla="val 5470"/>
                  <a:gd name="f25" fmla="val 1596"/>
                  <a:gd name="f26" fmla="val 7161"/>
                  <a:gd name="f27" fmla="val 1143"/>
                  <a:gd name="f28" fmla="val 7721"/>
                  <a:gd name="f29" fmla="val 572"/>
                  <a:gd name="f30" fmla="val 8173"/>
                  <a:gd name="f31" fmla="val 179"/>
                  <a:gd name="f32" fmla="val 8768"/>
                  <a:gd name="f33" fmla="val 8983"/>
                  <a:gd name="f34" fmla="val 48"/>
                  <a:gd name="f35" fmla="val 9280"/>
                  <a:gd name="f36" fmla="val 84"/>
                  <a:gd name="f37" fmla="val 9542"/>
                  <a:gd name="f38" fmla="val 9638"/>
                  <a:gd name="f39" fmla="val 274"/>
                  <a:gd name="f40" fmla="val 9733"/>
                  <a:gd name="f41" fmla="val 369"/>
                  <a:gd name="f42" fmla="val 9828"/>
                  <a:gd name="f43" fmla="val 464"/>
                  <a:gd name="f44" fmla="val 9853"/>
                  <a:gd name="f45" fmla="val 556"/>
                  <a:gd name="f46" fmla="val 646"/>
                  <a:gd name="f47" fmla="val 1128"/>
                  <a:gd name="f48" fmla="val 1556"/>
                  <a:gd name="f49" fmla="val 9549"/>
                  <a:gd name="f50" fmla="val 1917"/>
                  <a:gd name="f51" fmla="val 9268"/>
                  <a:gd name="f52" fmla="val 2572"/>
                  <a:gd name="f53" fmla="val 8733"/>
                  <a:gd name="f54" fmla="val 3132"/>
                  <a:gd name="f55" fmla="val 8102"/>
                  <a:gd name="f56" fmla="val 3644"/>
                  <a:gd name="f57" fmla="val 7435"/>
                  <a:gd name="f58" fmla="val 4703"/>
                  <a:gd name="f59" fmla="val 6054"/>
                  <a:gd name="f60" fmla="val 5370"/>
                  <a:gd name="f61" fmla="val 4387"/>
                  <a:gd name="f62" fmla="val 5668"/>
                  <a:gd name="f63" fmla="val 2672"/>
                  <a:gd name="f64" fmla="val 5727"/>
                  <a:gd name="f65" fmla="val 1898"/>
                  <a:gd name="f66" fmla="val 5703"/>
                  <a:gd name="f67" fmla="val 1077"/>
                  <a:gd name="f68" fmla="val 5382"/>
                  <a:gd name="f69" fmla="val 351"/>
                  <a:gd name="f70" fmla="val 5303"/>
                  <a:gd name="f71" fmla="val 150"/>
                  <a:gd name="f72" fmla="val 5097"/>
                  <a:gd name="f73" fmla="+- 0 0 -90"/>
                  <a:gd name="f74" fmla="*/ f3 1 5728"/>
                  <a:gd name="f75" fmla="*/ f4 1 9864"/>
                  <a:gd name="f76" fmla="+- f7 0 f5"/>
                  <a:gd name="f77" fmla="+- f6 0 f5"/>
                  <a:gd name="f78" fmla="*/ f73 f0 1"/>
                  <a:gd name="f79" fmla="*/ f77 1 5728"/>
                  <a:gd name="f80" fmla="*/ f76 1 9864"/>
                  <a:gd name="f81" fmla="*/ 42038751 f77 1"/>
                  <a:gd name="f82" fmla="*/ 8402 f76 1"/>
                  <a:gd name="f83" fmla="*/ 40067947 f77 1"/>
                  <a:gd name="f84" fmla="*/ 559363 f76 1"/>
                  <a:gd name="f85" fmla="*/ 36272942 f77 1"/>
                  <a:gd name="f86" fmla="*/ 10705588 f76 1"/>
                  <a:gd name="f87" fmla="*/ 13734622 f77 1"/>
                  <a:gd name="f88" fmla="*/ 61625306 f76 1"/>
                  <a:gd name="f89" fmla="*/ 1540339 f77 1"/>
                  <a:gd name="f90" fmla="*/ 75454423 f76 1"/>
                  <a:gd name="f91" fmla="*/ 722729 f77 1"/>
                  <a:gd name="f92" fmla="*/ 82115140 f76 1"/>
                  <a:gd name="f93" fmla="*/ 3175599 f77 1"/>
                  <a:gd name="f94" fmla="*/ 84576412 f76 1"/>
                  <a:gd name="f95" fmla="*/ 5559204 f77 1"/>
                  <a:gd name="f96" fmla="*/ 84886341 f76 1"/>
                  <a:gd name="f97" fmla="*/ 16497010 f77 1"/>
                  <a:gd name="f98" fmla="*/ 79757150 f76 1"/>
                  <a:gd name="f99" fmla="*/ 31359191 f77 1"/>
                  <a:gd name="f100" fmla="*/ 63983276 f76 1"/>
                  <a:gd name="f101" fmla="*/ 48776724 f77 1"/>
                  <a:gd name="f102" fmla="*/ 22994366 f76 1"/>
                  <a:gd name="f103" fmla="*/ 46315862 f77 1"/>
                  <a:gd name="f104" fmla="*/ 3020656 f76 1"/>
                  <a:gd name="f105" fmla="*/ f78 1 f2"/>
                  <a:gd name="f106" fmla="*/ f81 1 5728"/>
                  <a:gd name="f107" fmla="*/ f82 1 9864"/>
                  <a:gd name="f108" fmla="*/ f83 1 5728"/>
                  <a:gd name="f109" fmla="*/ f84 1 9864"/>
                  <a:gd name="f110" fmla="*/ f85 1 5728"/>
                  <a:gd name="f111" fmla="*/ f86 1 9864"/>
                  <a:gd name="f112" fmla="*/ f87 1 5728"/>
                  <a:gd name="f113" fmla="*/ f88 1 9864"/>
                  <a:gd name="f114" fmla="*/ f89 1 5728"/>
                  <a:gd name="f115" fmla="*/ f90 1 9864"/>
                  <a:gd name="f116" fmla="*/ f91 1 5728"/>
                  <a:gd name="f117" fmla="*/ f92 1 9864"/>
                  <a:gd name="f118" fmla="*/ f93 1 5728"/>
                  <a:gd name="f119" fmla="*/ f94 1 9864"/>
                  <a:gd name="f120" fmla="*/ f95 1 5728"/>
                  <a:gd name="f121" fmla="*/ f96 1 9864"/>
                  <a:gd name="f122" fmla="*/ f97 1 5728"/>
                  <a:gd name="f123" fmla="*/ f98 1 9864"/>
                  <a:gd name="f124" fmla="*/ f99 1 5728"/>
                  <a:gd name="f125" fmla="*/ f100 1 9864"/>
                  <a:gd name="f126" fmla="*/ f101 1 5728"/>
                  <a:gd name="f127" fmla="*/ f102 1 9864"/>
                  <a:gd name="f128" fmla="*/ f103 1 5728"/>
                  <a:gd name="f129" fmla="*/ f104 1 9864"/>
                  <a:gd name="f130" fmla="*/ 0 1 f79"/>
                  <a:gd name="f131" fmla="*/ f6 1 f79"/>
                  <a:gd name="f132" fmla="*/ 0 1 f80"/>
                  <a:gd name="f133" fmla="*/ f7 1 f80"/>
                  <a:gd name="f134" fmla="+- f105 0 f1"/>
                  <a:gd name="f135" fmla="*/ f106 1 f79"/>
                  <a:gd name="f136" fmla="*/ f107 1 f80"/>
                  <a:gd name="f137" fmla="*/ f108 1 f79"/>
                  <a:gd name="f138" fmla="*/ f109 1 f80"/>
                  <a:gd name="f139" fmla="*/ f110 1 f79"/>
                  <a:gd name="f140" fmla="*/ f111 1 f80"/>
                  <a:gd name="f141" fmla="*/ f112 1 f79"/>
                  <a:gd name="f142" fmla="*/ f113 1 f80"/>
                  <a:gd name="f143" fmla="*/ f114 1 f79"/>
                  <a:gd name="f144" fmla="*/ f115 1 f80"/>
                  <a:gd name="f145" fmla="*/ f116 1 f79"/>
                  <a:gd name="f146" fmla="*/ f117 1 f80"/>
                  <a:gd name="f147" fmla="*/ f118 1 f79"/>
                  <a:gd name="f148" fmla="*/ f119 1 f80"/>
                  <a:gd name="f149" fmla="*/ f120 1 f79"/>
                  <a:gd name="f150" fmla="*/ f121 1 f80"/>
                  <a:gd name="f151" fmla="*/ f122 1 f79"/>
                  <a:gd name="f152" fmla="*/ f123 1 f80"/>
                  <a:gd name="f153" fmla="*/ f124 1 f79"/>
                  <a:gd name="f154" fmla="*/ f125 1 f80"/>
                  <a:gd name="f155" fmla="*/ f126 1 f79"/>
                  <a:gd name="f156" fmla="*/ f127 1 f80"/>
                  <a:gd name="f157" fmla="*/ f128 1 f79"/>
                  <a:gd name="f158" fmla="*/ f129 1 f80"/>
                  <a:gd name="f159" fmla="*/ f130 f74 1"/>
                  <a:gd name="f160" fmla="*/ f131 f74 1"/>
                  <a:gd name="f161" fmla="*/ f133 f75 1"/>
                  <a:gd name="f162" fmla="*/ f132 f75 1"/>
                  <a:gd name="f163" fmla="*/ f135 f74 1"/>
                  <a:gd name="f164" fmla="*/ f136 f75 1"/>
                  <a:gd name="f165" fmla="*/ f137 f74 1"/>
                  <a:gd name="f166" fmla="*/ f138 f75 1"/>
                  <a:gd name="f167" fmla="*/ f139 f74 1"/>
                  <a:gd name="f168" fmla="*/ f140 f75 1"/>
                  <a:gd name="f169" fmla="*/ f141 f74 1"/>
                  <a:gd name="f170" fmla="*/ f142 f75 1"/>
                  <a:gd name="f171" fmla="*/ f143 f74 1"/>
                  <a:gd name="f172" fmla="*/ f144 f75 1"/>
                  <a:gd name="f173" fmla="*/ f145 f74 1"/>
                  <a:gd name="f174" fmla="*/ f146 f75 1"/>
                  <a:gd name="f175" fmla="*/ f147 f74 1"/>
                  <a:gd name="f176" fmla="*/ f148 f75 1"/>
                  <a:gd name="f177" fmla="*/ f149 f74 1"/>
                  <a:gd name="f178" fmla="*/ f150 f75 1"/>
                  <a:gd name="f179" fmla="*/ f151 f74 1"/>
                  <a:gd name="f180" fmla="*/ f152 f75 1"/>
                  <a:gd name="f181" fmla="*/ f153 f74 1"/>
                  <a:gd name="f182" fmla="*/ f154 f75 1"/>
                  <a:gd name="f183" fmla="*/ f155 f74 1"/>
                  <a:gd name="f184" fmla="*/ f156 f75 1"/>
                  <a:gd name="f185" fmla="*/ f157 f74 1"/>
                  <a:gd name="f186" fmla="*/ f158 f75 1"/>
                </a:gdLst>
                <a:ahLst/>
                <a:cxnLst>
                  <a:cxn ang="3cd4">
                    <a:pos x="hc" y="t"/>
                  </a:cxn>
                  <a:cxn ang="0">
                    <a:pos x="r" y="vc"/>
                  </a:cxn>
                  <a:cxn ang="cd4">
                    <a:pos x="hc" y="b"/>
                  </a:cxn>
                  <a:cxn ang="cd2">
                    <a:pos x="l" y="vc"/>
                  </a:cxn>
                  <a:cxn ang="f134">
                    <a:pos x="f163" y="f164"/>
                  </a:cxn>
                  <a:cxn ang="f134">
                    <a:pos x="f165" y="f166"/>
                  </a:cxn>
                  <a:cxn ang="f134">
                    <a:pos x="f167" y="f168"/>
                  </a:cxn>
                  <a:cxn ang="f134">
                    <a:pos x="f169" y="f170"/>
                  </a:cxn>
                  <a:cxn ang="f134">
                    <a:pos x="f171" y="f172"/>
                  </a:cxn>
                  <a:cxn ang="f134">
                    <a:pos x="f173" y="f174"/>
                  </a:cxn>
                  <a:cxn ang="f134">
                    <a:pos x="f175" y="f176"/>
                  </a:cxn>
                  <a:cxn ang="f134">
                    <a:pos x="f177" y="f178"/>
                  </a:cxn>
                  <a:cxn ang="f134">
                    <a:pos x="f179" y="f180"/>
                  </a:cxn>
                  <a:cxn ang="f134">
                    <a:pos x="f181" y="f182"/>
                  </a:cxn>
                  <a:cxn ang="f134">
                    <a:pos x="f183" y="f184"/>
                  </a:cxn>
                  <a:cxn ang="f134">
                    <a:pos x="f185" y="f186"/>
                  </a:cxn>
                  <a:cxn ang="f134">
                    <a:pos x="f163" y="f164"/>
                  </a:cxn>
                </a:cxnLst>
                <a:rect l="f159" t="f162" r="f160" b="f161"/>
                <a:pathLst>
                  <a:path w="5728" h="9864">
                    <a:moveTo>
                      <a:pt x="f8" y="f9"/>
                    </a:moveTo>
                    <a:cubicBezTo>
                      <a:pt x="f10" y="f9"/>
                      <a:pt x="f11" y="f12"/>
                      <a:pt x="f13"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1" y="f38"/>
                      <a:pt x="f39" y="f40"/>
                      <a:pt x="f41" y="f42"/>
                    </a:cubicBezTo>
                    <a:cubicBezTo>
                      <a:pt x="f43" y="f44"/>
                      <a:pt x="f45" y="f7"/>
                      <a:pt x="f46" y="f7"/>
                    </a:cubicBezTo>
                    <a:cubicBezTo>
                      <a:pt x="f47" y="f7"/>
                      <a:pt x="f48" y="f49"/>
                      <a:pt x="f50" y="f51"/>
                    </a:cubicBezTo>
                    <a:cubicBezTo>
                      <a:pt x="f52" y="f53"/>
                      <a:pt x="f54" y="f55"/>
                      <a:pt x="f56" y="f57"/>
                    </a:cubicBezTo>
                    <a:cubicBezTo>
                      <a:pt x="f58" y="f59"/>
                      <a:pt x="f60" y="f61"/>
                      <a:pt x="f62" y="f63"/>
                    </a:cubicBezTo>
                    <a:cubicBezTo>
                      <a:pt x="f64" y="f65"/>
                      <a:pt x="f66" y="f67"/>
                      <a:pt x="f68" y="f69"/>
                    </a:cubicBezTo>
                    <a:cubicBezTo>
                      <a:pt x="f70" y="f71"/>
                      <a:pt x="f72"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6" name="Google Shape;1524;p32">
                <a:extLst>
                  <a:ext uri="{FF2B5EF4-FFF2-40B4-BE49-F238E27FC236}">
                    <a16:creationId xmlns:a16="http://schemas.microsoft.com/office/drawing/2014/main" id="{2030D9EB-CF31-4B01-9D6A-C927B226CE56}"/>
                  </a:ext>
                </a:extLst>
              </p:cNvPr>
              <p:cNvSpPr/>
              <p:nvPr/>
            </p:nvSpPr>
            <p:spPr>
              <a:xfrm>
                <a:off x="5849453" y="2219148"/>
                <a:ext cx="156344" cy="358783"/>
              </a:xfrm>
              <a:custGeom>
                <a:avLst/>
                <a:gdLst>
                  <a:gd name="f0" fmla="val 10800000"/>
                  <a:gd name="f1" fmla="val 5400000"/>
                  <a:gd name="f2" fmla="val 180"/>
                  <a:gd name="f3" fmla="val w"/>
                  <a:gd name="f4" fmla="val h"/>
                  <a:gd name="f5" fmla="val 0"/>
                  <a:gd name="f6" fmla="val 5345"/>
                  <a:gd name="f7" fmla="val 11762"/>
                  <a:gd name="f8" fmla="val 5087"/>
                  <a:gd name="f9" fmla="val 5007"/>
                  <a:gd name="f10" fmla="val 4924"/>
                  <a:gd name="f11" fmla="val 24"/>
                  <a:gd name="f12" fmla="val 4870"/>
                  <a:gd name="f13" fmla="val 64"/>
                  <a:gd name="f14" fmla="val 4334"/>
                  <a:gd name="f15" fmla="val 374"/>
                  <a:gd name="f16" fmla="val 3941"/>
                  <a:gd name="f17" fmla="val 862"/>
                  <a:gd name="f18" fmla="val 3572"/>
                  <a:gd name="f19" fmla="val 1350"/>
                  <a:gd name="f20" fmla="val 2215"/>
                  <a:gd name="f21" fmla="val 3219"/>
                  <a:gd name="f22" fmla="val 1358"/>
                  <a:gd name="f23" fmla="val 5398"/>
                  <a:gd name="f24" fmla="val 643"/>
                  <a:gd name="f25" fmla="val 7577"/>
                  <a:gd name="f26" fmla="val 262"/>
                  <a:gd name="f27" fmla="val 8732"/>
                  <a:gd name="f28" fmla="val 36"/>
                  <a:gd name="f29" fmla="val 9946"/>
                  <a:gd name="f30" fmla="val 12"/>
                  <a:gd name="f31" fmla="val 11161"/>
                  <a:gd name="f32" fmla="val 11435"/>
                  <a:gd name="f33" fmla="val 179"/>
                  <a:gd name="f34" fmla="val 11756"/>
                  <a:gd name="f35" fmla="val 488"/>
                  <a:gd name="f36" fmla="val 512"/>
                  <a:gd name="f37" fmla="val 11760"/>
                  <a:gd name="f38" fmla="val 536"/>
                  <a:gd name="f39" fmla="val 559"/>
                  <a:gd name="f40" fmla="val 811"/>
                  <a:gd name="f41" fmla="val 1006"/>
                  <a:gd name="f42" fmla="val 11532"/>
                  <a:gd name="f43" fmla="val 1072"/>
                  <a:gd name="f44" fmla="val 11292"/>
                  <a:gd name="f45" fmla="val 1310"/>
                  <a:gd name="f46" fmla="val 10494"/>
                  <a:gd name="f47" fmla="val 1441"/>
                  <a:gd name="f48" fmla="val 9661"/>
                  <a:gd name="f49" fmla="val 1596"/>
                  <a:gd name="f50" fmla="val 8839"/>
                  <a:gd name="f51" fmla="val 1762"/>
                  <a:gd name="f52" fmla="val 7875"/>
                  <a:gd name="f53" fmla="val 2048"/>
                  <a:gd name="f54" fmla="val 6922"/>
                  <a:gd name="f55" fmla="val 2358"/>
                  <a:gd name="f56" fmla="val 5994"/>
                  <a:gd name="f57" fmla="val 2929"/>
                  <a:gd name="f58" fmla="val 4303"/>
                  <a:gd name="f59" fmla="val 3691"/>
                  <a:gd name="f60" fmla="val 2648"/>
                  <a:gd name="f61" fmla="val 4751"/>
                  <a:gd name="f62" fmla="val 1207"/>
                  <a:gd name="f63" fmla="val 4953"/>
                  <a:gd name="f64" fmla="val 886"/>
                  <a:gd name="f65" fmla="val 5251"/>
                  <a:gd name="f66" fmla="val 600"/>
                  <a:gd name="f67" fmla="val 5322"/>
                  <a:gd name="f68" fmla="val 219"/>
                  <a:gd name="f69" fmla="val 5220"/>
                  <a:gd name="f70" fmla="+- 0 0 -90"/>
                  <a:gd name="f71" fmla="*/ f3 1 5345"/>
                  <a:gd name="f72" fmla="*/ f4 1 11762"/>
                  <a:gd name="f73" fmla="+- f7 0 f5"/>
                  <a:gd name="f74" fmla="+- f6 0 f5"/>
                  <a:gd name="f75" fmla="*/ f70 f0 1"/>
                  <a:gd name="f76" fmla="*/ f74 1 5345"/>
                  <a:gd name="f77" fmla="*/ f73 1 11762"/>
                  <a:gd name="f78" fmla="*/ 43776590 f74 1"/>
                  <a:gd name="f79" fmla="*/ 0 f73 1"/>
                  <a:gd name="f80" fmla="*/ 41909115 f74 1"/>
                  <a:gd name="f81" fmla="*/ 550962 f73 1"/>
                  <a:gd name="f82" fmla="*/ 30739147 f74 1"/>
                  <a:gd name="f83" fmla="*/ 11617741 f73 1"/>
                  <a:gd name="f84" fmla="*/ 5533548 f74 1"/>
                  <a:gd name="f85" fmla="*/ 65205431 f73 1"/>
                  <a:gd name="f86" fmla="*/ 103302 f74 1"/>
                  <a:gd name="f87" fmla="*/ 96048167 f73 1"/>
                  <a:gd name="f88" fmla="*/ 4199389 f74 1"/>
                  <a:gd name="f89" fmla="*/ 101168550 f73 1"/>
                  <a:gd name="f90" fmla="*/ 4810412 f74 1"/>
                  <a:gd name="f91" fmla="*/ 101220191 f73 1"/>
                  <a:gd name="f92" fmla="*/ 9225238 f74 1"/>
                  <a:gd name="f93" fmla="*/ 97175727 f73 1"/>
                  <a:gd name="f94" fmla="*/ 13734534 f74 1"/>
                  <a:gd name="f95" fmla="*/ 76065584 f73 1"/>
                  <a:gd name="f96" fmla="*/ 20291884 f74 1"/>
                  <a:gd name="f97" fmla="*/ 51582476 f73 1"/>
                  <a:gd name="f98" fmla="*/ 40885293 f74 1"/>
                  <a:gd name="f99" fmla="*/ 10386879 f73 1"/>
                  <a:gd name="f100" fmla="*/ 45799008 f74 1"/>
                  <a:gd name="f101" fmla="*/ 1884697 f73 1"/>
                  <a:gd name="f102" fmla="*/ f75 1 f2"/>
                  <a:gd name="f103" fmla="*/ f78 1 5345"/>
                  <a:gd name="f104" fmla="*/ f79 1 11762"/>
                  <a:gd name="f105" fmla="*/ f80 1 5345"/>
                  <a:gd name="f106" fmla="*/ f81 1 11762"/>
                  <a:gd name="f107" fmla="*/ f82 1 5345"/>
                  <a:gd name="f108" fmla="*/ f83 1 11762"/>
                  <a:gd name="f109" fmla="*/ f84 1 5345"/>
                  <a:gd name="f110" fmla="*/ f85 1 11762"/>
                  <a:gd name="f111" fmla="*/ f86 1 5345"/>
                  <a:gd name="f112" fmla="*/ f87 1 11762"/>
                  <a:gd name="f113" fmla="*/ f88 1 5345"/>
                  <a:gd name="f114" fmla="*/ f89 1 11762"/>
                  <a:gd name="f115" fmla="*/ f90 1 5345"/>
                  <a:gd name="f116" fmla="*/ f91 1 11762"/>
                  <a:gd name="f117" fmla="*/ f92 1 5345"/>
                  <a:gd name="f118" fmla="*/ f93 1 11762"/>
                  <a:gd name="f119" fmla="*/ f94 1 5345"/>
                  <a:gd name="f120" fmla="*/ f95 1 11762"/>
                  <a:gd name="f121" fmla="*/ f96 1 5345"/>
                  <a:gd name="f122" fmla="*/ f97 1 11762"/>
                  <a:gd name="f123" fmla="*/ f98 1 5345"/>
                  <a:gd name="f124" fmla="*/ f99 1 11762"/>
                  <a:gd name="f125" fmla="*/ f100 1 5345"/>
                  <a:gd name="f126" fmla="*/ f101 1 11762"/>
                  <a:gd name="f127" fmla="*/ 0 1 f76"/>
                  <a:gd name="f128" fmla="*/ f6 1 f76"/>
                  <a:gd name="f129" fmla="*/ 0 1 f77"/>
                  <a:gd name="f130" fmla="*/ f7 1 f77"/>
                  <a:gd name="f131" fmla="+- f102 0 f1"/>
                  <a:gd name="f132" fmla="*/ f103 1 f76"/>
                  <a:gd name="f133" fmla="*/ f104 1 f77"/>
                  <a:gd name="f134" fmla="*/ f105 1 f76"/>
                  <a:gd name="f135" fmla="*/ f106 1 f77"/>
                  <a:gd name="f136" fmla="*/ f107 1 f76"/>
                  <a:gd name="f137" fmla="*/ f108 1 f77"/>
                  <a:gd name="f138" fmla="*/ f109 1 f76"/>
                  <a:gd name="f139" fmla="*/ f110 1 f77"/>
                  <a:gd name="f140" fmla="*/ f111 1 f76"/>
                  <a:gd name="f141" fmla="*/ f112 1 f77"/>
                  <a:gd name="f142" fmla="*/ f113 1 f76"/>
                  <a:gd name="f143" fmla="*/ f114 1 f77"/>
                  <a:gd name="f144" fmla="*/ f115 1 f76"/>
                  <a:gd name="f145" fmla="*/ f116 1 f77"/>
                  <a:gd name="f146" fmla="*/ f117 1 f76"/>
                  <a:gd name="f147" fmla="*/ f118 1 f77"/>
                  <a:gd name="f148" fmla="*/ f119 1 f76"/>
                  <a:gd name="f149" fmla="*/ f120 1 f77"/>
                  <a:gd name="f150" fmla="*/ f121 1 f76"/>
                  <a:gd name="f151" fmla="*/ f122 1 f77"/>
                  <a:gd name="f152" fmla="*/ f123 1 f76"/>
                  <a:gd name="f153" fmla="*/ f124 1 f77"/>
                  <a:gd name="f154" fmla="*/ f125 1 f76"/>
                  <a:gd name="f155" fmla="*/ f126 1 f77"/>
                  <a:gd name="f156" fmla="*/ f127 f71 1"/>
                  <a:gd name="f157" fmla="*/ f128 f71 1"/>
                  <a:gd name="f158" fmla="*/ f130 f72 1"/>
                  <a:gd name="f159" fmla="*/ f129 f72 1"/>
                  <a:gd name="f160" fmla="*/ f132 f71 1"/>
                  <a:gd name="f161" fmla="*/ f133 f72 1"/>
                  <a:gd name="f162" fmla="*/ f134 f71 1"/>
                  <a:gd name="f163" fmla="*/ f135 f72 1"/>
                  <a:gd name="f164" fmla="*/ f136 f71 1"/>
                  <a:gd name="f165" fmla="*/ f137 f72 1"/>
                  <a:gd name="f166" fmla="*/ f138 f71 1"/>
                  <a:gd name="f167" fmla="*/ f139 f72 1"/>
                  <a:gd name="f168" fmla="*/ f140 f71 1"/>
                  <a:gd name="f169" fmla="*/ f141 f72 1"/>
                  <a:gd name="f170" fmla="*/ f142 f71 1"/>
                  <a:gd name="f171" fmla="*/ f143 f72 1"/>
                  <a:gd name="f172" fmla="*/ f144 f71 1"/>
                  <a:gd name="f173" fmla="*/ f145 f72 1"/>
                  <a:gd name="f174" fmla="*/ f146 f71 1"/>
                  <a:gd name="f175" fmla="*/ f147 f72 1"/>
                  <a:gd name="f176" fmla="*/ f148 f71 1"/>
                  <a:gd name="f177" fmla="*/ f149 f72 1"/>
                  <a:gd name="f178" fmla="*/ f150 f71 1"/>
                  <a:gd name="f179" fmla="*/ f151 f72 1"/>
                  <a:gd name="f180" fmla="*/ f152 f71 1"/>
                  <a:gd name="f181" fmla="*/ f153 f72 1"/>
                  <a:gd name="f182" fmla="*/ f154 f71 1"/>
                  <a:gd name="f183" fmla="*/ f155 f72 1"/>
                </a:gdLst>
                <a:ahLst/>
                <a:cxnLst>
                  <a:cxn ang="3cd4">
                    <a:pos x="hc" y="t"/>
                  </a:cxn>
                  <a:cxn ang="0">
                    <a:pos x="r" y="vc"/>
                  </a:cxn>
                  <a:cxn ang="cd4">
                    <a:pos x="hc" y="b"/>
                  </a:cxn>
                  <a:cxn ang="cd2">
                    <a:pos x="l" y="vc"/>
                  </a:cxn>
                  <a:cxn ang="f131">
                    <a:pos x="f160" y="f161"/>
                  </a:cxn>
                  <a:cxn ang="f131">
                    <a:pos x="f162" y="f163"/>
                  </a:cxn>
                  <a:cxn ang="f131">
                    <a:pos x="f164" y="f165"/>
                  </a:cxn>
                  <a:cxn ang="f131">
                    <a:pos x="f166" y="f167"/>
                  </a:cxn>
                  <a:cxn ang="f131">
                    <a:pos x="f168" y="f169"/>
                  </a:cxn>
                  <a:cxn ang="f131">
                    <a:pos x="f170" y="f171"/>
                  </a:cxn>
                  <a:cxn ang="f131">
                    <a:pos x="f172" y="f173"/>
                  </a:cxn>
                  <a:cxn ang="f131">
                    <a:pos x="f174" y="f175"/>
                  </a:cxn>
                  <a:cxn ang="f131">
                    <a:pos x="f176" y="f177"/>
                  </a:cxn>
                  <a:cxn ang="f131">
                    <a:pos x="f178" y="f179"/>
                  </a:cxn>
                  <a:cxn ang="f131">
                    <a:pos x="f180" y="f181"/>
                  </a:cxn>
                  <a:cxn ang="f131">
                    <a:pos x="f182" y="f183"/>
                  </a:cxn>
                  <a:cxn ang="f131">
                    <a:pos x="f160" y="f161"/>
                  </a:cxn>
                </a:cxnLst>
                <a:rect l="f156" t="f159" r="f157" b="f158"/>
                <a:pathLst>
                  <a:path w="5345" h="11762">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5" y="f32"/>
                      <a:pt x="f33" y="f34"/>
                      <a:pt x="f35" y="f34"/>
                    </a:cubicBezTo>
                    <a:cubicBezTo>
                      <a:pt x="f36" y="f37"/>
                      <a:pt x="f38" y="f7"/>
                      <a:pt x="f39" y="f7"/>
                    </a:cubicBezTo>
                    <a:cubicBezTo>
                      <a:pt x="f40" y="f7"/>
                      <a:pt x="f41" y="f42"/>
                      <a:pt x="f43" y="f44"/>
                    </a:cubicBezTo>
                    <a:cubicBezTo>
                      <a:pt x="f45" y="f46"/>
                      <a:pt x="f47" y="f48"/>
                      <a:pt x="f49" y="f50"/>
                    </a:cubicBezTo>
                    <a:cubicBezTo>
                      <a:pt x="f51" y="f52"/>
                      <a:pt x="f53" y="f54"/>
                      <a:pt x="f55" y="f56"/>
                    </a:cubicBezTo>
                    <a:cubicBezTo>
                      <a:pt x="f57" y="f58"/>
                      <a:pt x="f59" y="f60"/>
                      <a:pt x="f61" y="f62"/>
                    </a:cubicBezTo>
                    <a:cubicBezTo>
                      <a:pt x="f63" y="f64"/>
                      <a:pt x="f65" y="f66"/>
                      <a:pt x="f67" y="f68"/>
                    </a:cubicBezTo>
                    <a:cubicBezTo>
                      <a:pt x="f6" y="f13"/>
                      <a:pt x="f69"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nvGrpSpPr>
            <p:cNvPr id="27" name="Google Shape;1525;p32">
              <a:extLst>
                <a:ext uri="{FF2B5EF4-FFF2-40B4-BE49-F238E27FC236}">
                  <a16:creationId xmlns:a16="http://schemas.microsoft.com/office/drawing/2014/main" id="{6E169D88-585A-4267-B1AF-FA9D5F3549ED}"/>
                </a:ext>
              </a:extLst>
            </p:cNvPr>
            <p:cNvGrpSpPr/>
            <p:nvPr/>
          </p:nvGrpSpPr>
          <p:grpSpPr>
            <a:xfrm>
              <a:off x="5151436" y="2376361"/>
              <a:ext cx="1060458" cy="1075471"/>
              <a:chOff x="5151436" y="2376361"/>
              <a:chExt cx="1060458" cy="1075471"/>
            </a:xfrm>
          </p:grpSpPr>
          <p:sp>
            <p:nvSpPr>
              <p:cNvPr id="28" name="Google Shape;1526;p32">
                <a:extLst>
                  <a:ext uri="{FF2B5EF4-FFF2-40B4-BE49-F238E27FC236}">
                    <a16:creationId xmlns:a16="http://schemas.microsoft.com/office/drawing/2014/main" id="{2D37D27A-A30E-4DED-ACD7-AB20DD775D9A}"/>
                  </a:ext>
                </a:extLst>
              </p:cNvPr>
              <p:cNvSpPr/>
              <p:nvPr/>
            </p:nvSpPr>
            <p:spPr>
              <a:xfrm>
                <a:off x="5163571" y="2376361"/>
                <a:ext cx="1048323" cy="1034094"/>
              </a:xfrm>
              <a:custGeom>
                <a:avLst/>
                <a:gdLst>
                  <a:gd name="f0" fmla="val 10800000"/>
                  <a:gd name="f1" fmla="val 5400000"/>
                  <a:gd name="f2" fmla="val 180"/>
                  <a:gd name="f3" fmla="val w"/>
                  <a:gd name="f4" fmla="val h"/>
                  <a:gd name="f5" fmla="val 0"/>
                  <a:gd name="f6" fmla="val 35839"/>
                  <a:gd name="f7" fmla="val 33901"/>
                  <a:gd name="f8" fmla="val 17094"/>
                  <a:gd name="f9" fmla="val 16988"/>
                  <a:gd name="f10" fmla="val 16882"/>
                  <a:gd name="f11" fmla="val 2"/>
                  <a:gd name="f12" fmla="val 16776"/>
                  <a:gd name="f13" fmla="val 4"/>
                  <a:gd name="f14" fmla="val 15169"/>
                  <a:gd name="f15" fmla="val 28"/>
                  <a:gd name="f16" fmla="val 13562"/>
                  <a:gd name="f17" fmla="val 349"/>
                  <a:gd name="f18" fmla="val 12073"/>
                  <a:gd name="f19" fmla="val 968"/>
                  <a:gd name="f20" fmla="val 10526"/>
                  <a:gd name="f21" fmla="val 1599"/>
                  <a:gd name="f22" fmla="val 9168"/>
                  <a:gd name="f23" fmla="val 2599"/>
                  <a:gd name="f24" fmla="val 7859"/>
                  <a:gd name="f25" fmla="val 3611"/>
                  <a:gd name="f26" fmla="val 5501"/>
                  <a:gd name="f27" fmla="val 5516"/>
                  <a:gd name="f28" fmla="val 3322"/>
                  <a:gd name="f29" fmla="val 7719"/>
                  <a:gd name="f30" fmla="val 1798"/>
                  <a:gd name="f31" fmla="val 10362"/>
                  <a:gd name="f32" fmla="val 941"/>
                  <a:gd name="f33" fmla="val 11815"/>
                  <a:gd name="f34" fmla="val 453"/>
                  <a:gd name="f35" fmla="val 13470"/>
                  <a:gd name="f36" fmla="val 334"/>
                  <a:gd name="f37" fmla="val 15160"/>
                  <a:gd name="f38" fmla="val 108"/>
                  <a:gd name="f39" fmla="val 16482"/>
                  <a:gd name="f40" fmla="val 17827"/>
                  <a:gd name="f41" fmla="val 143"/>
                  <a:gd name="f42" fmla="val 19173"/>
                  <a:gd name="f43" fmla="val 381"/>
                  <a:gd name="f44" fmla="val 22066"/>
                  <a:gd name="f45" fmla="val 1298"/>
                  <a:gd name="f46" fmla="val 24983"/>
                  <a:gd name="f47" fmla="val 3167"/>
                  <a:gd name="f48" fmla="val 27233"/>
                  <a:gd name="f49" fmla="val 5251"/>
                  <a:gd name="f50" fmla="val 29746"/>
                  <a:gd name="f51" fmla="val 8073"/>
                  <a:gd name="f52" fmla="val 31591"/>
                  <a:gd name="f53" fmla="val 11133"/>
                  <a:gd name="f54" fmla="val 32698"/>
                  <a:gd name="f55" fmla="val 13381"/>
                  <a:gd name="f56" fmla="val 33488"/>
                  <a:gd name="f57" fmla="val 15765"/>
                  <a:gd name="f58" fmla="val 33900"/>
                  <a:gd name="f59" fmla="val 18149"/>
                  <a:gd name="f60" fmla="val 19502"/>
                  <a:gd name="f61" fmla="val 20854"/>
                  <a:gd name="f62" fmla="val 33768"/>
                  <a:gd name="f63" fmla="val 22182"/>
                  <a:gd name="f64" fmla="val 33496"/>
                  <a:gd name="f65" fmla="val 25146"/>
                  <a:gd name="f66" fmla="val 32877"/>
                  <a:gd name="f67" fmla="val 27921"/>
                  <a:gd name="f68" fmla="val 31472"/>
                  <a:gd name="f69" fmla="val 30230"/>
                  <a:gd name="f70" fmla="val 29543"/>
                  <a:gd name="f71" fmla="val 32445"/>
                  <a:gd name="f72" fmla="val 27698"/>
                  <a:gd name="f73" fmla="val 34302"/>
                  <a:gd name="f74" fmla="val 25328"/>
                  <a:gd name="f75" fmla="val 35171"/>
                  <a:gd name="f76" fmla="val 22554"/>
                  <a:gd name="f77" fmla="val 35755"/>
                  <a:gd name="f78" fmla="val 20780"/>
                  <a:gd name="f79" fmla="val 35838"/>
                  <a:gd name="f80" fmla="val 18887"/>
                  <a:gd name="f81" fmla="val 35719"/>
                  <a:gd name="f82" fmla="val 17030"/>
                  <a:gd name="f83" fmla="val 35386"/>
                  <a:gd name="f84" fmla="val 13589"/>
                  <a:gd name="f85" fmla="val 34088"/>
                  <a:gd name="f86" fmla="val 10243"/>
                  <a:gd name="f87" fmla="val 31981"/>
                  <a:gd name="f88" fmla="val 7493"/>
                  <a:gd name="f89" fmla="val 30159"/>
                  <a:gd name="f90" fmla="val 5112"/>
                  <a:gd name="f91" fmla="val 27706"/>
                  <a:gd name="f92" fmla="val 3242"/>
                  <a:gd name="f93" fmla="val 24992"/>
                  <a:gd name="f94" fmla="val 1944"/>
                  <a:gd name="f95" fmla="val 22550"/>
                  <a:gd name="f96" fmla="val 741"/>
                  <a:gd name="f97" fmla="val 19842"/>
                  <a:gd name="f98" fmla="+- 0 0 -90"/>
                  <a:gd name="f99" fmla="*/ f3 1 35839"/>
                  <a:gd name="f100" fmla="*/ f4 1 33901"/>
                  <a:gd name="f101" fmla="+- f7 0 f5"/>
                  <a:gd name="f102" fmla="+- f6 0 f5"/>
                  <a:gd name="f103" fmla="*/ f98 f0 1"/>
                  <a:gd name="f104" fmla="*/ f102 1 35839"/>
                  <a:gd name="f105" fmla="*/ f101 1 33901"/>
                  <a:gd name="f106" fmla="*/ 147105572 f102 1"/>
                  <a:gd name="f107" fmla="*/ 0 f101 1"/>
                  <a:gd name="f108" fmla="*/ 144368798 f102 1"/>
                  <a:gd name="f109" fmla="*/ 34427 f101 1"/>
                  <a:gd name="f110" fmla="*/ 103896381 f102 1"/>
                  <a:gd name="f111" fmla="*/ 8330403 f101 1"/>
                  <a:gd name="f112" fmla="*/ 67632224 f102 1"/>
                  <a:gd name="f113" fmla="*/ 31074878 f101 1"/>
                  <a:gd name="f114" fmla="*/ 15473217 f102 1"/>
                  <a:gd name="f115" fmla="*/ 89171792 f101 1"/>
                  <a:gd name="f116" fmla="*/ 2874095 f102 1"/>
                  <a:gd name="f117" fmla="*/ 130461788 f101 1"/>
                  <a:gd name="f118" fmla="*/ 1230432 f102 1"/>
                  <a:gd name="f119" fmla="*/ 164996577 f101 1"/>
                  <a:gd name="f120" fmla="*/ 27254298 f102 1"/>
                  <a:gd name="f121" fmla="*/ 234358009 f101 1"/>
                  <a:gd name="f122" fmla="*/ 95807025 f102 1"/>
                  <a:gd name="f123" fmla="*/ 281388198 f101 1"/>
                  <a:gd name="f124" fmla="*/ 156184737 f102 1"/>
                  <a:gd name="f125" fmla="*/ 291732214 f101 1"/>
                  <a:gd name="f126" fmla="*/ 190891341 f102 1"/>
                  <a:gd name="f127" fmla="*/ 288255499 f101 1"/>
                  <a:gd name="f128" fmla="*/ 260149993 f102 1"/>
                  <a:gd name="f129" fmla="*/ 254237244 f101 1"/>
                  <a:gd name="f130" fmla="*/ 302670472 f102 1"/>
                  <a:gd name="f131" fmla="*/ 194092269 f101 1"/>
                  <a:gd name="f132" fmla="*/ 307386434 f102 1"/>
                  <a:gd name="f133" fmla="*/ 146554399 f101 1"/>
                  <a:gd name="f134" fmla="*/ 275218401 f102 1"/>
                  <a:gd name="f135" fmla="*/ 64482129 f101 1"/>
                  <a:gd name="f136" fmla="*/ 215073341 f102 1"/>
                  <a:gd name="f137" fmla="*/ 16729231 f101 1"/>
                  <a:gd name="f138" fmla="*/ f103 1 f2"/>
                  <a:gd name="f139" fmla="*/ f106 1 35839"/>
                  <a:gd name="f140" fmla="*/ f107 1 33901"/>
                  <a:gd name="f141" fmla="*/ f108 1 35839"/>
                  <a:gd name="f142" fmla="*/ f109 1 33901"/>
                  <a:gd name="f143" fmla="*/ f110 1 35839"/>
                  <a:gd name="f144" fmla="*/ f111 1 33901"/>
                  <a:gd name="f145" fmla="*/ f112 1 35839"/>
                  <a:gd name="f146" fmla="*/ f113 1 33901"/>
                  <a:gd name="f147" fmla="*/ f114 1 35839"/>
                  <a:gd name="f148" fmla="*/ f115 1 33901"/>
                  <a:gd name="f149" fmla="*/ f116 1 35839"/>
                  <a:gd name="f150" fmla="*/ f117 1 33901"/>
                  <a:gd name="f151" fmla="*/ f118 1 35839"/>
                  <a:gd name="f152" fmla="*/ f119 1 33901"/>
                  <a:gd name="f153" fmla="*/ f120 1 35839"/>
                  <a:gd name="f154" fmla="*/ f121 1 33901"/>
                  <a:gd name="f155" fmla="*/ f122 1 35839"/>
                  <a:gd name="f156" fmla="*/ f123 1 33901"/>
                  <a:gd name="f157" fmla="*/ f124 1 35839"/>
                  <a:gd name="f158" fmla="*/ f125 1 33901"/>
                  <a:gd name="f159" fmla="*/ f126 1 35839"/>
                  <a:gd name="f160" fmla="*/ f127 1 33901"/>
                  <a:gd name="f161" fmla="*/ f128 1 35839"/>
                  <a:gd name="f162" fmla="*/ f129 1 33901"/>
                  <a:gd name="f163" fmla="*/ f130 1 35839"/>
                  <a:gd name="f164" fmla="*/ f131 1 33901"/>
                  <a:gd name="f165" fmla="*/ f132 1 35839"/>
                  <a:gd name="f166" fmla="*/ f133 1 33901"/>
                  <a:gd name="f167" fmla="*/ f134 1 35839"/>
                  <a:gd name="f168" fmla="*/ f135 1 33901"/>
                  <a:gd name="f169" fmla="*/ f136 1 35839"/>
                  <a:gd name="f170" fmla="*/ f137 1 33901"/>
                  <a:gd name="f171" fmla="*/ 0 1 f104"/>
                  <a:gd name="f172" fmla="*/ f6 1 f104"/>
                  <a:gd name="f173" fmla="*/ 0 1 f105"/>
                  <a:gd name="f174" fmla="*/ f7 1 f105"/>
                  <a:gd name="f175" fmla="+- f138 0 f1"/>
                  <a:gd name="f176" fmla="*/ f139 1 f104"/>
                  <a:gd name="f177" fmla="*/ f140 1 f105"/>
                  <a:gd name="f178" fmla="*/ f141 1 f104"/>
                  <a:gd name="f179" fmla="*/ f142 1 f105"/>
                  <a:gd name="f180" fmla="*/ f143 1 f104"/>
                  <a:gd name="f181" fmla="*/ f144 1 f105"/>
                  <a:gd name="f182" fmla="*/ f145 1 f104"/>
                  <a:gd name="f183" fmla="*/ f146 1 f105"/>
                  <a:gd name="f184" fmla="*/ f147 1 f104"/>
                  <a:gd name="f185" fmla="*/ f148 1 f105"/>
                  <a:gd name="f186" fmla="*/ f149 1 f104"/>
                  <a:gd name="f187" fmla="*/ f150 1 f105"/>
                  <a:gd name="f188" fmla="*/ f151 1 f104"/>
                  <a:gd name="f189" fmla="*/ f152 1 f105"/>
                  <a:gd name="f190" fmla="*/ f153 1 f104"/>
                  <a:gd name="f191" fmla="*/ f154 1 f105"/>
                  <a:gd name="f192" fmla="*/ f155 1 f104"/>
                  <a:gd name="f193" fmla="*/ f156 1 f105"/>
                  <a:gd name="f194" fmla="*/ f157 1 f104"/>
                  <a:gd name="f195" fmla="*/ f158 1 f105"/>
                  <a:gd name="f196" fmla="*/ f159 1 f104"/>
                  <a:gd name="f197" fmla="*/ f160 1 f105"/>
                  <a:gd name="f198" fmla="*/ f161 1 f104"/>
                  <a:gd name="f199" fmla="*/ f162 1 f105"/>
                  <a:gd name="f200" fmla="*/ f163 1 f104"/>
                  <a:gd name="f201" fmla="*/ f164 1 f105"/>
                  <a:gd name="f202" fmla="*/ f165 1 f104"/>
                  <a:gd name="f203" fmla="*/ f166 1 f105"/>
                  <a:gd name="f204" fmla="*/ f167 1 f104"/>
                  <a:gd name="f205" fmla="*/ f168 1 f105"/>
                  <a:gd name="f206" fmla="*/ f169 1 f104"/>
                  <a:gd name="f207" fmla="*/ f170 1 f105"/>
                  <a:gd name="f208" fmla="*/ f171 f99 1"/>
                  <a:gd name="f209" fmla="*/ f172 f99 1"/>
                  <a:gd name="f210" fmla="*/ f174 f100 1"/>
                  <a:gd name="f211" fmla="*/ f173 f100 1"/>
                  <a:gd name="f212" fmla="*/ f176 f99 1"/>
                  <a:gd name="f213" fmla="*/ f177 f100 1"/>
                  <a:gd name="f214" fmla="*/ f178 f99 1"/>
                  <a:gd name="f215" fmla="*/ f179 f100 1"/>
                  <a:gd name="f216" fmla="*/ f180 f99 1"/>
                  <a:gd name="f217" fmla="*/ f181 f100 1"/>
                  <a:gd name="f218" fmla="*/ f182 f99 1"/>
                  <a:gd name="f219" fmla="*/ f183 f100 1"/>
                  <a:gd name="f220" fmla="*/ f184 f99 1"/>
                  <a:gd name="f221" fmla="*/ f185 f100 1"/>
                  <a:gd name="f222" fmla="*/ f186 f99 1"/>
                  <a:gd name="f223" fmla="*/ f187 f100 1"/>
                  <a:gd name="f224" fmla="*/ f188 f99 1"/>
                  <a:gd name="f225" fmla="*/ f189 f100 1"/>
                  <a:gd name="f226" fmla="*/ f190 f99 1"/>
                  <a:gd name="f227" fmla="*/ f191 f100 1"/>
                  <a:gd name="f228" fmla="*/ f192 f99 1"/>
                  <a:gd name="f229" fmla="*/ f193 f100 1"/>
                  <a:gd name="f230" fmla="*/ f194 f99 1"/>
                  <a:gd name="f231" fmla="*/ f195 f100 1"/>
                  <a:gd name="f232" fmla="*/ f196 f99 1"/>
                  <a:gd name="f233" fmla="*/ f197 f100 1"/>
                  <a:gd name="f234" fmla="*/ f198 f99 1"/>
                  <a:gd name="f235" fmla="*/ f199 f100 1"/>
                  <a:gd name="f236" fmla="*/ f200 f99 1"/>
                  <a:gd name="f237" fmla="*/ f201 f100 1"/>
                  <a:gd name="f238" fmla="*/ f202 f99 1"/>
                  <a:gd name="f239" fmla="*/ f203 f100 1"/>
                  <a:gd name="f240" fmla="*/ f204 f99 1"/>
                  <a:gd name="f241" fmla="*/ f205 f100 1"/>
                  <a:gd name="f242" fmla="*/ f206 f99 1"/>
                  <a:gd name="f243" fmla="*/ f207 f100 1"/>
                </a:gdLst>
                <a:ahLst/>
                <a:cxnLst>
                  <a:cxn ang="3cd4">
                    <a:pos x="hc" y="t"/>
                  </a:cxn>
                  <a:cxn ang="0">
                    <a:pos x="r" y="vc"/>
                  </a:cxn>
                  <a:cxn ang="cd4">
                    <a:pos x="hc" y="b"/>
                  </a:cxn>
                  <a:cxn ang="cd2">
                    <a:pos x="l" y="vc"/>
                  </a:cxn>
                  <a:cxn ang="f175">
                    <a:pos x="f212" y="f213"/>
                  </a:cxn>
                  <a:cxn ang="f175">
                    <a:pos x="f214" y="f215"/>
                  </a:cxn>
                  <a:cxn ang="f175">
                    <a:pos x="f216" y="f217"/>
                  </a:cxn>
                  <a:cxn ang="f175">
                    <a:pos x="f218" y="f219"/>
                  </a:cxn>
                  <a:cxn ang="f175">
                    <a:pos x="f220" y="f221"/>
                  </a:cxn>
                  <a:cxn ang="f175">
                    <a:pos x="f222" y="f223"/>
                  </a:cxn>
                  <a:cxn ang="f175">
                    <a:pos x="f224" y="f225"/>
                  </a:cxn>
                  <a:cxn ang="f175">
                    <a:pos x="f226" y="f227"/>
                  </a:cxn>
                  <a:cxn ang="f175">
                    <a:pos x="f228" y="f229"/>
                  </a:cxn>
                  <a:cxn ang="f175">
                    <a:pos x="f230" y="f231"/>
                  </a:cxn>
                  <a:cxn ang="f175">
                    <a:pos x="f232" y="f233"/>
                  </a:cxn>
                  <a:cxn ang="f175">
                    <a:pos x="f234" y="f235"/>
                  </a:cxn>
                  <a:cxn ang="f175">
                    <a:pos x="f236" y="f237"/>
                  </a:cxn>
                  <a:cxn ang="f175">
                    <a:pos x="f238" y="f239"/>
                  </a:cxn>
                  <a:cxn ang="f175">
                    <a:pos x="f240" y="f241"/>
                  </a:cxn>
                  <a:cxn ang="f175">
                    <a:pos x="f242" y="f243"/>
                  </a:cxn>
                  <a:cxn ang="f175">
                    <a:pos x="f212" y="f213"/>
                  </a:cxn>
                </a:cxnLst>
                <a:rect l="f208" t="f211" r="f209" b="f210"/>
                <a:pathLst>
                  <a:path w="35839" h="33901">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5" y="f40"/>
                      <a:pt x="f41" y="f42"/>
                    </a:cubicBezTo>
                    <a:cubicBezTo>
                      <a:pt x="f43" y="f44"/>
                      <a:pt x="f45" y="f46"/>
                      <a:pt x="f47" y="f48"/>
                    </a:cubicBezTo>
                    <a:cubicBezTo>
                      <a:pt x="f49" y="f50"/>
                      <a:pt x="f51" y="f52"/>
                      <a:pt x="f53" y="f54"/>
                    </a:cubicBezTo>
                    <a:cubicBezTo>
                      <a:pt x="f55" y="f56"/>
                      <a:pt x="f57" y="f58"/>
                      <a:pt x="f59" y="f58"/>
                    </a:cubicBezTo>
                    <a:cubicBezTo>
                      <a:pt x="f60" y="f58"/>
                      <a:pt x="f61" y="f62"/>
                      <a:pt x="f63" y="f64"/>
                    </a:cubicBezTo>
                    <a:cubicBezTo>
                      <a:pt x="f65" y="f66"/>
                      <a:pt x="f67" y="f68"/>
                      <a:pt x="f69" y="f70"/>
                    </a:cubicBezTo>
                    <a:cubicBezTo>
                      <a:pt x="f71" y="f72"/>
                      <a:pt x="f73" y="f74"/>
                      <a:pt x="f75" y="f76"/>
                    </a:cubicBezTo>
                    <a:cubicBezTo>
                      <a:pt x="f77" y="f78"/>
                      <a:pt x="f79" y="f80"/>
                      <a:pt x="f81" y="f82"/>
                    </a:cubicBezTo>
                    <a:cubicBezTo>
                      <a:pt x="f83" y="f84"/>
                      <a:pt x="f85" y="f86"/>
                      <a:pt x="f87" y="f88"/>
                    </a:cubicBezTo>
                    <a:cubicBezTo>
                      <a:pt x="f89" y="f90"/>
                      <a:pt x="f91" y="f92"/>
                      <a:pt x="f93" y="f94"/>
                    </a:cubicBezTo>
                    <a:cubicBezTo>
                      <a:pt x="f95" y="f96"/>
                      <a:pt x="f97" y="f5"/>
                      <a:pt x="f8" y="f5"/>
                    </a:cubicBezTo>
                    <a:close/>
                  </a:path>
                </a:pathLst>
              </a:custGeom>
              <a:solidFill>
                <a:srgbClr val="5EB2FC"/>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29" name="Google Shape;1527;p32">
                <a:extLst>
                  <a:ext uri="{FF2B5EF4-FFF2-40B4-BE49-F238E27FC236}">
                    <a16:creationId xmlns:a16="http://schemas.microsoft.com/office/drawing/2014/main" id="{E67BB071-4939-4282-BFF5-FF4970E20D05}"/>
                  </a:ext>
                </a:extLst>
              </p:cNvPr>
              <p:cNvSpPr/>
              <p:nvPr/>
            </p:nvSpPr>
            <p:spPr>
              <a:xfrm>
                <a:off x="5151436" y="2417701"/>
                <a:ext cx="1047975" cy="1034131"/>
              </a:xfrm>
              <a:custGeom>
                <a:avLst/>
                <a:gdLst>
                  <a:gd name="f0" fmla="val 10800000"/>
                  <a:gd name="f1" fmla="val 5400000"/>
                  <a:gd name="f2" fmla="val 180"/>
                  <a:gd name="f3" fmla="val w"/>
                  <a:gd name="f4" fmla="val h"/>
                  <a:gd name="f5" fmla="val 0"/>
                  <a:gd name="f6" fmla="val 35827"/>
                  <a:gd name="f7" fmla="val 33902"/>
                  <a:gd name="f8" fmla="val 17026"/>
                  <a:gd name="f9" fmla="val 1819"/>
                  <a:gd name="f10" fmla="val 17233"/>
                  <a:gd name="f11" fmla="val 17440"/>
                  <a:gd name="f12" fmla="val 1829"/>
                  <a:gd name="f13" fmla="val 17646"/>
                  <a:gd name="f14" fmla="val 1853"/>
                  <a:gd name="f15" fmla="val 19241"/>
                  <a:gd name="f16" fmla="val 1877"/>
                  <a:gd name="f17" fmla="val 20825"/>
                  <a:gd name="f18" fmla="val 2222"/>
                  <a:gd name="f19" fmla="val 22337"/>
                  <a:gd name="f20" fmla="val 2734"/>
                  <a:gd name="f21" fmla="val 25623"/>
                  <a:gd name="f22" fmla="val 3865"/>
                  <a:gd name="f23" fmla="val 28611"/>
                  <a:gd name="f24" fmla="val 5925"/>
                  <a:gd name="f25" fmla="val 30707"/>
                  <a:gd name="f26" fmla="val 8699"/>
                  <a:gd name="f27" fmla="val 32469"/>
                  <a:gd name="f28" fmla="val 10985"/>
                  <a:gd name="f29" fmla="val 33695"/>
                  <a:gd name="f30" fmla="val 13724"/>
                  <a:gd name="f31" fmla="val 33993"/>
                  <a:gd name="f32" fmla="val 16605"/>
                  <a:gd name="f33" fmla="val 34029"/>
                  <a:gd name="f34" fmla="val 16665"/>
                  <a:gd name="f35" fmla="val 34076"/>
                  <a:gd name="f36" fmla="val 17534"/>
                  <a:gd name="f37" fmla="val 34088"/>
                  <a:gd name="f38" fmla="val 18403"/>
                  <a:gd name="f39" fmla="val 34041"/>
                  <a:gd name="f40" fmla="val 19272"/>
                  <a:gd name="f41" fmla="val 33898"/>
                  <a:gd name="f42" fmla="val 20784"/>
                  <a:gd name="f43" fmla="val 33493"/>
                  <a:gd name="f44" fmla="val 22284"/>
                  <a:gd name="f45" fmla="val 32790"/>
                  <a:gd name="f46" fmla="val 23642"/>
                  <a:gd name="f47" fmla="val 31921"/>
                  <a:gd name="f48" fmla="val 25344"/>
                  <a:gd name="f49" fmla="val 30671"/>
                  <a:gd name="f50" fmla="val 26844"/>
                  <a:gd name="f51" fmla="val 29218"/>
                  <a:gd name="f52" fmla="val 28071"/>
                  <a:gd name="f53" fmla="val 27194"/>
                  <a:gd name="f54" fmla="val 29845"/>
                  <a:gd name="f55" fmla="val 24718"/>
                  <a:gd name="f56" fmla="val 31107"/>
                  <a:gd name="f57" fmla="val 22087"/>
                  <a:gd name="f58" fmla="val 31619"/>
                  <a:gd name="f59" fmla="val 21468"/>
                  <a:gd name="f60" fmla="val 31750"/>
                  <a:gd name="f61" fmla="val 20848"/>
                  <a:gd name="f62" fmla="val 31857"/>
                  <a:gd name="f63" fmla="val 20217"/>
                  <a:gd name="f64" fmla="val 31881"/>
                  <a:gd name="f65" fmla="val 19717"/>
                  <a:gd name="f66" fmla="val 31964"/>
                  <a:gd name="f67" fmla="val 19205"/>
                  <a:gd name="f68" fmla="val 31928"/>
                  <a:gd name="f69" fmla="val 18705"/>
                  <a:gd name="f70" fmla="val 31952"/>
                  <a:gd name="f71" fmla="val 18511"/>
                  <a:gd name="f72" fmla="val 31944"/>
                  <a:gd name="f73" fmla="val 18315"/>
                  <a:gd name="f74" fmla="val 18119"/>
                  <a:gd name="f75" fmla="val 17726"/>
                  <a:gd name="f76" fmla="val 17332"/>
                  <a:gd name="f77" fmla="val 16943"/>
                  <a:gd name="f78" fmla="val 13419"/>
                  <a:gd name="f79" fmla="val 31607"/>
                  <a:gd name="f80" fmla="val 9954"/>
                  <a:gd name="f81" fmla="val 30392"/>
                  <a:gd name="f82" fmla="val 7132"/>
                  <a:gd name="f83" fmla="val 28249"/>
                  <a:gd name="f84" fmla="val 6025"/>
                  <a:gd name="f85" fmla="val 27380"/>
                  <a:gd name="f86" fmla="val 5001"/>
                  <a:gd name="f87" fmla="val 26380"/>
                  <a:gd name="f88" fmla="val 4239"/>
                  <a:gd name="f89" fmla="val 25177"/>
                  <a:gd name="f90" fmla="val 3584"/>
                  <a:gd name="f91" fmla="val 24154"/>
                  <a:gd name="f92" fmla="val 3120"/>
                  <a:gd name="f93" fmla="val 23011"/>
                  <a:gd name="f94" fmla="val 2799"/>
                  <a:gd name="f95" fmla="val 21832"/>
                  <a:gd name="f96" fmla="val 2656"/>
                  <a:gd name="f97" fmla="val 21332"/>
                  <a:gd name="f98" fmla="val 2537"/>
                  <a:gd name="f99" fmla="val 20832"/>
                  <a:gd name="f100" fmla="val 2441"/>
                  <a:gd name="f101" fmla="val 20320"/>
                  <a:gd name="f102" fmla="val 2251"/>
                  <a:gd name="f103" fmla="val 19355"/>
                  <a:gd name="f104" fmla="val 2108"/>
                  <a:gd name="f105" fmla="val 18367"/>
                  <a:gd name="f106" fmla="val 2096"/>
                  <a:gd name="f107" fmla="val 17391"/>
                  <a:gd name="f108" fmla="val 2037"/>
                  <a:gd name="f109" fmla="val 16950"/>
                  <a:gd name="f110" fmla="val 16510"/>
                  <a:gd name="f111" fmla="val 2084"/>
                  <a:gd name="f112" fmla="val 16069"/>
                  <a:gd name="f113" fmla="val 2132"/>
                  <a:gd name="f114" fmla="val 14879"/>
                  <a:gd name="f115" fmla="val 2322"/>
                  <a:gd name="f116" fmla="val 13676"/>
                  <a:gd name="f117" fmla="val 2727"/>
                  <a:gd name="f118" fmla="val 12557"/>
                  <a:gd name="f119" fmla="val 2906"/>
                  <a:gd name="f120" fmla="val 12033"/>
                  <a:gd name="f121" fmla="val 3239"/>
                  <a:gd name="f122" fmla="val 11557"/>
                  <a:gd name="f123" fmla="val 3263"/>
                  <a:gd name="f124" fmla="val 10997"/>
                  <a:gd name="f125" fmla="val 10866"/>
                  <a:gd name="f126" fmla="val 3370"/>
                  <a:gd name="f127" fmla="val 10771"/>
                  <a:gd name="f128" fmla="val 3430"/>
                  <a:gd name="f129" fmla="val 10664"/>
                  <a:gd name="f130" fmla="val 4430"/>
                  <a:gd name="f131" fmla="val 9199"/>
                  <a:gd name="f132" fmla="val 5644"/>
                  <a:gd name="f133" fmla="val 7902"/>
                  <a:gd name="f134" fmla="val 6930"/>
                  <a:gd name="f135" fmla="val 6687"/>
                  <a:gd name="f136" fmla="val 8192"/>
                  <a:gd name="f137" fmla="val 5520"/>
                  <a:gd name="f138" fmla="val 9537"/>
                  <a:gd name="f139" fmla="val 4449"/>
                  <a:gd name="f140" fmla="val 10990"/>
                  <a:gd name="f141" fmla="val 3532"/>
                  <a:gd name="f142" fmla="val 12359"/>
                  <a:gd name="f143" fmla="val 2675"/>
                  <a:gd name="f144" fmla="val 13919"/>
                  <a:gd name="f145" fmla="val 2139"/>
                  <a:gd name="f146" fmla="val 15526"/>
                  <a:gd name="f147" fmla="val 1937"/>
                  <a:gd name="f148" fmla="val 16023"/>
                  <a:gd name="f149" fmla="val 1878"/>
                  <a:gd name="f150" fmla="val 16526"/>
                  <a:gd name="f151" fmla="val 17067"/>
                  <a:gd name="f152" fmla="val 1"/>
                  <a:gd name="f153" fmla="val 16425"/>
                  <a:gd name="f154" fmla="val 15783"/>
                  <a:gd name="f155" fmla="val 41"/>
                  <a:gd name="f156" fmla="val 15145"/>
                  <a:gd name="f157" fmla="val 127"/>
                  <a:gd name="f158" fmla="val 13312"/>
                  <a:gd name="f159" fmla="val 413"/>
                  <a:gd name="f160" fmla="val 11526"/>
                  <a:gd name="f161" fmla="val 1055"/>
                  <a:gd name="f162" fmla="val 9978"/>
                  <a:gd name="f163" fmla="val 2079"/>
                  <a:gd name="f164" fmla="val 8514"/>
                  <a:gd name="f165" fmla="val 3044"/>
                  <a:gd name="f166" fmla="val 7144"/>
                  <a:gd name="f167" fmla="val 4151"/>
                  <a:gd name="f168" fmla="val 5870"/>
                  <a:gd name="f169" fmla="val 5354"/>
                  <a:gd name="f170" fmla="val 4406"/>
                  <a:gd name="f171" fmla="val 6747"/>
                  <a:gd name="f172" fmla="val 3049"/>
                  <a:gd name="f173" fmla="val 8283"/>
                  <a:gd name="f174" fmla="val 2001"/>
                  <a:gd name="f175" fmla="val 10021"/>
                  <a:gd name="f176" fmla="val 1048"/>
                  <a:gd name="f177" fmla="val 11545"/>
                  <a:gd name="f178" fmla="val 477"/>
                  <a:gd name="f179" fmla="val 13295"/>
                  <a:gd name="f180" fmla="val 346"/>
                  <a:gd name="f181" fmla="val 15081"/>
                  <a:gd name="f182" fmla="val 298"/>
                  <a:gd name="f183" fmla="val 15533"/>
                  <a:gd name="f184" fmla="val 179"/>
                  <a:gd name="f185" fmla="val 15962"/>
                  <a:gd name="f186" fmla="val 155"/>
                  <a:gd name="f187" fmla="val 16414"/>
                  <a:gd name="f188" fmla="val 17748"/>
                  <a:gd name="f189" fmla="val 108"/>
                  <a:gd name="f190" fmla="val 19105"/>
                  <a:gd name="f191" fmla="val 286"/>
                  <a:gd name="f192" fmla="val 20439"/>
                  <a:gd name="f193" fmla="val 322"/>
                  <a:gd name="f194" fmla="val 20605"/>
                  <a:gd name="f195" fmla="val 358"/>
                  <a:gd name="f196" fmla="val 382"/>
                  <a:gd name="f197" fmla="val 20963"/>
                  <a:gd name="f198" fmla="val 489"/>
                  <a:gd name="f199" fmla="val 21475"/>
                  <a:gd name="f200" fmla="val 596"/>
                  <a:gd name="f201" fmla="val 21987"/>
                  <a:gd name="f202" fmla="val 727"/>
                  <a:gd name="f203" fmla="val 22475"/>
                  <a:gd name="f204" fmla="val 1191"/>
                  <a:gd name="f205" fmla="val 24130"/>
                  <a:gd name="f206" fmla="val 1953"/>
                  <a:gd name="f207" fmla="val 25701"/>
                  <a:gd name="f208" fmla="val 3013"/>
                  <a:gd name="f209" fmla="val 27047"/>
                  <a:gd name="f210" fmla="val 5037"/>
                  <a:gd name="f211" fmla="val 29595"/>
                  <a:gd name="f212" fmla="val 7847"/>
                  <a:gd name="f213" fmla="val 31464"/>
                  <a:gd name="f214" fmla="val 10871"/>
                  <a:gd name="f215" fmla="val 32619"/>
                  <a:gd name="f216" fmla="val 11300"/>
                  <a:gd name="f217" fmla="val 32762"/>
                  <a:gd name="f218" fmla="val 11716"/>
                  <a:gd name="f219" fmla="val 32917"/>
                  <a:gd name="f220" fmla="val 12145"/>
                  <a:gd name="f221" fmla="val 33024"/>
                  <a:gd name="f222" fmla="val 12204"/>
                  <a:gd name="f223" fmla="val 33059"/>
                  <a:gd name="f224" fmla="val 12585"/>
                  <a:gd name="f225" fmla="val 33155"/>
                  <a:gd name="f226" fmla="val 12966"/>
                  <a:gd name="f227" fmla="val 33262"/>
                  <a:gd name="f228" fmla="val 13347"/>
                  <a:gd name="f229" fmla="val 33345"/>
                  <a:gd name="f230" fmla="val 14942"/>
                  <a:gd name="f231" fmla="val 33744"/>
                  <a:gd name="f232" fmla="val 16592"/>
                  <a:gd name="f233" fmla="val 33901"/>
                  <a:gd name="f234" fmla="val 18239"/>
                  <a:gd name="f235" fmla="val 18756"/>
                  <a:gd name="f236" fmla="val 19273"/>
                  <a:gd name="f237" fmla="val 33886"/>
                  <a:gd name="f238" fmla="val 19789"/>
                  <a:gd name="f239" fmla="val 33857"/>
                  <a:gd name="f240" fmla="val 20444"/>
                  <a:gd name="f241" fmla="val 33774"/>
                  <a:gd name="f242" fmla="val 21098"/>
                  <a:gd name="f243" fmla="val 33702"/>
                  <a:gd name="f244" fmla="val 21741"/>
                  <a:gd name="f245" fmla="val 33595"/>
                  <a:gd name="f246" fmla="val 25218"/>
                  <a:gd name="f247" fmla="val 32952"/>
                  <a:gd name="f248" fmla="val 28468"/>
                  <a:gd name="f249" fmla="val 31250"/>
                  <a:gd name="f250" fmla="val 31040"/>
                  <a:gd name="f251" fmla="val 28833"/>
                  <a:gd name="f252" fmla="val 33374"/>
                  <a:gd name="f253" fmla="val 26701"/>
                  <a:gd name="f254" fmla="val 35124"/>
                  <a:gd name="f255" fmla="val 23856"/>
                  <a:gd name="f256" fmla="val 35624"/>
                  <a:gd name="f257" fmla="val 20701"/>
                  <a:gd name="f258" fmla="val 35826"/>
                  <a:gd name="f259" fmla="val 19189"/>
                  <a:gd name="f260" fmla="val 17653"/>
                  <a:gd name="f261" fmla="val 35612"/>
                  <a:gd name="f262" fmla="val 16141"/>
                  <a:gd name="f263" fmla="val 35184"/>
                  <a:gd name="f264" fmla="val 13247"/>
                  <a:gd name="f265" fmla="val 10449"/>
                  <a:gd name="f266" fmla="val 32397"/>
                  <a:gd name="f267" fmla="val 8068"/>
                  <a:gd name="f268" fmla="val 30361"/>
                  <a:gd name="f269" fmla="val 5175"/>
                  <a:gd name="f270" fmla="val 27444"/>
                  <a:gd name="f271" fmla="val 2984"/>
                  <a:gd name="f272" fmla="val 24218"/>
                  <a:gd name="f273" fmla="val 1591"/>
                  <a:gd name="f274" fmla="val 22777"/>
                  <a:gd name="f275" fmla="val 936"/>
                  <a:gd name="f276" fmla="val 21253"/>
                  <a:gd name="f277" fmla="val 484"/>
                  <a:gd name="f278" fmla="val 19705"/>
                  <a:gd name="f279" fmla="val 222"/>
                  <a:gd name="f280" fmla="val 18831"/>
                  <a:gd name="f281" fmla="val 77"/>
                  <a:gd name="f282" fmla="val 17949"/>
                  <a:gd name="f283" fmla="+- 0 0 -90"/>
                  <a:gd name="f284" fmla="*/ f3 1 35827"/>
                  <a:gd name="f285" fmla="*/ f4 1 33902"/>
                  <a:gd name="f286" fmla="+- f7 0 f5"/>
                  <a:gd name="f287" fmla="+- f6 0 f5"/>
                  <a:gd name="f288" fmla="*/ f283 f0 1"/>
                  <a:gd name="f289" fmla="*/ f287 1 35827"/>
                  <a:gd name="f290" fmla="*/ f286 1 33902"/>
                  <a:gd name="f291" fmla="*/ 146520145 f287 1"/>
                  <a:gd name="f292" fmla="*/ 15653796 f286 1"/>
                  <a:gd name="f293" fmla="*/ 151855922 f287 1"/>
                  <a:gd name="f294" fmla="*/ 15946491 f286 1"/>
                  <a:gd name="f295" fmla="*/ 192225031 f287 1"/>
                  <a:gd name="f296" fmla="*/ 23528145 f286 1"/>
                  <a:gd name="f297" fmla="*/ 264254467 f287 1"/>
                  <a:gd name="f298" fmla="*/ 74860688 f286 1"/>
                  <a:gd name="f299" fmla="*/ 292532977 f287 1"/>
                  <a:gd name="f300" fmla="*/ 142897331 f286 1"/>
                  <a:gd name="f301" fmla="*/ 292842476 f287 1"/>
                  <a:gd name="f302" fmla="*/ 143413845 f286 1"/>
                  <a:gd name="f303" fmla="*/ 292945799 f287 1"/>
                  <a:gd name="f304" fmla="*/ 165848878 f286 1"/>
                  <a:gd name="f305" fmla="*/ 282180143 f287 1"/>
                  <a:gd name="f306" fmla="*/ 203455601 f286 1"/>
                  <a:gd name="f307" fmla="*/ 251440749 f287 1"/>
                  <a:gd name="f308" fmla="*/ 241570047 f286 1"/>
                  <a:gd name="f309" fmla="*/ 190073666 f287 1"/>
                  <a:gd name="f310" fmla="*/ 272103248 f286 1"/>
                  <a:gd name="f311" fmla="*/ 173981045 f287 1"/>
                  <a:gd name="f312" fmla="*/ 274357916 f286 1"/>
                  <a:gd name="f313" fmla="*/ 160969103 f287 1"/>
                  <a:gd name="f314" fmla="*/ 274968941 f286 1"/>
                  <a:gd name="f315" fmla="*/ 155926430 f287 1"/>
                  <a:gd name="f316" fmla="*/ 274900066 f286 1"/>
                  <a:gd name="f317" fmla="*/ 145806227 f287 1"/>
                  <a:gd name="f318" fmla="*/ 61375895 f287 1"/>
                  <a:gd name="f319" fmla="*/ 243101985 f286 1"/>
                  <a:gd name="f320" fmla="*/ 36479590 f287 1"/>
                  <a:gd name="f321" fmla="*/ 216665318 f286 1"/>
                  <a:gd name="f322" fmla="*/ 24087506 f287 1"/>
                  <a:gd name="f323" fmla="*/ 187879082 f286 1"/>
                  <a:gd name="f324" fmla="*/ 21006376 f287 1"/>
                  <a:gd name="f325" fmla="*/ 174867569 f286 1"/>
                  <a:gd name="f326" fmla="*/ 18037381 f287 1"/>
                  <a:gd name="f327" fmla="*/ 149661334 f286 1"/>
                  <a:gd name="f328" fmla="*/ 17934078 f287 1"/>
                  <a:gd name="f329" fmla="*/ 138284672 f286 1"/>
                  <a:gd name="f330" fmla="*/ 23467669 f287 1"/>
                  <a:gd name="f331" fmla="*/ 108061379 f286 1"/>
                  <a:gd name="f332" fmla="*/ 28080307 f287 1"/>
                  <a:gd name="f333" fmla="*/ 94636655 f286 1"/>
                  <a:gd name="f334" fmla="*/ 29517364 f287 1"/>
                  <a:gd name="f335" fmla="*/ 91770962 f286 1"/>
                  <a:gd name="f336" fmla="*/ 59637331 f287 1"/>
                  <a:gd name="f337" fmla="*/ 57546036 f286 1"/>
                  <a:gd name="f338" fmla="*/ 94576582 f287 1"/>
                  <a:gd name="f339" fmla="*/ 30395471 f286 1"/>
                  <a:gd name="f340" fmla="*/ 133611936 f287 1"/>
                  <a:gd name="f341" fmla="*/ 16669221 f286 1"/>
                  <a:gd name="f342" fmla="*/ 146873313 f287 1"/>
                  <a:gd name="f343" fmla="*/ 8402 f286 1"/>
                  <a:gd name="f344" fmla="*/ 130333033 f287 1"/>
                  <a:gd name="f345" fmla="*/ 1093111 f286 1"/>
                  <a:gd name="f346" fmla="*/ 85867390 f287 1"/>
                  <a:gd name="f347" fmla="*/ 17891250 f286 1"/>
                  <a:gd name="f348" fmla="*/ 50515338 f287 1"/>
                  <a:gd name="f349" fmla="*/ 46074863 f286 1"/>
                  <a:gd name="f350" fmla="*/ 17220180 f287 1"/>
                  <a:gd name="f351" fmla="*/ 86237371 f286 1"/>
                  <a:gd name="f352" fmla="*/ 2977397 f287 1"/>
                  <a:gd name="f353" fmla="*/ 129782515 f286 1"/>
                  <a:gd name="f354" fmla="*/ 1333734 f287 1"/>
                  <a:gd name="f355" fmla="*/ 141253668 f286 1"/>
                  <a:gd name="f356" fmla="*/ 2461293 f287 1"/>
                  <a:gd name="f357" fmla="*/ 175891396 f286 1"/>
                  <a:gd name="f358" fmla="*/ 3287305 f287 1"/>
                  <a:gd name="f359" fmla="*/ 180400731 f286 1"/>
                  <a:gd name="f360" fmla="*/ 6256300 f287 1"/>
                  <a:gd name="f361" fmla="*/ 193412674 f286 1"/>
                  <a:gd name="f362" fmla="*/ 25928942 f287 1"/>
                  <a:gd name="f363" fmla="*/ 232757961 f286 1"/>
                  <a:gd name="f364" fmla="*/ 93552325 f287 1"/>
                  <a:gd name="f365" fmla="*/ 280708708 f286 1"/>
                  <a:gd name="f366" fmla="*/ 104515775 f287 1"/>
                  <a:gd name="f367" fmla="*/ 284194238 f286 1"/>
                  <a:gd name="f368" fmla="*/ 105023907 f287 1"/>
                  <a:gd name="f369" fmla="*/ 284495334 f286 1"/>
                  <a:gd name="f370" fmla="*/ 114859818 f287 1"/>
                  <a:gd name="f371" fmla="*/ 286956628 f286 1"/>
                  <a:gd name="f372" fmla="*/ 156959068 f287 1"/>
                  <a:gd name="f373" fmla="*/ 291741465 f286 1"/>
                  <a:gd name="f374" fmla="*/ 170297722 f287 1"/>
                  <a:gd name="f375" fmla="*/ 291362661 f286 1"/>
                  <a:gd name="f376" fmla="*/ 187096269 f287 1"/>
                  <a:gd name="f377" fmla="*/ 289107993 f286 1"/>
                  <a:gd name="f378" fmla="*/ 267120139 f287 1"/>
                  <a:gd name="f379" fmla="*/ 248127445 f286 1"/>
                  <a:gd name="f380" fmla="*/ 306568725 f287 1"/>
                  <a:gd name="f381" fmla="*/ 178146063 f286 1"/>
                  <a:gd name="f382" fmla="*/ 306465422 f287 1"/>
                  <a:gd name="f383" fmla="*/ 138904509 f286 1"/>
                  <a:gd name="f384" fmla="*/ 278798347 f287 1"/>
                  <a:gd name="f385" fmla="*/ 69430830 f286 1"/>
                  <a:gd name="f386" fmla="*/ 208412574 f287 1"/>
                  <a:gd name="f387" fmla="*/ 13691823 f286 1"/>
                  <a:gd name="f388" fmla="*/ 169574992 f287 1"/>
                  <a:gd name="f389" fmla="*/ 1910312 f286 1"/>
                  <a:gd name="f390" fmla="*/ f288 1 f2"/>
                  <a:gd name="f391" fmla="*/ f291 1 35827"/>
                  <a:gd name="f392" fmla="*/ f292 1 33902"/>
                  <a:gd name="f393" fmla="*/ f293 1 35827"/>
                  <a:gd name="f394" fmla="*/ f294 1 33902"/>
                  <a:gd name="f395" fmla="*/ f295 1 35827"/>
                  <a:gd name="f396" fmla="*/ f296 1 33902"/>
                  <a:gd name="f397" fmla="*/ f297 1 35827"/>
                  <a:gd name="f398" fmla="*/ f298 1 33902"/>
                  <a:gd name="f399" fmla="*/ f299 1 35827"/>
                  <a:gd name="f400" fmla="*/ f300 1 33902"/>
                  <a:gd name="f401" fmla="*/ f301 1 35827"/>
                  <a:gd name="f402" fmla="*/ f302 1 33902"/>
                  <a:gd name="f403" fmla="*/ f303 1 35827"/>
                  <a:gd name="f404" fmla="*/ f304 1 33902"/>
                  <a:gd name="f405" fmla="*/ f305 1 35827"/>
                  <a:gd name="f406" fmla="*/ f306 1 33902"/>
                  <a:gd name="f407" fmla="*/ f307 1 35827"/>
                  <a:gd name="f408" fmla="*/ f308 1 33902"/>
                  <a:gd name="f409" fmla="*/ f309 1 35827"/>
                  <a:gd name="f410" fmla="*/ f310 1 33902"/>
                  <a:gd name="f411" fmla="*/ f311 1 35827"/>
                  <a:gd name="f412" fmla="*/ f312 1 33902"/>
                  <a:gd name="f413" fmla="*/ f313 1 35827"/>
                  <a:gd name="f414" fmla="*/ f314 1 33902"/>
                  <a:gd name="f415" fmla="*/ f315 1 35827"/>
                  <a:gd name="f416" fmla="*/ f316 1 33902"/>
                  <a:gd name="f417" fmla="*/ f317 1 35827"/>
                  <a:gd name="f418" fmla="*/ f318 1 35827"/>
                  <a:gd name="f419" fmla="*/ f319 1 33902"/>
                  <a:gd name="f420" fmla="*/ f320 1 35827"/>
                  <a:gd name="f421" fmla="*/ f321 1 33902"/>
                  <a:gd name="f422" fmla="*/ f322 1 35827"/>
                  <a:gd name="f423" fmla="*/ f323 1 33902"/>
                  <a:gd name="f424" fmla="*/ f324 1 35827"/>
                  <a:gd name="f425" fmla="*/ f325 1 33902"/>
                  <a:gd name="f426" fmla="*/ f326 1 35827"/>
                  <a:gd name="f427" fmla="*/ f327 1 33902"/>
                  <a:gd name="f428" fmla="*/ f328 1 35827"/>
                  <a:gd name="f429" fmla="*/ f329 1 33902"/>
                  <a:gd name="f430" fmla="*/ f330 1 35827"/>
                  <a:gd name="f431" fmla="*/ f331 1 33902"/>
                  <a:gd name="f432" fmla="*/ f332 1 35827"/>
                  <a:gd name="f433" fmla="*/ f333 1 33902"/>
                  <a:gd name="f434" fmla="*/ f334 1 35827"/>
                  <a:gd name="f435" fmla="*/ f335 1 33902"/>
                  <a:gd name="f436" fmla="*/ f336 1 35827"/>
                  <a:gd name="f437" fmla="*/ f337 1 33902"/>
                  <a:gd name="f438" fmla="*/ f338 1 35827"/>
                  <a:gd name="f439" fmla="*/ f339 1 33902"/>
                  <a:gd name="f440" fmla="*/ f340 1 35827"/>
                  <a:gd name="f441" fmla="*/ f341 1 33902"/>
                  <a:gd name="f442" fmla="*/ f342 1 35827"/>
                  <a:gd name="f443" fmla="*/ f343 1 33902"/>
                  <a:gd name="f444" fmla="*/ f344 1 35827"/>
                  <a:gd name="f445" fmla="*/ f345 1 33902"/>
                  <a:gd name="f446" fmla="*/ f346 1 35827"/>
                  <a:gd name="f447" fmla="*/ f347 1 33902"/>
                  <a:gd name="f448" fmla="*/ f348 1 35827"/>
                  <a:gd name="f449" fmla="*/ f349 1 33902"/>
                  <a:gd name="f450" fmla="*/ f350 1 35827"/>
                  <a:gd name="f451" fmla="*/ f351 1 33902"/>
                  <a:gd name="f452" fmla="*/ f352 1 35827"/>
                  <a:gd name="f453" fmla="*/ f353 1 33902"/>
                  <a:gd name="f454" fmla="*/ f354 1 35827"/>
                  <a:gd name="f455" fmla="*/ f355 1 33902"/>
                  <a:gd name="f456" fmla="*/ f356 1 35827"/>
                  <a:gd name="f457" fmla="*/ f357 1 33902"/>
                  <a:gd name="f458" fmla="*/ f358 1 35827"/>
                  <a:gd name="f459" fmla="*/ f359 1 33902"/>
                  <a:gd name="f460" fmla="*/ f360 1 35827"/>
                  <a:gd name="f461" fmla="*/ f361 1 33902"/>
                  <a:gd name="f462" fmla="*/ f362 1 35827"/>
                  <a:gd name="f463" fmla="*/ f363 1 33902"/>
                  <a:gd name="f464" fmla="*/ f364 1 35827"/>
                  <a:gd name="f465" fmla="*/ f365 1 33902"/>
                  <a:gd name="f466" fmla="*/ f366 1 35827"/>
                  <a:gd name="f467" fmla="*/ f367 1 33902"/>
                  <a:gd name="f468" fmla="*/ f368 1 35827"/>
                  <a:gd name="f469" fmla="*/ f369 1 33902"/>
                  <a:gd name="f470" fmla="*/ f370 1 35827"/>
                  <a:gd name="f471" fmla="*/ f371 1 33902"/>
                  <a:gd name="f472" fmla="*/ f372 1 35827"/>
                  <a:gd name="f473" fmla="*/ f373 1 33902"/>
                  <a:gd name="f474" fmla="*/ f374 1 35827"/>
                  <a:gd name="f475" fmla="*/ f375 1 33902"/>
                  <a:gd name="f476" fmla="*/ f376 1 35827"/>
                  <a:gd name="f477" fmla="*/ f377 1 33902"/>
                  <a:gd name="f478" fmla="*/ f378 1 35827"/>
                  <a:gd name="f479" fmla="*/ f379 1 33902"/>
                  <a:gd name="f480" fmla="*/ f380 1 35827"/>
                  <a:gd name="f481" fmla="*/ f381 1 33902"/>
                  <a:gd name="f482" fmla="*/ f382 1 35827"/>
                  <a:gd name="f483" fmla="*/ f383 1 33902"/>
                  <a:gd name="f484" fmla="*/ f384 1 35827"/>
                  <a:gd name="f485" fmla="*/ f385 1 33902"/>
                  <a:gd name="f486" fmla="*/ f386 1 35827"/>
                  <a:gd name="f487" fmla="*/ f387 1 33902"/>
                  <a:gd name="f488" fmla="*/ f388 1 35827"/>
                  <a:gd name="f489" fmla="*/ f389 1 33902"/>
                  <a:gd name="f490" fmla="*/ 0 1 f289"/>
                  <a:gd name="f491" fmla="*/ f6 1 f289"/>
                  <a:gd name="f492" fmla="*/ 0 1 f290"/>
                  <a:gd name="f493" fmla="*/ f7 1 f290"/>
                  <a:gd name="f494" fmla="+- f390 0 f1"/>
                  <a:gd name="f495" fmla="*/ f391 1 f289"/>
                  <a:gd name="f496" fmla="*/ f392 1 f290"/>
                  <a:gd name="f497" fmla="*/ f393 1 f289"/>
                  <a:gd name="f498" fmla="*/ f394 1 f290"/>
                  <a:gd name="f499" fmla="*/ f395 1 f289"/>
                  <a:gd name="f500" fmla="*/ f396 1 f290"/>
                  <a:gd name="f501" fmla="*/ f397 1 f289"/>
                  <a:gd name="f502" fmla="*/ f398 1 f290"/>
                  <a:gd name="f503" fmla="*/ f399 1 f289"/>
                  <a:gd name="f504" fmla="*/ f400 1 f290"/>
                  <a:gd name="f505" fmla="*/ f401 1 f289"/>
                  <a:gd name="f506" fmla="*/ f402 1 f290"/>
                  <a:gd name="f507" fmla="*/ f403 1 f289"/>
                  <a:gd name="f508" fmla="*/ f404 1 f290"/>
                  <a:gd name="f509" fmla="*/ f405 1 f289"/>
                  <a:gd name="f510" fmla="*/ f406 1 f290"/>
                  <a:gd name="f511" fmla="*/ f407 1 f289"/>
                  <a:gd name="f512" fmla="*/ f408 1 f290"/>
                  <a:gd name="f513" fmla="*/ f409 1 f289"/>
                  <a:gd name="f514" fmla="*/ f410 1 f290"/>
                  <a:gd name="f515" fmla="*/ f411 1 f289"/>
                  <a:gd name="f516" fmla="*/ f412 1 f290"/>
                  <a:gd name="f517" fmla="*/ f413 1 f289"/>
                  <a:gd name="f518" fmla="*/ f414 1 f290"/>
                  <a:gd name="f519" fmla="*/ f415 1 f289"/>
                  <a:gd name="f520" fmla="*/ f416 1 f290"/>
                  <a:gd name="f521" fmla="*/ f417 1 f289"/>
                  <a:gd name="f522" fmla="*/ f418 1 f289"/>
                  <a:gd name="f523" fmla="*/ f419 1 f290"/>
                  <a:gd name="f524" fmla="*/ f420 1 f289"/>
                  <a:gd name="f525" fmla="*/ f421 1 f290"/>
                  <a:gd name="f526" fmla="*/ f422 1 f289"/>
                  <a:gd name="f527" fmla="*/ f423 1 f290"/>
                  <a:gd name="f528" fmla="*/ f424 1 f289"/>
                  <a:gd name="f529" fmla="*/ f425 1 f290"/>
                  <a:gd name="f530" fmla="*/ f426 1 f289"/>
                  <a:gd name="f531" fmla="*/ f427 1 f290"/>
                  <a:gd name="f532" fmla="*/ f428 1 f289"/>
                  <a:gd name="f533" fmla="*/ f429 1 f290"/>
                  <a:gd name="f534" fmla="*/ f430 1 f289"/>
                  <a:gd name="f535" fmla="*/ f431 1 f290"/>
                  <a:gd name="f536" fmla="*/ f432 1 f289"/>
                  <a:gd name="f537" fmla="*/ f433 1 f290"/>
                  <a:gd name="f538" fmla="*/ f434 1 f289"/>
                  <a:gd name="f539" fmla="*/ f435 1 f290"/>
                  <a:gd name="f540" fmla="*/ f436 1 f289"/>
                  <a:gd name="f541" fmla="*/ f437 1 f290"/>
                  <a:gd name="f542" fmla="*/ f438 1 f289"/>
                  <a:gd name="f543" fmla="*/ f439 1 f290"/>
                  <a:gd name="f544" fmla="*/ f440 1 f289"/>
                  <a:gd name="f545" fmla="*/ f441 1 f290"/>
                  <a:gd name="f546" fmla="*/ f442 1 f289"/>
                  <a:gd name="f547" fmla="*/ f443 1 f290"/>
                  <a:gd name="f548" fmla="*/ f444 1 f289"/>
                  <a:gd name="f549" fmla="*/ f445 1 f290"/>
                  <a:gd name="f550" fmla="*/ f446 1 f289"/>
                  <a:gd name="f551" fmla="*/ f447 1 f290"/>
                  <a:gd name="f552" fmla="*/ f448 1 f289"/>
                  <a:gd name="f553" fmla="*/ f449 1 f290"/>
                  <a:gd name="f554" fmla="*/ f450 1 f289"/>
                  <a:gd name="f555" fmla="*/ f451 1 f290"/>
                  <a:gd name="f556" fmla="*/ f452 1 f289"/>
                  <a:gd name="f557" fmla="*/ f453 1 f290"/>
                  <a:gd name="f558" fmla="*/ f454 1 f289"/>
                  <a:gd name="f559" fmla="*/ f455 1 f290"/>
                  <a:gd name="f560" fmla="*/ f456 1 f289"/>
                  <a:gd name="f561" fmla="*/ f457 1 f290"/>
                  <a:gd name="f562" fmla="*/ f458 1 f289"/>
                  <a:gd name="f563" fmla="*/ f459 1 f290"/>
                  <a:gd name="f564" fmla="*/ f460 1 f289"/>
                  <a:gd name="f565" fmla="*/ f461 1 f290"/>
                  <a:gd name="f566" fmla="*/ f462 1 f289"/>
                  <a:gd name="f567" fmla="*/ f463 1 f290"/>
                  <a:gd name="f568" fmla="*/ f464 1 f289"/>
                  <a:gd name="f569" fmla="*/ f465 1 f290"/>
                  <a:gd name="f570" fmla="*/ f466 1 f289"/>
                  <a:gd name="f571" fmla="*/ f467 1 f290"/>
                  <a:gd name="f572" fmla="*/ f468 1 f289"/>
                  <a:gd name="f573" fmla="*/ f469 1 f290"/>
                  <a:gd name="f574" fmla="*/ f470 1 f289"/>
                  <a:gd name="f575" fmla="*/ f471 1 f290"/>
                  <a:gd name="f576" fmla="*/ f472 1 f289"/>
                  <a:gd name="f577" fmla="*/ f473 1 f290"/>
                  <a:gd name="f578" fmla="*/ f474 1 f289"/>
                  <a:gd name="f579" fmla="*/ f475 1 f290"/>
                  <a:gd name="f580" fmla="*/ f476 1 f289"/>
                  <a:gd name="f581" fmla="*/ f477 1 f290"/>
                  <a:gd name="f582" fmla="*/ f478 1 f289"/>
                  <a:gd name="f583" fmla="*/ f479 1 f290"/>
                  <a:gd name="f584" fmla="*/ f480 1 f289"/>
                  <a:gd name="f585" fmla="*/ f481 1 f290"/>
                  <a:gd name="f586" fmla="*/ f482 1 f289"/>
                  <a:gd name="f587" fmla="*/ f483 1 f290"/>
                  <a:gd name="f588" fmla="*/ f484 1 f289"/>
                  <a:gd name="f589" fmla="*/ f485 1 f290"/>
                  <a:gd name="f590" fmla="*/ f486 1 f289"/>
                  <a:gd name="f591" fmla="*/ f487 1 f290"/>
                  <a:gd name="f592" fmla="*/ f488 1 f289"/>
                  <a:gd name="f593" fmla="*/ f489 1 f290"/>
                  <a:gd name="f594" fmla="*/ f490 f284 1"/>
                  <a:gd name="f595" fmla="*/ f491 f284 1"/>
                  <a:gd name="f596" fmla="*/ f493 f285 1"/>
                  <a:gd name="f597" fmla="*/ f492 f285 1"/>
                  <a:gd name="f598" fmla="*/ f495 f284 1"/>
                  <a:gd name="f599" fmla="*/ f496 f285 1"/>
                  <a:gd name="f600" fmla="*/ f497 f284 1"/>
                  <a:gd name="f601" fmla="*/ f498 f285 1"/>
                  <a:gd name="f602" fmla="*/ f499 f284 1"/>
                  <a:gd name="f603" fmla="*/ f500 f285 1"/>
                  <a:gd name="f604" fmla="*/ f501 f284 1"/>
                  <a:gd name="f605" fmla="*/ f502 f285 1"/>
                  <a:gd name="f606" fmla="*/ f503 f284 1"/>
                  <a:gd name="f607" fmla="*/ f504 f285 1"/>
                  <a:gd name="f608" fmla="*/ f505 f284 1"/>
                  <a:gd name="f609" fmla="*/ f506 f285 1"/>
                  <a:gd name="f610" fmla="*/ f507 f284 1"/>
                  <a:gd name="f611" fmla="*/ f508 f285 1"/>
                  <a:gd name="f612" fmla="*/ f509 f284 1"/>
                  <a:gd name="f613" fmla="*/ f510 f285 1"/>
                  <a:gd name="f614" fmla="*/ f511 f284 1"/>
                  <a:gd name="f615" fmla="*/ f512 f285 1"/>
                  <a:gd name="f616" fmla="*/ f513 f284 1"/>
                  <a:gd name="f617" fmla="*/ f514 f285 1"/>
                  <a:gd name="f618" fmla="*/ f515 f284 1"/>
                  <a:gd name="f619" fmla="*/ f516 f285 1"/>
                  <a:gd name="f620" fmla="*/ f517 f284 1"/>
                  <a:gd name="f621" fmla="*/ f518 f285 1"/>
                  <a:gd name="f622" fmla="*/ f519 f284 1"/>
                  <a:gd name="f623" fmla="*/ f520 f285 1"/>
                  <a:gd name="f624" fmla="*/ f521 f284 1"/>
                  <a:gd name="f625" fmla="*/ f522 f284 1"/>
                  <a:gd name="f626" fmla="*/ f523 f285 1"/>
                  <a:gd name="f627" fmla="*/ f524 f284 1"/>
                  <a:gd name="f628" fmla="*/ f525 f285 1"/>
                  <a:gd name="f629" fmla="*/ f526 f284 1"/>
                  <a:gd name="f630" fmla="*/ f527 f285 1"/>
                  <a:gd name="f631" fmla="*/ f528 f284 1"/>
                  <a:gd name="f632" fmla="*/ f529 f285 1"/>
                  <a:gd name="f633" fmla="*/ f530 f284 1"/>
                  <a:gd name="f634" fmla="*/ f531 f285 1"/>
                  <a:gd name="f635" fmla="*/ f532 f284 1"/>
                  <a:gd name="f636" fmla="*/ f533 f285 1"/>
                  <a:gd name="f637" fmla="*/ f534 f284 1"/>
                  <a:gd name="f638" fmla="*/ f535 f285 1"/>
                  <a:gd name="f639" fmla="*/ f536 f284 1"/>
                  <a:gd name="f640" fmla="*/ f537 f285 1"/>
                  <a:gd name="f641" fmla="*/ f538 f284 1"/>
                  <a:gd name="f642" fmla="*/ f539 f285 1"/>
                  <a:gd name="f643" fmla="*/ f540 f284 1"/>
                  <a:gd name="f644" fmla="*/ f541 f285 1"/>
                  <a:gd name="f645" fmla="*/ f542 f284 1"/>
                  <a:gd name="f646" fmla="*/ f543 f285 1"/>
                  <a:gd name="f647" fmla="*/ f544 f284 1"/>
                  <a:gd name="f648" fmla="*/ f545 f285 1"/>
                  <a:gd name="f649" fmla="*/ f546 f284 1"/>
                  <a:gd name="f650" fmla="*/ f547 f285 1"/>
                  <a:gd name="f651" fmla="*/ f548 f284 1"/>
                  <a:gd name="f652" fmla="*/ f549 f285 1"/>
                  <a:gd name="f653" fmla="*/ f550 f284 1"/>
                  <a:gd name="f654" fmla="*/ f551 f285 1"/>
                  <a:gd name="f655" fmla="*/ f552 f284 1"/>
                  <a:gd name="f656" fmla="*/ f553 f285 1"/>
                  <a:gd name="f657" fmla="*/ f554 f284 1"/>
                  <a:gd name="f658" fmla="*/ f555 f285 1"/>
                  <a:gd name="f659" fmla="*/ f556 f284 1"/>
                  <a:gd name="f660" fmla="*/ f557 f285 1"/>
                  <a:gd name="f661" fmla="*/ f558 f284 1"/>
                  <a:gd name="f662" fmla="*/ f559 f285 1"/>
                  <a:gd name="f663" fmla="*/ f560 f284 1"/>
                  <a:gd name="f664" fmla="*/ f561 f285 1"/>
                  <a:gd name="f665" fmla="*/ f562 f284 1"/>
                  <a:gd name="f666" fmla="*/ f563 f285 1"/>
                  <a:gd name="f667" fmla="*/ f564 f284 1"/>
                  <a:gd name="f668" fmla="*/ f565 f285 1"/>
                  <a:gd name="f669" fmla="*/ f566 f284 1"/>
                  <a:gd name="f670" fmla="*/ f567 f285 1"/>
                  <a:gd name="f671" fmla="*/ f568 f284 1"/>
                  <a:gd name="f672" fmla="*/ f569 f285 1"/>
                  <a:gd name="f673" fmla="*/ f570 f284 1"/>
                  <a:gd name="f674" fmla="*/ f571 f285 1"/>
                  <a:gd name="f675" fmla="*/ f572 f284 1"/>
                  <a:gd name="f676" fmla="*/ f573 f285 1"/>
                  <a:gd name="f677" fmla="*/ f574 f284 1"/>
                  <a:gd name="f678" fmla="*/ f575 f285 1"/>
                  <a:gd name="f679" fmla="*/ f576 f284 1"/>
                  <a:gd name="f680" fmla="*/ f577 f285 1"/>
                  <a:gd name="f681" fmla="*/ f578 f284 1"/>
                  <a:gd name="f682" fmla="*/ f579 f285 1"/>
                  <a:gd name="f683" fmla="*/ f580 f284 1"/>
                  <a:gd name="f684" fmla="*/ f581 f285 1"/>
                  <a:gd name="f685" fmla="*/ f582 f284 1"/>
                  <a:gd name="f686" fmla="*/ f583 f285 1"/>
                  <a:gd name="f687" fmla="*/ f584 f284 1"/>
                  <a:gd name="f688" fmla="*/ f585 f285 1"/>
                  <a:gd name="f689" fmla="*/ f586 f284 1"/>
                  <a:gd name="f690" fmla="*/ f587 f285 1"/>
                  <a:gd name="f691" fmla="*/ f588 f284 1"/>
                  <a:gd name="f692" fmla="*/ f589 f285 1"/>
                  <a:gd name="f693" fmla="*/ f590 f284 1"/>
                  <a:gd name="f694" fmla="*/ f591 f285 1"/>
                  <a:gd name="f695" fmla="*/ f592 f284 1"/>
                  <a:gd name="f696" fmla="*/ f593 f285 1"/>
                </a:gdLst>
                <a:ahLst/>
                <a:cxnLst>
                  <a:cxn ang="3cd4">
                    <a:pos x="hc" y="t"/>
                  </a:cxn>
                  <a:cxn ang="0">
                    <a:pos x="r" y="vc"/>
                  </a:cxn>
                  <a:cxn ang="cd4">
                    <a:pos x="hc" y="b"/>
                  </a:cxn>
                  <a:cxn ang="cd2">
                    <a:pos x="l" y="vc"/>
                  </a:cxn>
                  <a:cxn ang="f494">
                    <a:pos x="f598" y="f599"/>
                  </a:cxn>
                  <a:cxn ang="f494">
                    <a:pos x="f600" y="f601"/>
                  </a:cxn>
                  <a:cxn ang="f494">
                    <a:pos x="f602" y="f603"/>
                  </a:cxn>
                  <a:cxn ang="f494">
                    <a:pos x="f604" y="f605"/>
                  </a:cxn>
                  <a:cxn ang="f494">
                    <a:pos x="f606" y="f607"/>
                  </a:cxn>
                  <a:cxn ang="f494">
                    <a:pos x="f608" y="f609"/>
                  </a:cxn>
                  <a:cxn ang="f494">
                    <a:pos x="f610" y="f611"/>
                  </a:cxn>
                  <a:cxn ang="f494">
                    <a:pos x="f612" y="f613"/>
                  </a:cxn>
                  <a:cxn ang="f494">
                    <a:pos x="f614" y="f615"/>
                  </a:cxn>
                  <a:cxn ang="f494">
                    <a:pos x="f616" y="f617"/>
                  </a:cxn>
                  <a:cxn ang="f494">
                    <a:pos x="f618" y="f619"/>
                  </a:cxn>
                  <a:cxn ang="f494">
                    <a:pos x="f620" y="f621"/>
                  </a:cxn>
                  <a:cxn ang="f494">
                    <a:pos x="f622" y="f623"/>
                  </a:cxn>
                  <a:cxn ang="f494">
                    <a:pos x="f624" y="f619"/>
                  </a:cxn>
                  <a:cxn ang="f494">
                    <a:pos x="f625" y="f626"/>
                  </a:cxn>
                  <a:cxn ang="f494">
                    <a:pos x="f627" y="f628"/>
                  </a:cxn>
                  <a:cxn ang="f494">
                    <a:pos x="f629" y="f630"/>
                  </a:cxn>
                  <a:cxn ang="f494">
                    <a:pos x="f631" y="f632"/>
                  </a:cxn>
                  <a:cxn ang="f494">
                    <a:pos x="f633" y="f634"/>
                  </a:cxn>
                  <a:cxn ang="f494">
                    <a:pos x="f635" y="f636"/>
                  </a:cxn>
                  <a:cxn ang="f494">
                    <a:pos x="f637" y="f638"/>
                  </a:cxn>
                  <a:cxn ang="f494">
                    <a:pos x="f639" y="f640"/>
                  </a:cxn>
                  <a:cxn ang="f494">
                    <a:pos x="f641" y="f642"/>
                  </a:cxn>
                  <a:cxn ang="f494">
                    <a:pos x="f643" y="f644"/>
                  </a:cxn>
                  <a:cxn ang="f494">
                    <a:pos x="f645" y="f646"/>
                  </a:cxn>
                  <a:cxn ang="f494">
                    <a:pos x="f647" y="f648"/>
                  </a:cxn>
                  <a:cxn ang="f494">
                    <a:pos x="f598" y="f599"/>
                  </a:cxn>
                  <a:cxn ang="f494">
                    <a:pos x="f649" y="f650"/>
                  </a:cxn>
                  <a:cxn ang="f494">
                    <a:pos x="f651" y="f652"/>
                  </a:cxn>
                  <a:cxn ang="f494">
                    <a:pos x="f653" y="f654"/>
                  </a:cxn>
                  <a:cxn ang="f494">
                    <a:pos x="f655" y="f656"/>
                  </a:cxn>
                  <a:cxn ang="f494">
                    <a:pos x="f657" y="f658"/>
                  </a:cxn>
                  <a:cxn ang="f494">
                    <a:pos x="f659" y="f660"/>
                  </a:cxn>
                  <a:cxn ang="f494">
                    <a:pos x="f661" y="f662"/>
                  </a:cxn>
                  <a:cxn ang="f494">
                    <a:pos x="f663" y="f664"/>
                  </a:cxn>
                  <a:cxn ang="f494">
                    <a:pos x="f665" y="f666"/>
                  </a:cxn>
                  <a:cxn ang="f494">
                    <a:pos x="f667" y="f668"/>
                  </a:cxn>
                  <a:cxn ang="f494">
                    <a:pos x="f669" y="f670"/>
                  </a:cxn>
                  <a:cxn ang="f494">
                    <a:pos x="f671" y="f672"/>
                  </a:cxn>
                  <a:cxn ang="f494">
                    <a:pos x="f673" y="f674"/>
                  </a:cxn>
                  <a:cxn ang="f494">
                    <a:pos x="f675" y="f676"/>
                  </a:cxn>
                  <a:cxn ang="f494">
                    <a:pos x="f677" y="f678"/>
                  </a:cxn>
                  <a:cxn ang="f494">
                    <a:pos x="f679" y="f680"/>
                  </a:cxn>
                  <a:cxn ang="f494">
                    <a:pos x="f681" y="f682"/>
                  </a:cxn>
                  <a:cxn ang="f494">
                    <a:pos x="f683" y="f684"/>
                  </a:cxn>
                  <a:cxn ang="f494">
                    <a:pos x="f685" y="f686"/>
                  </a:cxn>
                  <a:cxn ang="f494">
                    <a:pos x="f687" y="f688"/>
                  </a:cxn>
                  <a:cxn ang="f494">
                    <a:pos x="f689" y="f690"/>
                  </a:cxn>
                  <a:cxn ang="f494">
                    <a:pos x="f691" y="f692"/>
                  </a:cxn>
                  <a:cxn ang="f494">
                    <a:pos x="f693" y="f694"/>
                  </a:cxn>
                  <a:cxn ang="f494">
                    <a:pos x="f695" y="f696"/>
                  </a:cxn>
                  <a:cxn ang="f494">
                    <a:pos x="f649" y="f650"/>
                  </a:cxn>
                </a:cxnLst>
                <a:rect l="f594" t="f597" r="f595" b="f596"/>
                <a:pathLst>
                  <a:path w="35827" h="33902">
                    <a:moveTo>
                      <a:pt x="f8" y="f9"/>
                    </a:moveTo>
                    <a:cubicBezTo>
                      <a:pt x="f10" y="f9"/>
                      <a:pt x="f11" y="f12"/>
                      <a:pt x="f13" y="f14"/>
                    </a:cubicBezTo>
                    <a:cubicBezTo>
                      <a:pt x="f15" y="f16"/>
                      <a:pt x="f17" y="f18"/>
                      <a:pt x="f19" y="f20"/>
                    </a:cubicBez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ubicBezTo>
                      <a:pt x="f47" y="f48"/>
                      <a:pt x="f49" y="f50"/>
                      <a:pt x="f51" y="f52"/>
                    </a:cubicBezTo>
                    <a:cubicBezTo>
                      <a:pt x="f53" y="f54"/>
                      <a:pt x="f55" y="f56"/>
                      <a:pt x="f57" y="f58"/>
                    </a:cubicBezTo>
                    <a:cubicBezTo>
                      <a:pt x="f59" y="f60"/>
                      <a:pt x="f61" y="f62"/>
                      <a:pt x="f63" y="f64"/>
                    </a:cubicBezTo>
                    <a:cubicBezTo>
                      <a:pt x="f65" y="f66"/>
                      <a:pt x="f67" y="f68"/>
                      <a:pt x="f69" y="f70"/>
                    </a:cubicBezTo>
                    <a:cubicBezTo>
                      <a:pt x="f71" y="f72"/>
                      <a:pt x="f73" y="f72"/>
                      <a:pt x="f74" y="f72"/>
                    </a:cubicBezTo>
                    <a:cubicBezTo>
                      <a:pt x="f75" y="f72"/>
                      <a:pt x="f76" y="f72"/>
                      <a:pt x="f77" y="f64"/>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08" y="f110"/>
                      <a:pt x="f111" y="f112"/>
                    </a:cubicBezTo>
                    <a:cubicBezTo>
                      <a:pt x="f113" y="f114"/>
                      <a:pt x="f115" y="f116"/>
                      <a:pt x="f117" y="f118"/>
                    </a:cubicBezTo>
                    <a:cubicBezTo>
                      <a:pt x="f119" y="f120"/>
                      <a:pt x="f121" y="f122"/>
                      <a:pt x="f123" y="f124"/>
                    </a:cubicBezTo>
                    <a:cubicBezTo>
                      <a:pt x="f123" y="f125"/>
                      <a:pt x="f126" y="f127"/>
                      <a:pt x="f128" y="f129"/>
                    </a:cubicBezTo>
                    <a:cubicBezTo>
                      <a:pt x="f130" y="f131"/>
                      <a:pt x="f132" y="f133"/>
                      <a:pt x="f134" y="f135"/>
                    </a:cubicBezTo>
                    <a:cubicBezTo>
                      <a:pt x="f136" y="f137"/>
                      <a:pt x="f138" y="f139"/>
                      <a:pt x="f140" y="f141"/>
                    </a:cubicBezTo>
                    <a:cubicBezTo>
                      <a:pt x="f142" y="f143"/>
                      <a:pt x="f144" y="f145"/>
                      <a:pt x="f146" y="f147"/>
                    </a:cubicBezTo>
                    <a:cubicBezTo>
                      <a:pt x="f148" y="f149"/>
                      <a:pt x="f150" y="f9"/>
                      <a:pt x="f8" y="f9"/>
                    </a:cubicBezTo>
                    <a:close/>
                    <a:moveTo>
                      <a:pt x="f151" y="f152"/>
                    </a:moveTo>
                    <a:cubicBezTo>
                      <a:pt x="f153" y="f152"/>
                      <a:pt x="f154" y="f155"/>
                      <a:pt x="f156" y="f157"/>
                    </a:cubicBezTo>
                    <a:cubicBezTo>
                      <a:pt x="f158" y="f159"/>
                      <a:pt x="f160" y="f161"/>
                      <a:pt x="f162" y="f163"/>
                    </a:cubicBezTo>
                    <a:cubicBezTo>
                      <a:pt x="f164" y="f165"/>
                      <a:pt x="f166" y="f167"/>
                      <a:pt x="f168" y="f169"/>
                    </a:cubicBezTo>
                    <a:cubicBezTo>
                      <a:pt x="f170" y="f171"/>
                      <a:pt x="f172" y="f173"/>
                      <a:pt x="f174" y="f175"/>
                    </a:cubicBezTo>
                    <a:cubicBezTo>
                      <a:pt x="f176" y="f177"/>
                      <a:pt x="f178" y="f179"/>
                      <a:pt x="f180" y="f181"/>
                    </a:cubicBezTo>
                    <a:cubicBezTo>
                      <a:pt x="f182" y="f183"/>
                      <a:pt x="f184" y="f185"/>
                      <a:pt x="f186" y="f187"/>
                    </a:cubicBezTo>
                    <a:cubicBezTo>
                      <a:pt x="f152" y="f188"/>
                      <a:pt x="f189" y="f190"/>
                      <a:pt x="f191" y="f192"/>
                    </a:cubicBezTo>
                    <a:cubicBezTo>
                      <a:pt x="f193" y="f194"/>
                      <a:pt x="f195" y="f42"/>
                      <a:pt x="f196" y="f197"/>
                    </a:cubicBezTo>
                    <a:cubicBezTo>
                      <a:pt x="f198" y="f199"/>
                      <a:pt x="f200" y="f201"/>
                      <a:pt x="f202" y="f203"/>
                    </a:cubicBezTo>
                    <a:cubicBezTo>
                      <a:pt x="f204" y="f205"/>
                      <a:pt x="f206" y="f207"/>
                      <a:pt x="f208" y="f209"/>
                    </a:cubicBezTo>
                    <a:cubicBezTo>
                      <a:pt x="f210" y="f211"/>
                      <a:pt x="f212" y="f213"/>
                      <a:pt x="f214" y="f215"/>
                    </a:cubicBezTo>
                    <a:cubicBezTo>
                      <a:pt x="f216" y="f217"/>
                      <a:pt x="f218" y="f219"/>
                      <a:pt x="f220" y="f221"/>
                    </a:cubicBezTo>
                    <a:lnTo>
                      <a:pt x="f222" y="f223"/>
                    </a:lnTo>
                    <a:cubicBezTo>
                      <a:pt x="f224" y="f225"/>
                      <a:pt x="f226" y="f227"/>
                      <a:pt x="f228" y="f229"/>
                    </a:cubicBezTo>
                    <a:cubicBezTo>
                      <a:pt x="f230" y="f231"/>
                      <a:pt x="f232" y="f233"/>
                      <a:pt x="f234" y="f233"/>
                    </a:cubicBezTo>
                    <a:cubicBezTo>
                      <a:pt x="f235" y="f233"/>
                      <a:pt x="f236" y="f237"/>
                      <a:pt x="f238" y="f239"/>
                    </a:cubicBezTo>
                    <a:cubicBezTo>
                      <a:pt x="f240" y="f241"/>
                      <a:pt x="f242" y="f243"/>
                      <a:pt x="f244" y="f245"/>
                    </a:cubicBezTo>
                    <a:cubicBezTo>
                      <a:pt x="f246" y="f247"/>
                      <a:pt x="f248" y="f249"/>
                      <a:pt x="f250" y="f251"/>
                    </a:cubicBezTo>
                    <a:cubicBezTo>
                      <a:pt x="f252" y="f253"/>
                      <a:pt x="f254" y="f255"/>
                      <a:pt x="f256" y="f257"/>
                    </a:cubicBezTo>
                    <a:cubicBezTo>
                      <a:pt x="f258" y="f259"/>
                      <a:pt x="f258" y="f260"/>
                      <a:pt x="f261" y="f262"/>
                    </a:cubicBezTo>
                    <a:cubicBezTo>
                      <a:pt x="f263" y="f264"/>
                      <a:pt x="f37" y="f265"/>
                      <a:pt x="f266" y="f267"/>
                    </a:cubicBezTo>
                    <a:cubicBezTo>
                      <a:pt x="f268" y="f269"/>
                      <a:pt x="f270" y="f271"/>
                      <a:pt x="f272" y="f273"/>
                    </a:cubicBezTo>
                    <a:cubicBezTo>
                      <a:pt x="f274" y="f275"/>
                      <a:pt x="f276" y="f277"/>
                      <a:pt x="f278" y="f279"/>
                    </a:cubicBezTo>
                    <a:cubicBezTo>
                      <a:pt x="f280" y="f281"/>
                      <a:pt x="f282" y="f152"/>
                      <a:pt x="f151" y="f152"/>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30" name="Google Shape;1528;p32">
                <a:extLst>
                  <a:ext uri="{FF2B5EF4-FFF2-40B4-BE49-F238E27FC236}">
                    <a16:creationId xmlns:a16="http://schemas.microsoft.com/office/drawing/2014/main" id="{1C80BC2B-6971-4687-989C-D7BDC3C7ED60}"/>
                  </a:ext>
                </a:extLst>
              </p:cNvPr>
              <p:cNvGrpSpPr/>
              <p:nvPr/>
            </p:nvGrpSpPr>
            <p:grpSpPr>
              <a:xfrm>
                <a:off x="5387525" y="2567936"/>
                <a:ext cx="491791" cy="689987"/>
                <a:chOff x="5387525" y="2567936"/>
                <a:chExt cx="491791" cy="689987"/>
              </a:xfrm>
            </p:grpSpPr>
            <p:sp>
              <p:nvSpPr>
                <p:cNvPr id="31" name="Google Shape;1529;p32">
                  <a:extLst>
                    <a:ext uri="{FF2B5EF4-FFF2-40B4-BE49-F238E27FC236}">
                      <a16:creationId xmlns:a16="http://schemas.microsoft.com/office/drawing/2014/main" id="{D4673163-E0CC-4F0D-91F9-FD378F0CF770}"/>
                    </a:ext>
                  </a:extLst>
                </p:cNvPr>
                <p:cNvSpPr/>
                <p:nvPr/>
              </p:nvSpPr>
              <p:spPr>
                <a:xfrm>
                  <a:off x="5387525" y="2567936"/>
                  <a:ext cx="491791" cy="689987"/>
                </a:xfrm>
                <a:custGeom>
                  <a:avLst/>
                  <a:gdLst>
                    <a:gd name="f0" fmla="val 10800000"/>
                    <a:gd name="f1" fmla="val 5400000"/>
                    <a:gd name="f2" fmla="val 180"/>
                    <a:gd name="f3" fmla="val w"/>
                    <a:gd name="f4" fmla="val h"/>
                    <a:gd name="f5" fmla="val 0"/>
                    <a:gd name="f6" fmla="val 16813"/>
                    <a:gd name="f7" fmla="val 22620"/>
                    <a:gd name="f8" fmla="val 16004"/>
                    <a:gd name="f9" fmla="val 15655"/>
                    <a:gd name="f10" fmla="val 15531"/>
                    <a:gd name="f11" fmla="val 475"/>
                    <a:gd name="f12" fmla="val 15455"/>
                    <a:gd name="f13" fmla="val 755"/>
                    <a:gd name="f14" fmla="val 15431"/>
                    <a:gd name="f15" fmla="val 922"/>
                    <a:gd name="f16" fmla="val 15408"/>
                    <a:gd name="f17" fmla="val 1089"/>
                    <a:gd name="f18" fmla="val 1255"/>
                    <a:gd name="f19" fmla="val 15360"/>
                    <a:gd name="f20" fmla="val 1267"/>
                    <a:gd name="f21" fmla="val 15348"/>
                    <a:gd name="f22" fmla="val 2267"/>
                    <a:gd name="f23" fmla="val 15241"/>
                    <a:gd name="f24" fmla="val 3256"/>
                    <a:gd name="f25" fmla="val 15277"/>
                    <a:gd name="f26" fmla="val 4256"/>
                    <a:gd name="f27" fmla="val 15324"/>
                    <a:gd name="f28" fmla="val 4458"/>
                    <a:gd name="f29" fmla="val 15312"/>
                    <a:gd name="f30" fmla="val 4661"/>
                    <a:gd name="f31" fmla="val 4863"/>
                    <a:gd name="f32" fmla="val 15336"/>
                    <a:gd name="f33" fmla="val 6816"/>
                    <a:gd name="f34" fmla="val 8780"/>
                    <a:gd name="f35" fmla="val 15491"/>
                    <a:gd name="f36" fmla="val 10721"/>
                    <a:gd name="f37" fmla="val 15539"/>
                    <a:gd name="f38" fmla="val 11673"/>
                    <a:gd name="f39" fmla="val 15515"/>
                    <a:gd name="f40" fmla="val 12626"/>
                    <a:gd name="f41" fmla="val 15586"/>
                    <a:gd name="f42" fmla="val 13578"/>
                    <a:gd name="f43" fmla="val 15610"/>
                    <a:gd name="f44" fmla="val 15912"/>
                    <a:gd name="f45" fmla="val 18234"/>
                    <a:gd name="f46" fmla="val 15634"/>
                    <a:gd name="f47" fmla="val 20567"/>
                    <a:gd name="f48" fmla="val 15528"/>
                    <a:gd name="f49" fmla="val 20569"/>
                    <a:gd name="f50" fmla="val 15422"/>
                    <a:gd name="f51" fmla="val 15316"/>
                    <a:gd name="f52" fmla="val 14998"/>
                    <a:gd name="f53" fmla="val 14679"/>
                    <a:gd name="f54" fmla="val 20564"/>
                    <a:gd name="f55" fmla="val 14360"/>
                    <a:gd name="f56" fmla="val 13934"/>
                    <a:gd name="f57" fmla="val 13509"/>
                    <a:gd name="f58" fmla="val 20573"/>
                    <a:gd name="f59" fmla="val 13086"/>
                    <a:gd name="f60" fmla="val 20615"/>
                    <a:gd name="f61" fmla="val 12705"/>
                    <a:gd name="f62" fmla="val 20662"/>
                    <a:gd name="f63" fmla="val 12312"/>
                    <a:gd name="f64" fmla="val 11931"/>
                    <a:gd name="f65" fmla="val 20710"/>
                    <a:gd name="f66" fmla="val 11550"/>
                    <a:gd name="f67" fmla="val 20758"/>
                    <a:gd name="f68" fmla="val 11157"/>
                    <a:gd name="f69" fmla="val 10776"/>
                    <a:gd name="f70" fmla="val 20805"/>
                    <a:gd name="f71" fmla="val 10478"/>
                    <a:gd name="f72" fmla="val 20841"/>
                    <a:gd name="f73" fmla="val 10181"/>
                    <a:gd name="f74" fmla="val 20817"/>
                    <a:gd name="f75" fmla="val 9883"/>
                    <a:gd name="f76" fmla="val 20889"/>
                    <a:gd name="f77" fmla="val 9371"/>
                    <a:gd name="f78" fmla="val 20924"/>
                    <a:gd name="f79" fmla="val 8859"/>
                    <a:gd name="f80" fmla="val 8347"/>
                    <a:gd name="f81" fmla="val 20948"/>
                    <a:gd name="f82" fmla="val 7859"/>
                    <a:gd name="f83" fmla="val 21055"/>
                    <a:gd name="f84" fmla="val 7347"/>
                    <a:gd name="f85" fmla="val 6859"/>
                    <a:gd name="f86" fmla="val 21067"/>
                    <a:gd name="f87" fmla="val 6418"/>
                    <a:gd name="f88" fmla="val 21103"/>
                    <a:gd name="f89" fmla="val 5966"/>
                    <a:gd name="f90" fmla="val 5525"/>
                    <a:gd name="f91" fmla="val 21151"/>
                    <a:gd name="f92" fmla="val 4930"/>
                    <a:gd name="f93" fmla="val 21198"/>
                    <a:gd name="f94" fmla="val 4335"/>
                    <a:gd name="f95" fmla="val 21163"/>
                    <a:gd name="f96" fmla="val 3751"/>
                    <a:gd name="f97" fmla="val 21246"/>
                    <a:gd name="f98" fmla="val 2942"/>
                    <a:gd name="f99" fmla="val 21270"/>
                    <a:gd name="f100" fmla="val 2132"/>
                    <a:gd name="f101" fmla="val 21305"/>
                    <a:gd name="f102" fmla="val 1346"/>
                    <a:gd name="f103" fmla="val 21448"/>
                    <a:gd name="f104" fmla="val 1430"/>
                    <a:gd name="f105" fmla="val 20520"/>
                    <a:gd name="f106" fmla="val 19579"/>
                    <a:gd name="f107" fmla="val 1442"/>
                    <a:gd name="f108" fmla="val 18650"/>
                    <a:gd name="f109" fmla="val 1465"/>
                    <a:gd name="f110" fmla="val 17555"/>
                    <a:gd name="f111" fmla="val 1454"/>
                    <a:gd name="f112" fmla="val 16448"/>
                    <a:gd name="f113" fmla="val 15352"/>
                    <a:gd name="f114" fmla="val 15150"/>
                    <a:gd name="f115" fmla="val 14947"/>
                    <a:gd name="f116" fmla="val 1406"/>
                    <a:gd name="f117" fmla="val 14745"/>
                    <a:gd name="f118" fmla="val 1394"/>
                    <a:gd name="f119" fmla="val 14185"/>
                    <a:gd name="f120" fmla="val 1370"/>
                    <a:gd name="f121" fmla="val 13614"/>
                    <a:gd name="f122" fmla="val 1358"/>
                    <a:gd name="f123" fmla="val 13042"/>
                    <a:gd name="f124" fmla="val 1251"/>
                    <a:gd name="f125" fmla="val 11959"/>
                    <a:gd name="f126" fmla="val 1311"/>
                    <a:gd name="f127" fmla="val 10876"/>
                    <a:gd name="f128" fmla="val 1215"/>
                    <a:gd name="f129" fmla="val 9792"/>
                    <a:gd name="f130" fmla="val 1334"/>
                    <a:gd name="f131" fmla="val 9768"/>
                    <a:gd name="f132" fmla="val 9709"/>
                    <a:gd name="f133" fmla="val 1180"/>
                    <a:gd name="f134" fmla="val 7328"/>
                    <a:gd name="f135" fmla="val 1168"/>
                    <a:gd name="f136" fmla="val 4934"/>
                    <a:gd name="f137" fmla="val 1192"/>
                    <a:gd name="f138" fmla="val 2553"/>
                    <a:gd name="f139" fmla="val 1203"/>
                    <a:gd name="f140" fmla="val 2089"/>
                    <a:gd name="f141" fmla="val 1096"/>
                    <a:gd name="f142" fmla="val 1636"/>
                    <a:gd name="f143" fmla="val 1084"/>
                    <a:gd name="f144" fmla="val 1172"/>
                    <a:gd name="f145" fmla="val 1989"/>
                    <a:gd name="f146" fmla="val 1303"/>
                    <a:gd name="f147" fmla="val 2906"/>
                    <a:gd name="f148" fmla="val 1243"/>
                    <a:gd name="f149" fmla="val 3811"/>
                    <a:gd name="f150" fmla="val 1315"/>
                    <a:gd name="f151" fmla="val 4484"/>
                    <a:gd name="f152" fmla="val 1339"/>
                    <a:gd name="f153" fmla="val 5153"/>
                    <a:gd name="f154" fmla="val 1348"/>
                    <a:gd name="f155" fmla="val 5823"/>
                    <a:gd name="f156" fmla="val 6493"/>
                    <a:gd name="f157" fmla="val 7163"/>
                    <a:gd name="f158" fmla="val 7835"/>
                    <a:gd name="f159" fmla="val 1327"/>
                    <a:gd name="f160" fmla="val 8907"/>
                    <a:gd name="f161" fmla="val 9978"/>
                    <a:gd name="f162" fmla="val 11050"/>
                    <a:gd name="f163" fmla="val 1232"/>
                    <a:gd name="f164" fmla="val 11410"/>
                    <a:gd name="f165" fmla="val 1196"/>
                    <a:gd name="f166" fmla="val 11771"/>
                    <a:gd name="f167" fmla="val 1191"/>
                    <a:gd name="f168" fmla="val 12131"/>
                    <a:gd name="f169" fmla="val 12298"/>
                    <a:gd name="f170" fmla="val 12466"/>
                    <a:gd name="f171" fmla="val 12633"/>
                    <a:gd name="f172" fmla="val 12960"/>
                    <a:gd name="f173" fmla="val 13286"/>
                    <a:gd name="f174" fmla="val 1187"/>
                    <a:gd name="f175" fmla="val 13610"/>
                    <a:gd name="f176" fmla="val 1160"/>
                    <a:gd name="f177" fmla="val 13991"/>
                    <a:gd name="f178" fmla="val 1101"/>
                    <a:gd name="f179" fmla="val 14396"/>
                    <a:gd name="f180" fmla="val 1124"/>
                    <a:gd name="f181" fmla="val 14717"/>
                    <a:gd name="f182" fmla="val 886"/>
                    <a:gd name="f183" fmla="val 14753"/>
                    <a:gd name="f184" fmla="val 696"/>
                    <a:gd name="f185" fmla="val 14789"/>
                    <a:gd name="f186" fmla="val 493"/>
                    <a:gd name="f187" fmla="val 14681"/>
                    <a:gd name="f188" fmla="val 327"/>
                    <a:gd name="f189" fmla="val 14300"/>
                    <a:gd name="f190" fmla="val 41"/>
                    <a:gd name="f191" fmla="val 13788"/>
                    <a:gd name="f192" fmla="val 148"/>
                    <a:gd name="f193" fmla="val 13348"/>
                    <a:gd name="f194" fmla="val 53"/>
                    <a:gd name="f195" fmla="val 12852"/>
                    <a:gd name="f196" fmla="val 27"/>
                    <a:gd name="f197" fmla="val 12356"/>
                    <a:gd name="f198" fmla="val 18"/>
                    <a:gd name="f199" fmla="val 11860"/>
                    <a:gd name="f200" fmla="val 10987"/>
                    <a:gd name="f201" fmla="val 10114"/>
                    <a:gd name="f202" fmla="val 45"/>
                    <a:gd name="f203" fmla="val 9240"/>
                    <a:gd name="f204" fmla="val 8442"/>
                    <a:gd name="f205" fmla="val 136"/>
                    <a:gd name="f206" fmla="val 7633"/>
                    <a:gd name="f207" fmla="val 89"/>
                    <a:gd name="f208" fmla="val 6835"/>
                    <a:gd name="f209" fmla="val 5978"/>
                    <a:gd name="f210" fmla="val 219"/>
                    <a:gd name="f211" fmla="val 5109"/>
                    <a:gd name="f212" fmla="val 184"/>
                    <a:gd name="f213" fmla="val 4251"/>
                    <a:gd name="f214" fmla="val 3692"/>
                    <a:gd name="f215" fmla="val 273"/>
                    <a:gd name="f216" fmla="val 3129"/>
                    <a:gd name="f217" fmla="val 279"/>
                    <a:gd name="f218" fmla="val 2567"/>
                    <a:gd name="f219" fmla="val 2406"/>
                    <a:gd name="f220" fmla="val 2245"/>
                    <a:gd name="f221" fmla="val 2085"/>
                    <a:gd name="f222" fmla="val 1683"/>
                    <a:gd name="f223" fmla="val 1282"/>
                    <a:gd name="f224" fmla="val 282"/>
                    <a:gd name="f225" fmla="val 882"/>
                    <a:gd name="f226" fmla="val 303"/>
                    <a:gd name="f227" fmla="val 715"/>
                    <a:gd name="f228" fmla="val 362"/>
                    <a:gd name="f229" fmla="val 561"/>
                    <a:gd name="f230" fmla="val 422"/>
                    <a:gd name="f231" fmla="val 406"/>
                    <a:gd name="f232" fmla="val 346"/>
                    <a:gd name="f233" fmla="val 49"/>
                    <a:gd name="f234" fmla="val 1958"/>
                    <a:gd name="f235" fmla="val 2720"/>
                    <a:gd name="f236" fmla="val 1"/>
                    <a:gd name="f237" fmla="val 4839"/>
                    <a:gd name="f238" fmla="val 60"/>
                    <a:gd name="f239" fmla="val 6947"/>
                    <a:gd name="f240" fmla="val 72"/>
                    <a:gd name="f241" fmla="val 9066"/>
                    <a:gd name="f242" fmla="val 9173"/>
                    <a:gd name="f243" fmla="val 84"/>
                    <a:gd name="f244" fmla="val 9280"/>
                    <a:gd name="f245" fmla="val 108"/>
                    <a:gd name="f246" fmla="val 9387"/>
                    <a:gd name="f247" fmla="val 120"/>
                    <a:gd name="f248" fmla="val 10542"/>
                    <a:gd name="f249" fmla="val 11709"/>
                    <a:gd name="f250" fmla="val 144"/>
                    <a:gd name="f251" fmla="val 12864"/>
                    <a:gd name="f252" fmla="val 168"/>
                    <a:gd name="f253" fmla="val 15186"/>
                    <a:gd name="f254" fmla="val 17495"/>
                    <a:gd name="f255" fmla="val 156"/>
                    <a:gd name="f256" fmla="val 19805"/>
                    <a:gd name="f257" fmla="val 239"/>
                    <a:gd name="f258" fmla="val 20270"/>
                    <a:gd name="f259" fmla="val 191"/>
                    <a:gd name="f260" fmla="val 287"/>
                    <a:gd name="f261" fmla="val 21210"/>
                    <a:gd name="f262" fmla="val 370"/>
                    <a:gd name="f263" fmla="val 21603"/>
                    <a:gd name="f264" fmla="val 22163"/>
                    <a:gd name="f265" fmla="val 596"/>
                    <a:gd name="f266" fmla="val 22425"/>
                    <a:gd name="f267" fmla="val 692"/>
                    <a:gd name="f268" fmla="val 22436"/>
                    <a:gd name="f269" fmla="val 787"/>
                    <a:gd name="f270" fmla="val 22460"/>
                    <a:gd name="f271" fmla="val 22484"/>
                    <a:gd name="f272" fmla="val 1778"/>
                    <a:gd name="f273" fmla="val 22595"/>
                    <a:gd name="f274" fmla="val 2674"/>
                    <a:gd name="f275" fmla="val 3576"/>
                    <a:gd name="f276" fmla="val 3836"/>
                    <a:gd name="f277" fmla="val 4097"/>
                    <a:gd name="f278" fmla="val 22618"/>
                    <a:gd name="f279" fmla="val 4359"/>
                    <a:gd name="f280" fmla="val 22615"/>
                    <a:gd name="f281" fmla="val 4539"/>
                    <a:gd name="f282" fmla="val 22617"/>
                    <a:gd name="f283" fmla="val 4719"/>
                    <a:gd name="f284" fmla="val 4899"/>
                    <a:gd name="f285" fmla="val 7051"/>
                    <a:gd name="f286" fmla="val 22591"/>
                    <a:gd name="f287" fmla="val 8133"/>
                    <a:gd name="f288" fmla="val 8145"/>
                    <a:gd name="f289" fmla="val 22532"/>
                    <a:gd name="f290" fmla="val 8228"/>
                    <a:gd name="f291" fmla="val 22535"/>
                    <a:gd name="f292" fmla="val 8312"/>
                    <a:gd name="f293" fmla="val 22537"/>
                    <a:gd name="f294" fmla="val 8395"/>
                    <a:gd name="f295" fmla="val 8895"/>
                    <a:gd name="f296" fmla="val 9397"/>
                    <a:gd name="f297" fmla="val 9907"/>
                    <a:gd name="f298" fmla="val 10193"/>
                    <a:gd name="f299" fmla="val 22448"/>
                    <a:gd name="f300" fmla="val 10740"/>
                    <a:gd name="f301" fmla="val 22365"/>
                    <a:gd name="f302" fmla="val 11395"/>
                    <a:gd name="f303" fmla="val 22317"/>
                    <a:gd name="f304" fmla="val 12050"/>
                    <a:gd name="f305" fmla="val 22270"/>
                    <a:gd name="f306" fmla="val 12693"/>
                    <a:gd name="f307" fmla="val 22186"/>
                    <a:gd name="f308" fmla="val 13360"/>
                    <a:gd name="f309" fmla="val 22127"/>
                    <a:gd name="f310" fmla="val 14015"/>
                    <a:gd name="f311" fmla="val 22056"/>
                    <a:gd name="f312" fmla="val 14669"/>
                    <a:gd name="f313" fmla="val 21925"/>
                    <a:gd name="f314" fmla="val 14848"/>
                    <a:gd name="f315" fmla="val 21901"/>
                    <a:gd name="f316" fmla="val 15039"/>
                    <a:gd name="f317" fmla="val 21889"/>
                    <a:gd name="f318" fmla="val 15217"/>
                    <a:gd name="f319" fmla="val 21865"/>
                    <a:gd name="f320" fmla="val 15384"/>
                    <a:gd name="f321" fmla="val 21805"/>
                    <a:gd name="f322" fmla="val 15574"/>
                    <a:gd name="f323" fmla="val 15753"/>
                    <a:gd name="f324" fmla="val 21782"/>
                    <a:gd name="f325" fmla="val 16003"/>
                    <a:gd name="f326" fmla="val 21686"/>
                    <a:gd name="f327" fmla="val 16313"/>
                    <a:gd name="f328" fmla="val 21651"/>
                    <a:gd name="f329" fmla="val 16467"/>
                    <a:gd name="f330" fmla="val 21413"/>
                    <a:gd name="f331" fmla="val 16586"/>
                    <a:gd name="f332" fmla="val 21222"/>
                    <a:gd name="f333" fmla="val 16551"/>
                    <a:gd name="f334" fmla="val 20996"/>
                    <a:gd name="f335" fmla="val 16610"/>
                    <a:gd name="f336" fmla="val 20793"/>
                    <a:gd name="f337" fmla="val 16753"/>
                    <a:gd name="f338" fmla="val 20317"/>
                    <a:gd name="f339" fmla="val 16670"/>
                    <a:gd name="f340" fmla="val 19829"/>
                    <a:gd name="f341" fmla="val 16705"/>
                    <a:gd name="f342" fmla="val 19341"/>
                    <a:gd name="f343" fmla="val 16765"/>
                    <a:gd name="f344" fmla="val 18912"/>
                    <a:gd name="f345" fmla="val 16741"/>
                    <a:gd name="f346" fmla="val 18472"/>
                    <a:gd name="f347" fmla="val 18031"/>
                    <a:gd name="f348" fmla="val 15840"/>
                    <a:gd name="f349" fmla="val 16789"/>
                    <a:gd name="f350" fmla="val 13638"/>
                    <a:gd name="f351" fmla="val 16729"/>
                    <a:gd name="f352" fmla="val 11447"/>
                    <a:gd name="f353" fmla="val 11328"/>
                    <a:gd name="f354" fmla="val 11221"/>
                    <a:gd name="f355" fmla="val 16694"/>
                    <a:gd name="f356" fmla="val 11102"/>
                    <a:gd name="f357" fmla="val 16646"/>
                    <a:gd name="f358" fmla="val 8423"/>
                    <a:gd name="f359" fmla="val 16682"/>
                    <a:gd name="f360" fmla="val 5732"/>
                    <a:gd name="f361" fmla="val 16658"/>
                    <a:gd name="f362" fmla="val 3041"/>
                    <a:gd name="f363" fmla="val 16598"/>
                    <a:gd name="f364" fmla="val 2613"/>
                    <a:gd name="f365" fmla="val 2184"/>
                    <a:gd name="f366" fmla="val 16527"/>
                    <a:gd name="f367" fmla="val 1767"/>
                    <a:gd name="f368" fmla="val 16503"/>
                    <a:gd name="f369" fmla="val 1470"/>
                    <a:gd name="f370" fmla="val 16515"/>
                    <a:gd name="f371" fmla="val 16443"/>
                    <a:gd name="f372" fmla="val 874"/>
                    <a:gd name="f373" fmla="val 16384"/>
                    <a:gd name="f374" fmla="val 577"/>
                    <a:gd name="f375" fmla="val 16348"/>
                    <a:gd name="f376" fmla="val 243"/>
                    <a:gd name="f377" fmla="val 16122"/>
                    <a:gd name="f378" fmla="val 17"/>
                    <a:gd name="f379" fmla="val 16080"/>
                    <a:gd name="f380" fmla="val 6"/>
                    <a:gd name="f381" fmla="val 16041"/>
                    <a:gd name="f382" fmla="+- 0 0 -90"/>
                    <a:gd name="f383" fmla="*/ f3 1 16813"/>
                    <a:gd name="f384" fmla="*/ f4 1 22620"/>
                    <a:gd name="f385" fmla="+- f7 0 f5"/>
                    <a:gd name="f386" fmla="+- f6 0 f5"/>
                    <a:gd name="f387" fmla="*/ f382 f0 1"/>
                    <a:gd name="f388" fmla="*/ f386 1 16813"/>
                    <a:gd name="f389" fmla="*/ f385 1 22620"/>
                    <a:gd name="f390" fmla="*/ 133000125 f386 1"/>
                    <a:gd name="f391" fmla="*/ 6497347 f385 1"/>
                    <a:gd name="f392" fmla="*/ 132182495 f386 1"/>
                    <a:gd name="f393" fmla="*/ 10903375 f385 1"/>
                    <a:gd name="f394" fmla="*/ 131769695 f386 1"/>
                    <a:gd name="f395" fmla="*/ 41849322 f385 1"/>
                    <a:gd name="f396" fmla="*/ 134127662 f386 1"/>
                    <a:gd name="f397" fmla="*/ 116847573 f385 1"/>
                    <a:gd name="f398" fmla="*/ 131804122 f386 1"/>
                    <a:gd name="f399" fmla="*/ 177009716 f385 1"/>
                    <a:gd name="f400" fmla="*/ 112613636 f386 1"/>
                    <a:gd name="f401" fmla="*/ 177405734 f385 1"/>
                    <a:gd name="f402" fmla="*/ 92734438 f386 1"/>
                    <a:gd name="f403" fmla="*/ 179040563 f385 1"/>
                    <a:gd name="f404" fmla="*/ 71831436 f386 1"/>
                    <a:gd name="f405" fmla="*/ 180271403 f385 1"/>
                    <a:gd name="f406" fmla="*/ 47546213 f386 1"/>
                    <a:gd name="f407" fmla="*/ 182018367 f385 1"/>
                    <a:gd name="f408" fmla="*/ 11583249 f386 1"/>
                    <a:gd name="f409" fmla="*/ 184574128 f385 1"/>
                    <a:gd name="f410" fmla="*/ 12409280 f386 1"/>
                    <a:gd name="f411" fmla="*/ 132114146 f385 1"/>
                    <a:gd name="f412" fmla="*/ 11686552 f386 1"/>
                    <a:gd name="f413" fmla="*/ 112234940 f385 1"/>
                    <a:gd name="f414" fmla="*/ 11479947 f386 1"/>
                    <a:gd name="f415" fmla="*/ 84060192 f385 1"/>
                    <a:gd name="f416" fmla="*/ 10257919 f386 1"/>
                    <a:gd name="f417" fmla="*/ 21970095 f385 1"/>
                    <a:gd name="f418" fmla="*/ 9328585 f386 1"/>
                    <a:gd name="f419" fmla="*/ 10085745 f385 1"/>
                    <a:gd name="f420" fmla="*/ 50110785 f386 1"/>
                    <a:gd name="f421" fmla="*/ 11600468 f385 1"/>
                    <a:gd name="f422" fmla="*/ 95092405 f386 1"/>
                    <a:gd name="f423" fmla="*/ 10602279 f385 1"/>
                    <a:gd name="f424" fmla="*/ 108714901 f386 1"/>
                    <a:gd name="f425" fmla="*/ 10257923 f385 1"/>
                    <a:gd name="f426" fmla="*/ 126649342 f386 1"/>
                    <a:gd name="f427" fmla="*/ 7624475 f385 1"/>
                    <a:gd name="f428" fmla="*/ 114868300 f386 1"/>
                    <a:gd name="f429" fmla="*/ 456060 f385 1"/>
                    <a:gd name="f430" fmla="*/ 79515930 f386 1"/>
                    <a:gd name="f431" fmla="*/ 36582799 f386 1"/>
                    <a:gd name="f432" fmla="*/ 1884694 f385 1"/>
                    <a:gd name="f433" fmla="*/ 17942843 f386 1"/>
                    <a:gd name="f434" fmla="*/ 2400818 f385 1"/>
                    <a:gd name="f435" fmla="*/ 3493906 f386 1"/>
                    <a:gd name="f436" fmla="*/ 4242682 f385 1"/>
                    <a:gd name="f437" fmla="*/ 619406 f386 1"/>
                    <a:gd name="f438" fmla="*/ 78018905 f385 1"/>
                    <a:gd name="f439" fmla="*/ 1239242 f386 1"/>
                    <a:gd name="f440" fmla="*/ 110702983 f385 1"/>
                    <a:gd name="f441" fmla="*/ 2469671 f386 1"/>
                    <a:gd name="f442" fmla="*/ 182526068 f385 1"/>
                    <a:gd name="f443" fmla="*/ 7590024 f386 1"/>
                    <a:gd name="f444" fmla="*/ 193489506 f385 1"/>
                    <a:gd name="f445" fmla="*/ 37512113 f386 1"/>
                    <a:gd name="f446" fmla="*/ 194617044 f385 1"/>
                    <a:gd name="f447" fmla="*/ 69989572 f386 1"/>
                    <a:gd name="f448" fmla="*/ 194410438 f385 1"/>
                    <a:gd name="f449" fmla="*/ 72244237 f386 1"/>
                    <a:gd name="f450" fmla="*/ 193945566 f385 1"/>
                    <a:gd name="f451" fmla="*/ 85256119 f386 1"/>
                    <a:gd name="f452" fmla="*/ 193076275 f385 1"/>
                    <a:gd name="f453" fmla="*/ 109231414 f386 1"/>
                    <a:gd name="f454" fmla="*/ 190924913 f385 1"/>
                    <a:gd name="f455" fmla="*/ 130952066 f386 1"/>
                    <a:gd name="f456" fmla="*/ 188162546 f385 1"/>
                    <a:gd name="f457" fmla="*/ 141709284 f386 1"/>
                    <a:gd name="f458" fmla="*/ 184273032 f385 1"/>
                    <a:gd name="f459" fmla="*/ 143757343 f386 1"/>
                    <a:gd name="f460" fmla="*/ 166441886 f385 1"/>
                    <a:gd name="f461" fmla="*/ 143963948 f386 1"/>
                    <a:gd name="f462" fmla="*/ 98508726 f385 1"/>
                    <a:gd name="f463" fmla="*/ 143352944 f386 1"/>
                    <a:gd name="f464" fmla="*/ 26169948 f385 1"/>
                    <a:gd name="f465" fmla="*/ 142225387 f386 1"/>
                    <a:gd name="f466" fmla="*/ 15206100 f385 1"/>
                    <a:gd name="f467" fmla="*/ 138740293 f386 1"/>
                    <a:gd name="f468" fmla="*/ 146132 f385 1"/>
                    <a:gd name="f469" fmla="*/ f387 1 f2"/>
                    <a:gd name="f470" fmla="*/ f390 1 16813"/>
                    <a:gd name="f471" fmla="*/ f391 1 22620"/>
                    <a:gd name="f472" fmla="*/ f392 1 16813"/>
                    <a:gd name="f473" fmla="*/ f393 1 22620"/>
                    <a:gd name="f474" fmla="*/ f394 1 16813"/>
                    <a:gd name="f475" fmla="*/ f395 1 22620"/>
                    <a:gd name="f476" fmla="*/ f396 1 16813"/>
                    <a:gd name="f477" fmla="*/ f397 1 22620"/>
                    <a:gd name="f478" fmla="*/ f398 1 16813"/>
                    <a:gd name="f479" fmla="*/ f399 1 22620"/>
                    <a:gd name="f480" fmla="*/ f400 1 16813"/>
                    <a:gd name="f481" fmla="*/ f401 1 22620"/>
                    <a:gd name="f482" fmla="*/ f402 1 16813"/>
                    <a:gd name="f483" fmla="*/ f403 1 22620"/>
                    <a:gd name="f484" fmla="*/ f404 1 16813"/>
                    <a:gd name="f485" fmla="*/ f405 1 22620"/>
                    <a:gd name="f486" fmla="*/ f406 1 16813"/>
                    <a:gd name="f487" fmla="*/ f407 1 22620"/>
                    <a:gd name="f488" fmla="*/ f408 1 16813"/>
                    <a:gd name="f489" fmla="*/ f409 1 22620"/>
                    <a:gd name="f490" fmla="*/ f410 1 16813"/>
                    <a:gd name="f491" fmla="*/ f411 1 22620"/>
                    <a:gd name="f492" fmla="*/ f412 1 16813"/>
                    <a:gd name="f493" fmla="*/ f413 1 22620"/>
                    <a:gd name="f494" fmla="*/ f414 1 16813"/>
                    <a:gd name="f495" fmla="*/ f415 1 22620"/>
                    <a:gd name="f496" fmla="*/ f416 1 16813"/>
                    <a:gd name="f497" fmla="*/ f417 1 22620"/>
                    <a:gd name="f498" fmla="*/ f418 1 16813"/>
                    <a:gd name="f499" fmla="*/ f419 1 22620"/>
                    <a:gd name="f500" fmla="*/ f420 1 16813"/>
                    <a:gd name="f501" fmla="*/ f421 1 22620"/>
                    <a:gd name="f502" fmla="*/ f422 1 16813"/>
                    <a:gd name="f503" fmla="*/ f423 1 22620"/>
                    <a:gd name="f504" fmla="*/ f424 1 16813"/>
                    <a:gd name="f505" fmla="*/ f425 1 22620"/>
                    <a:gd name="f506" fmla="*/ f426 1 16813"/>
                    <a:gd name="f507" fmla="*/ f427 1 22620"/>
                    <a:gd name="f508" fmla="*/ f428 1 16813"/>
                    <a:gd name="f509" fmla="*/ f429 1 22620"/>
                    <a:gd name="f510" fmla="*/ f430 1 16813"/>
                    <a:gd name="f511" fmla="*/ f431 1 16813"/>
                    <a:gd name="f512" fmla="*/ f432 1 22620"/>
                    <a:gd name="f513" fmla="*/ f433 1 16813"/>
                    <a:gd name="f514" fmla="*/ f434 1 22620"/>
                    <a:gd name="f515" fmla="*/ f435 1 16813"/>
                    <a:gd name="f516" fmla="*/ f436 1 22620"/>
                    <a:gd name="f517" fmla="*/ f437 1 16813"/>
                    <a:gd name="f518" fmla="*/ f438 1 22620"/>
                    <a:gd name="f519" fmla="*/ f439 1 16813"/>
                    <a:gd name="f520" fmla="*/ f440 1 22620"/>
                    <a:gd name="f521" fmla="*/ f441 1 16813"/>
                    <a:gd name="f522" fmla="*/ f442 1 22620"/>
                    <a:gd name="f523" fmla="*/ f443 1 16813"/>
                    <a:gd name="f524" fmla="*/ f444 1 22620"/>
                    <a:gd name="f525" fmla="*/ f445 1 16813"/>
                    <a:gd name="f526" fmla="*/ f446 1 22620"/>
                    <a:gd name="f527" fmla="*/ f447 1 16813"/>
                    <a:gd name="f528" fmla="*/ f448 1 22620"/>
                    <a:gd name="f529" fmla="*/ f449 1 16813"/>
                    <a:gd name="f530" fmla="*/ f450 1 22620"/>
                    <a:gd name="f531" fmla="*/ f451 1 16813"/>
                    <a:gd name="f532" fmla="*/ f452 1 22620"/>
                    <a:gd name="f533" fmla="*/ f453 1 16813"/>
                    <a:gd name="f534" fmla="*/ f454 1 22620"/>
                    <a:gd name="f535" fmla="*/ f455 1 16813"/>
                    <a:gd name="f536" fmla="*/ f456 1 22620"/>
                    <a:gd name="f537" fmla="*/ f457 1 16813"/>
                    <a:gd name="f538" fmla="*/ f458 1 22620"/>
                    <a:gd name="f539" fmla="*/ f459 1 16813"/>
                    <a:gd name="f540" fmla="*/ f460 1 22620"/>
                    <a:gd name="f541" fmla="*/ f461 1 16813"/>
                    <a:gd name="f542" fmla="*/ f462 1 22620"/>
                    <a:gd name="f543" fmla="*/ f463 1 16813"/>
                    <a:gd name="f544" fmla="*/ f464 1 22620"/>
                    <a:gd name="f545" fmla="*/ f465 1 16813"/>
                    <a:gd name="f546" fmla="*/ f466 1 22620"/>
                    <a:gd name="f547" fmla="*/ f467 1 16813"/>
                    <a:gd name="f548" fmla="*/ f468 1 22620"/>
                    <a:gd name="f549" fmla="*/ 0 1 f388"/>
                    <a:gd name="f550" fmla="*/ f6 1 f388"/>
                    <a:gd name="f551" fmla="*/ 0 1 f389"/>
                    <a:gd name="f552" fmla="*/ f7 1 f389"/>
                    <a:gd name="f553" fmla="+- f469 0 f1"/>
                    <a:gd name="f554" fmla="*/ f470 1 f388"/>
                    <a:gd name="f555" fmla="*/ f471 1 f389"/>
                    <a:gd name="f556" fmla="*/ f472 1 f388"/>
                    <a:gd name="f557" fmla="*/ f473 1 f389"/>
                    <a:gd name="f558" fmla="*/ f474 1 f388"/>
                    <a:gd name="f559" fmla="*/ f475 1 f389"/>
                    <a:gd name="f560" fmla="*/ f476 1 f388"/>
                    <a:gd name="f561" fmla="*/ f477 1 f389"/>
                    <a:gd name="f562" fmla="*/ f478 1 f388"/>
                    <a:gd name="f563" fmla="*/ f479 1 f389"/>
                    <a:gd name="f564" fmla="*/ f480 1 f388"/>
                    <a:gd name="f565" fmla="*/ f481 1 f389"/>
                    <a:gd name="f566" fmla="*/ f482 1 f388"/>
                    <a:gd name="f567" fmla="*/ f483 1 f389"/>
                    <a:gd name="f568" fmla="*/ f484 1 f388"/>
                    <a:gd name="f569" fmla="*/ f485 1 f389"/>
                    <a:gd name="f570" fmla="*/ f486 1 f388"/>
                    <a:gd name="f571" fmla="*/ f487 1 f389"/>
                    <a:gd name="f572" fmla="*/ f488 1 f388"/>
                    <a:gd name="f573" fmla="*/ f489 1 f389"/>
                    <a:gd name="f574" fmla="*/ f490 1 f388"/>
                    <a:gd name="f575" fmla="*/ f491 1 f389"/>
                    <a:gd name="f576" fmla="*/ f492 1 f388"/>
                    <a:gd name="f577" fmla="*/ f493 1 f389"/>
                    <a:gd name="f578" fmla="*/ f494 1 f388"/>
                    <a:gd name="f579" fmla="*/ f495 1 f389"/>
                    <a:gd name="f580" fmla="*/ f496 1 f388"/>
                    <a:gd name="f581" fmla="*/ f497 1 f389"/>
                    <a:gd name="f582" fmla="*/ f498 1 f388"/>
                    <a:gd name="f583" fmla="*/ f499 1 f389"/>
                    <a:gd name="f584" fmla="*/ f500 1 f388"/>
                    <a:gd name="f585" fmla="*/ f501 1 f389"/>
                    <a:gd name="f586" fmla="*/ f502 1 f388"/>
                    <a:gd name="f587" fmla="*/ f503 1 f389"/>
                    <a:gd name="f588" fmla="*/ f504 1 f388"/>
                    <a:gd name="f589" fmla="*/ f505 1 f389"/>
                    <a:gd name="f590" fmla="*/ f506 1 f388"/>
                    <a:gd name="f591" fmla="*/ f507 1 f389"/>
                    <a:gd name="f592" fmla="*/ f508 1 f388"/>
                    <a:gd name="f593" fmla="*/ f509 1 f389"/>
                    <a:gd name="f594" fmla="*/ f510 1 f388"/>
                    <a:gd name="f595" fmla="*/ f511 1 f388"/>
                    <a:gd name="f596" fmla="*/ f512 1 f389"/>
                    <a:gd name="f597" fmla="*/ f513 1 f388"/>
                    <a:gd name="f598" fmla="*/ f514 1 f389"/>
                    <a:gd name="f599" fmla="*/ f515 1 f388"/>
                    <a:gd name="f600" fmla="*/ f516 1 f389"/>
                    <a:gd name="f601" fmla="*/ f517 1 f388"/>
                    <a:gd name="f602" fmla="*/ f518 1 f389"/>
                    <a:gd name="f603" fmla="*/ f519 1 f388"/>
                    <a:gd name="f604" fmla="*/ f520 1 f389"/>
                    <a:gd name="f605" fmla="*/ f521 1 f388"/>
                    <a:gd name="f606" fmla="*/ f522 1 f389"/>
                    <a:gd name="f607" fmla="*/ f523 1 f388"/>
                    <a:gd name="f608" fmla="*/ f524 1 f389"/>
                    <a:gd name="f609" fmla="*/ f525 1 f388"/>
                    <a:gd name="f610" fmla="*/ f526 1 f389"/>
                    <a:gd name="f611" fmla="*/ f527 1 f388"/>
                    <a:gd name="f612" fmla="*/ f528 1 f389"/>
                    <a:gd name="f613" fmla="*/ f529 1 f388"/>
                    <a:gd name="f614" fmla="*/ f530 1 f389"/>
                    <a:gd name="f615" fmla="*/ f531 1 f388"/>
                    <a:gd name="f616" fmla="*/ f532 1 f389"/>
                    <a:gd name="f617" fmla="*/ f533 1 f388"/>
                    <a:gd name="f618" fmla="*/ f534 1 f389"/>
                    <a:gd name="f619" fmla="*/ f535 1 f388"/>
                    <a:gd name="f620" fmla="*/ f536 1 f389"/>
                    <a:gd name="f621" fmla="*/ f537 1 f388"/>
                    <a:gd name="f622" fmla="*/ f538 1 f389"/>
                    <a:gd name="f623" fmla="*/ f539 1 f388"/>
                    <a:gd name="f624" fmla="*/ f540 1 f389"/>
                    <a:gd name="f625" fmla="*/ f541 1 f388"/>
                    <a:gd name="f626" fmla="*/ f542 1 f389"/>
                    <a:gd name="f627" fmla="*/ f543 1 f388"/>
                    <a:gd name="f628" fmla="*/ f544 1 f389"/>
                    <a:gd name="f629" fmla="*/ f545 1 f388"/>
                    <a:gd name="f630" fmla="*/ f546 1 f389"/>
                    <a:gd name="f631" fmla="*/ f547 1 f388"/>
                    <a:gd name="f632" fmla="*/ f548 1 f389"/>
                    <a:gd name="f633" fmla="*/ f549 f383 1"/>
                    <a:gd name="f634" fmla="*/ f550 f383 1"/>
                    <a:gd name="f635" fmla="*/ f552 f384 1"/>
                    <a:gd name="f636" fmla="*/ f551 f384 1"/>
                    <a:gd name="f637" fmla="*/ f554 f383 1"/>
                    <a:gd name="f638" fmla="*/ f555 f384 1"/>
                    <a:gd name="f639" fmla="*/ f556 f383 1"/>
                    <a:gd name="f640" fmla="*/ f557 f384 1"/>
                    <a:gd name="f641" fmla="*/ f558 f383 1"/>
                    <a:gd name="f642" fmla="*/ f559 f384 1"/>
                    <a:gd name="f643" fmla="*/ f560 f383 1"/>
                    <a:gd name="f644" fmla="*/ f561 f384 1"/>
                    <a:gd name="f645" fmla="*/ f562 f383 1"/>
                    <a:gd name="f646" fmla="*/ f563 f384 1"/>
                    <a:gd name="f647" fmla="*/ f564 f383 1"/>
                    <a:gd name="f648" fmla="*/ f565 f384 1"/>
                    <a:gd name="f649" fmla="*/ f566 f383 1"/>
                    <a:gd name="f650" fmla="*/ f567 f384 1"/>
                    <a:gd name="f651" fmla="*/ f568 f383 1"/>
                    <a:gd name="f652" fmla="*/ f569 f384 1"/>
                    <a:gd name="f653" fmla="*/ f570 f383 1"/>
                    <a:gd name="f654" fmla="*/ f571 f384 1"/>
                    <a:gd name="f655" fmla="*/ f572 f383 1"/>
                    <a:gd name="f656" fmla="*/ f573 f384 1"/>
                    <a:gd name="f657" fmla="*/ f574 f383 1"/>
                    <a:gd name="f658" fmla="*/ f575 f384 1"/>
                    <a:gd name="f659" fmla="*/ f576 f383 1"/>
                    <a:gd name="f660" fmla="*/ f577 f384 1"/>
                    <a:gd name="f661" fmla="*/ f578 f383 1"/>
                    <a:gd name="f662" fmla="*/ f579 f384 1"/>
                    <a:gd name="f663" fmla="*/ f580 f383 1"/>
                    <a:gd name="f664" fmla="*/ f581 f384 1"/>
                    <a:gd name="f665" fmla="*/ f582 f383 1"/>
                    <a:gd name="f666" fmla="*/ f583 f384 1"/>
                    <a:gd name="f667" fmla="*/ f584 f383 1"/>
                    <a:gd name="f668" fmla="*/ f585 f384 1"/>
                    <a:gd name="f669" fmla="*/ f586 f383 1"/>
                    <a:gd name="f670" fmla="*/ f587 f384 1"/>
                    <a:gd name="f671" fmla="*/ f588 f383 1"/>
                    <a:gd name="f672" fmla="*/ f589 f384 1"/>
                    <a:gd name="f673" fmla="*/ f590 f383 1"/>
                    <a:gd name="f674" fmla="*/ f591 f384 1"/>
                    <a:gd name="f675" fmla="*/ f592 f383 1"/>
                    <a:gd name="f676" fmla="*/ f593 f384 1"/>
                    <a:gd name="f677" fmla="*/ f594 f383 1"/>
                    <a:gd name="f678" fmla="*/ f595 f383 1"/>
                    <a:gd name="f679" fmla="*/ f596 f384 1"/>
                    <a:gd name="f680" fmla="*/ f597 f383 1"/>
                    <a:gd name="f681" fmla="*/ f598 f384 1"/>
                    <a:gd name="f682" fmla="*/ f599 f383 1"/>
                    <a:gd name="f683" fmla="*/ f600 f384 1"/>
                    <a:gd name="f684" fmla="*/ f601 f383 1"/>
                    <a:gd name="f685" fmla="*/ f602 f384 1"/>
                    <a:gd name="f686" fmla="*/ f603 f383 1"/>
                    <a:gd name="f687" fmla="*/ f604 f384 1"/>
                    <a:gd name="f688" fmla="*/ f605 f383 1"/>
                    <a:gd name="f689" fmla="*/ f606 f384 1"/>
                    <a:gd name="f690" fmla="*/ f607 f383 1"/>
                    <a:gd name="f691" fmla="*/ f608 f384 1"/>
                    <a:gd name="f692" fmla="*/ f609 f383 1"/>
                    <a:gd name="f693" fmla="*/ f610 f384 1"/>
                    <a:gd name="f694" fmla="*/ f611 f383 1"/>
                    <a:gd name="f695" fmla="*/ f612 f384 1"/>
                    <a:gd name="f696" fmla="*/ f613 f383 1"/>
                    <a:gd name="f697" fmla="*/ f614 f384 1"/>
                    <a:gd name="f698" fmla="*/ f615 f383 1"/>
                    <a:gd name="f699" fmla="*/ f616 f384 1"/>
                    <a:gd name="f700" fmla="*/ f617 f383 1"/>
                    <a:gd name="f701" fmla="*/ f618 f384 1"/>
                    <a:gd name="f702" fmla="*/ f619 f383 1"/>
                    <a:gd name="f703" fmla="*/ f620 f384 1"/>
                    <a:gd name="f704" fmla="*/ f621 f383 1"/>
                    <a:gd name="f705" fmla="*/ f622 f384 1"/>
                    <a:gd name="f706" fmla="*/ f623 f383 1"/>
                    <a:gd name="f707" fmla="*/ f624 f384 1"/>
                    <a:gd name="f708" fmla="*/ f625 f383 1"/>
                    <a:gd name="f709" fmla="*/ f626 f384 1"/>
                    <a:gd name="f710" fmla="*/ f627 f383 1"/>
                    <a:gd name="f711" fmla="*/ f628 f384 1"/>
                    <a:gd name="f712" fmla="*/ f629 f383 1"/>
                    <a:gd name="f713" fmla="*/ f630 f384 1"/>
                    <a:gd name="f714" fmla="*/ f631 f383 1"/>
                    <a:gd name="f715" fmla="*/ f632 f384 1"/>
                  </a:gdLst>
                  <a:ahLst/>
                  <a:cxnLst>
                    <a:cxn ang="3cd4">
                      <a:pos x="hc" y="t"/>
                    </a:cxn>
                    <a:cxn ang="0">
                      <a:pos x="r" y="vc"/>
                    </a:cxn>
                    <a:cxn ang="cd4">
                      <a:pos x="hc" y="b"/>
                    </a:cxn>
                    <a:cxn ang="cd2">
                      <a:pos x="l" y="vc"/>
                    </a:cxn>
                    <a:cxn ang="f553">
                      <a:pos x="f637" y="f638"/>
                    </a:cxn>
                    <a:cxn ang="f553">
                      <a:pos x="f639" y="f640"/>
                    </a:cxn>
                    <a:cxn ang="f553">
                      <a:pos x="f641" y="f642"/>
                    </a:cxn>
                    <a:cxn ang="f553">
                      <a:pos x="f643" y="f644"/>
                    </a:cxn>
                    <a:cxn ang="f553">
                      <a:pos x="f645" y="f646"/>
                    </a:cxn>
                    <a:cxn ang="f553">
                      <a:pos x="f647" y="f648"/>
                    </a:cxn>
                    <a:cxn ang="f553">
                      <a:pos x="f649" y="f650"/>
                    </a:cxn>
                    <a:cxn ang="f553">
                      <a:pos x="f651" y="f652"/>
                    </a:cxn>
                    <a:cxn ang="f553">
                      <a:pos x="f653" y="f654"/>
                    </a:cxn>
                    <a:cxn ang="f553">
                      <a:pos x="f655" y="f656"/>
                    </a:cxn>
                    <a:cxn ang="f553">
                      <a:pos x="f657" y="f658"/>
                    </a:cxn>
                    <a:cxn ang="f553">
                      <a:pos x="f659" y="f660"/>
                    </a:cxn>
                    <a:cxn ang="f553">
                      <a:pos x="f661" y="f662"/>
                    </a:cxn>
                    <a:cxn ang="f553">
                      <a:pos x="f663" y="f664"/>
                    </a:cxn>
                    <a:cxn ang="f553">
                      <a:pos x="f665" y="f666"/>
                    </a:cxn>
                    <a:cxn ang="f553">
                      <a:pos x="f667" y="f668"/>
                    </a:cxn>
                    <a:cxn ang="f553">
                      <a:pos x="f669" y="f670"/>
                    </a:cxn>
                    <a:cxn ang="f553">
                      <a:pos x="f671" y="f672"/>
                    </a:cxn>
                    <a:cxn ang="f553">
                      <a:pos x="f673" y="f674"/>
                    </a:cxn>
                    <a:cxn ang="f553">
                      <a:pos x="f675" y="f676"/>
                    </a:cxn>
                    <a:cxn ang="f553">
                      <a:pos x="f677" y="f676"/>
                    </a:cxn>
                    <a:cxn ang="f553">
                      <a:pos x="f678" y="f679"/>
                    </a:cxn>
                    <a:cxn ang="f553">
                      <a:pos x="f680" y="f681"/>
                    </a:cxn>
                    <a:cxn ang="f553">
                      <a:pos x="f682" y="f683"/>
                    </a:cxn>
                    <a:cxn ang="f553">
                      <a:pos x="f684" y="f685"/>
                    </a:cxn>
                    <a:cxn ang="f553">
                      <a:pos x="f686" y="f687"/>
                    </a:cxn>
                    <a:cxn ang="f553">
                      <a:pos x="f688" y="f689"/>
                    </a:cxn>
                    <a:cxn ang="f553">
                      <a:pos x="f690" y="f691"/>
                    </a:cxn>
                    <a:cxn ang="f553">
                      <a:pos x="f692" y="f693"/>
                    </a:cxn>
                    <a:cxn ang="f553">
                      <a:pos x="f694" y="f695"/>
                    </a:cxn>
                    <a:cxn ang="f553">
                      <a:pos x="f696" y="f697"/>
                    </a:cxn>
                    <a:cxn ang="f553">
                      <a:pos x="f698" y="f699"/>
                    </a:cxn>
                    <a:cxn ang="f553">
                      <a:pos x="f700" y="f701"/>
                    </a:cxn>
                    <a:cxn ang="f553">
                      <a:pos x="f702" y="f703"/>
                    </a:cxn>
                    <a:cxn ang="f553">
                      <a:pos x="f704" y="f705"/>
                    </a:cxn>
                    <a:cxn ang="f553">
                      <a:pos x="f706" y="f707"/>
                    </a:cxn>
                    <a:cxn ang="f553">
                      <a:pos x="f708" y="f709"/>
                    </a:cxn>
                    <a:cxn ang="f553">
                      <a:pos x="f710" y="f711"/>
                    </a:cxn>
                    <a:cxn ang="f553">
                      <a:pos x="f712" y="f713"/>
                    </a:cxn>
                    <a:cxn ang="f553">
                      <a:pos x="f714" y="f715"/>
                    </a:cxn>
                  </a:cxnLst>
                  <a:rect l="f633" t="f636" r="f634" b="f635"/>
                  <a:pathLst>
                    <a:path w="16813" h="22620">
                      <a:moveTo>
                        <a:pt x="f8" y="f5"/>
                      </a:moveTo>
                      <a:cubicBezTo>
                        <a:pt x="f9" y="f5"/>
                        <a:pt x="f10" y="f11"/>
                        <a:pt x="f12" y="f13"/>
                      </a:cubicBezTo>
                      <a:cubicBezTo>
                        <a:pt x="f14" y="f15"/>
                        <a:pt x="f16" y="f17"/>
                        <a:pt x="f16" y="f18"/>
                      </a:cubicBezTo>
                      <a:lnTo>
                        <a:pt x="f19" y="f20"/>
                      </a:lnTo>
                      <a:cubicBezTo>
                        <a:pt x="f21" y="f22"/>
                        <a:pt x="f23" y="f24"/>
                        <a:pt x="f25" y="f26"/>
                      </a:cubicBezTo>
                      <a:cubicBezTo>
                        <a:pt x="f27" y="f28"/>
                        <a:pt x="f29" y="f30"/>
                        <a:pt x="f29" y="f31"/>
                      </a:cubicBezTo>
                      <a:cubicBezTo>
                        <a:pt x="f32" y="f33"/>
                        <a:pt x="f19" y="f34"/>
                        <a:pt x="f35" y="f36"/>
                      </a:cubicBezTo>
                      <a:cubicBezTo>
                        <a:pt x="f37" y="f38"/>
                        <a:pt x="f39" y="f40"/>
                        <a:pt x="f41" y="f42"/>
                      </a:cubicBezTo>
                      <a:cubicBezTo>
                        <a:pt x="f43" y="f44"/>
                        <a:pt x="f41" y="f45"/>
                        <a:pt x="f46" y="f47"/>
                      </a:cubicBezTo>
                      <a:cubicBezTo>
                        <a:pt x="f48" y="f49"/>
                        <a:pt x="f50" y="f49"/>
                        <a:pt x="f51" y="f49"/>
                      </a:cubicBezTo>
                      <a:cubicBezTo>
                        <a:pt x="f52" y="f49"/>
                        <a:pt x="f53" y="f54"/>
                        <a:pt x="f55" y="f54"/>
                      </a:cubicBezTo>
                      <a:cubicBezTo>
                        <a:pt x="f56" y="f54"/>
                        <a:pt x="f57" y="f58"/>
                        <a:pt x="f59" y="f60"/>
                      </a:cubicBezTo>
                      <a:cubicBezTo>
                        <a:pt x="f61" y="f62"/>
                        <a:pt x="f63" y="f60"/>
                        <a:pt x="f64" y="f65"/>
                      </a:cubicBezTo>
                      <a:cubicBezTo>
                        <a:pt x="f66" y="f67"/>
                        <a:pt x="f68" y="f65"/>
                        <a:pt x="f69" y="f70"/>
                      </a:cubicBezTo>
                      <a:cubicBezTo>
                        <a:pt x="f71" y="f72"/>
                        <a:pt x="f73" y="f74"/>
                        <a:pt x="f75" y="f76"/>
                      </a:cubicBezTo>
                      <a:cubicBezTo>
                        <a:pt x="f77" y="f78"/>
                        <a:pt x="f79" y="f78"/>
                        <a:pt x="f80" y="f81"/>
                      </a:cubicBezTo>
                      <a:cubicBezTo>
                        <a:pt x="f82" y="f83"/>
                        <a:pt x="f84" y="f81"/>
                        <a:pt x="f85" y="f86"/>
                      </a:cubicBezTo>
                      <a:cubicBezTo>
                        <a:pt x="f87" y="f88"/>
                        <a:pt x="f89" y="f86"/>
                        <a:pt x="f90" y="f91"/>
                      </a:cubicBezTo>
                      <a:cubicBezTo>
                        <a:pt x="f92" y="f93"/>
                        <a:pt x="f94" y="f95"/>
                        <a:pt x="f96" y="f97"/>
                      </a:cubicBezTo>
                      <a:cubicBezTo>
                        <a:pt x="f98" y="f99"/>
                        <a:pt x="f100" y="f101"/>
                        <a:pt x="f102" y="f103"/>
                      </a:cubicBezTo>
                      <a:cubicBezTo>
                        <a:pt x="f104" y="f105"/>
                        <a:pt x="f102" y="f106"/>
                        <a:pt x="f107" y="f108"/>
                      </a:cubicBezTo>
                      <a:cubicBezTo>
                        <a:pt x="f109" y="f110"/>
                        <a:pt x="f111" y="f112"/>
                        <a:pt x="f107" y="f113"/>
                      </a:cubicBezTo>
                      <a:cubicBezTo>
                        <a:pt x="f107" y="f114"/>
                        <a:pt x="f111" y="f115"/>
                        <a:pt x="f116" y="f117"/>
                      </a:cubicBezTo>
                      <a:cubicBezTo>
                        <a:pt x="f118" y="f119"/>
                        <a:pt x="f120" y="f121"/>
                        <a:pt x="f122" y="f123"/>
                      </a:cubicBezTo>
                      <a:cubicBezTo>
                        <a:pt x="f124" y="f125"/>
                        <a:pt x="f126" y="f127"/>
                        <a:pt x="f128" y="f129"/>
                      </a:cubicBezTo>
                      <a:lnTo>
                        <a:pt x="f130" y="f131"/>
                      </a:lnTo>
                      <a:lnTo>
                        <a:pt x="f128"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4"/>
                      </a:cubicBezTo>
                      <a:cubicBezTo>
                        <a:pt x="f156" y="f154"/>
                        <a:pt x="f157" y="f152"/>
                        <a:pt x="f158" y="f159"/>
                      </a:cubicBezTo>
                      <a:cubicBezTo>
                        <a:pt x="f160" y="f148"/>
                        <a:pt x="f161" y="f20"/>
                        <a:pt x="f162" y="f163"/>
                      </a:cubicBezTo>
                      <a:cubicBezTo>
                        <a:pt x="f164" y="f165"/>
                        <a:pt x="f166" y="f167"/>
                        <a:pt x="f168" y="f167"/>
                      </a:cubicBezTo>
                      <a:cubicBezTo>
                        <a:pt x="f169" y="f167"/>
                        <a:pt x="f170" y="f137"/>
                        <a:pt x="f171" y="f137"/>
                      </a:cubicBezTo>
                      <a:cubicBezTo>
                        <a:pt x="f172" y="f137"/>
                        <a:pt x="f173" y="f174"/>
                        <a:pt x="f175" y="f176"/>
                      </a:cubicBezTo>
                      <a:cubicBezTo>
                        <a:pt x="f177" y="f178"/>
                        <a:pt x="f179" y="f180"/>
                        <a:pt x="f181" y="f182"/>
                      </a:cubicBezTo>
                      <a:cubicBezTo>
                        <a:pt x="f183" y="f184"/>
                        <a:pt x="f185" y="f186"/>
                        <a:pt x="f187" y="f188"/>
                      </a:cubicBezTo>
                      <a:cubicBezTo>
                        <a:pt x="f189" y="f190"/>
                        <a:pt x="f191" y="f192"/>
                        <a:pt x="f193" y="f194"/>
                      </a:cubicBezTo>
                      <a:cubicBezTo>
                        <a:pt x="f195" y="f196"/>
                        <a:pt x="f197" y="f198"/>
                        <a:pt x="f199" y="f198"/>
                      </a:cubicBezTo>
                      <a:cubicBezTo>
                        <a:pt x="f200" y="f198"/>
                        <a:pt x="f201" y="f202"/>
                        <a:pt x="f203" y="f194"/>
                      </a:cubicBezTo>
                      <a:cubicBezTo>
                        <a:pt x="f204" y="f205"/>
                        <a:pt x="f206" y="f207"/>
                        <a:pt x="f208" y="f192"/>
                      </a:cubicBezTo>
                      <a:cubicBezTo>
                        <a:pt x="f209" y="f210"/>
                        <a:pt x="f211" y="f212"/>
                        <a:pt x="f213" y="f210"/>
                      </a:cubicBezTo>
                      <a:cubicBezTo>
                        <a:pt x="f214" y="f215"/>
                        <a:pt x="f216" y="f217"/>
                        <a:pt x="f218" y="f217"/>
                      </a:cubicBezTo>
                      <a:cubicBezTo>
                        <a:pt x="f219" y="f217"/>
                        <a:pt x="f220" y="f217"/>
                        <a:pt x="f221" y="f217"/>
                      </a:cubicBezTo>
                      <a:cubicBezTo>
                        <a:pt x="f222" y="f217"/>
                        <a:pt x="f223" y="f224"/>
                        <a:pt x="f225" y="f226"/>
                      </a:cubicBezTo>
                      <a:cubicBezTo>
                        <a:pt x="f227" y="f228"/>
                        <a:pt x="f229" y="f230"/>
                        <a:pt x="f231" y="f186"/>
                      </a:cubicBezTo>
                      <a:cubicBezTo>
                        <a:pt x="f232" y="f148"/>
                        <a:pt x="f233" y="f234"/>
                        <a:pt x="f233" y="f235"/>
                      </a:cubicBezTo>
                      <a:cubicBezTo>
                        <a:pt x="f236" y="f237"/>
                        <a:pt x="f238" y="f239"/>
                        <a:pt x="f240" y="f241"/>
                      </a:cubicBezTo>
                      <a:cubicBezTo>
                        <a:pt x="f240" y="f242"/>
                        <a:pt x="f243" y="f244"/>
                        <a:pt x="f245" y="f246"/>
                      </a:cubicBezTo>
                      <a:cubicBezTo>
                        <a:pt x="f247" y="f248"/>
                        <a:pt x="f247" y="f249"/>
                        <a:pt x="f250" y="f251"/>
                      </a:cubicBezTo>
                      <a:cubicBezTo>
                        <a:pt x="f252" y="f253"/>
                        <a:pt x="f247" y="f254"/>
                        <a:pt x="f255" y="f256"/>
                      </a:cubicBezTo>
                      <a:cubicBezTo>
                        <a:pt x="f257" y="f258"/>
                        <a:pt x="f259" y="f67"/>
                        <a:pt x="f260" y="f261"/>
                      </a:cubicBezTo>
                      <a:cubicBezTo>
                        <a:pt x="f262" y="f263"/>
                        <a:pt x="f259" y="f264"/>
                        <a:pt x="f265" y="f266"/>
                      </a:cubicBezTo>
                      <a:cubicBezTo>
                        <a:pt x="f267" y="f268"/>
                        <a:pt x="f269" y="f270"/>
                        <a:pt x="f225" y="f271"/>
                      </a:cubicBezTo>
                      <a:cubicBezTo>
                        <a:pt x="f272" y="f273"/>
                        <a:pt x="f274" y="f7"/>
                        <a:pt x="f275" y="f7"/>
                      </a:cubicBezTo>
                      <a:cubicBezTo>
                        <a:pt x="f276" y="f7"/>
                        <a:pt x="f277" y="f278"/>
                        <a:pt x="f279" y="f280"/>
                      </a:cubicBezTo>
                      <a:cubicBezTo>
                        <a:pt x="f281" y="f282"/>
                        <a:pt x="f283" y="f278"/>
                        <a:pt x="f284" y="f278"/>
                      </a:cubicBezTo>
                      <a:cubicBezTo>
                        <a:pt x="f209" y="f278"/>
                        <a:pt x="f285" y="f286"/>
                        <a:pt x="f287" y="f286"/>
                      </a:cubicBezTo>
                      <a:lnTo>
                        <a:pt x="f288" y="f289"/>
                      </a:lnTo>
                      <a:cubicBezTo>
                        <a:pt x="f290" y="f291"/>
                        <a:pt x="f292" y="f293"/>
                        <a:pt x="f294" y="f293"/>
                      </a:cubicBezTo>
                      <a:cubicBezTo>
                        <a:pt x="f295" y="f293"/>
                        <a:pt x="f296" y="f271"/>
                        <a:pt x="f297" y="f271"/>
                      </a:cubicBezTo>
                      <a:lnTo>
                        <a:pt x="f297" y="f268"/>
                      </a:lnTo>
                      <a:cubicBezTo>
                        <a:pt x="f298" y="f266"/>
                        <a:pt x="f71" y="f299"/>
                        <a:pt x="f300" y="f301"/>
                      </a:cubicBezTo>
                      <a:cubicBezTo>
                        <a:pt x="f302" y="f303"/>
                        <a:pt x="f304" y="f305"/>
                        <a:pt x="f306" y="f307"/>
                      </a:cubicBezTo>
                      <a:cubicBezTo>
                        <a:pt x="f308" y="f309"/>
                        <a:pt x="f310" y="f311"/>
                        <a:pt x="f312" y="f313"/>
                      </a:cubicBezTo>
                      <a:cubicBezTo>
                        <a:pt x="f314" y="f315"/>
                        <a:pt x="f316" y="f317"/>
                        <a:pt x="f318" y="f319"/>
                      </a:cubicBezTo>
                      <a:cubicBezTo>
                        <a:pt x="f320" y="f321"/>
                        <a:pt x="f322" y="f321"/>
                        <a:pt x="f323" y="f324"/>
                      </a:cubicBezTo>
                      <a:cubicBezTo>
                        <a:pt x="f325" y="f326"/>
                        <a:pt x="f327" y="f328"/>
                        <a:pt x="f329" y="f330"/>
                      </a:cubicBezTo>
                      <a:cubicBezTo>
                        <a:pt x="f331" y="f332"/>
                        <a:pt x="f333" y="f334"/>
                        <a:pt x="f335" y="f336"/>
                      </a:cubicBezTo>
                      <a:cubicBezTo>
                        <a:pt x="f337" y="f338"/>
                        <a:pt x="f339" y="f340"/>
                        <a:pt x="f341" y="f342"/>
                      </a:cubicBezTo>
                      <a:cubicBezTo>
                        <a:pt x="f343" y="f344"/>
                        <a:pt x="f345" y="f346"/>
                        <a:pt x="f337" y="f347"/>
                      </a:cubicBezTo>
                      <a:cubicBezTo>
                        <a:pt x="f6" y="f348"/>
                        <a:pt x="f349" y="f350"/>
                        <a:pt x="f351" y="f352"/>
                      </a:cubicBezTo>
                      <a:cubicBezTo>
                        <a:pt x="f345" y="f353"/>
                        <a:pt x="f351" y="f354"/>
                        <a:pt x="f355" y="f356"/>
                      </a:cubicBezTo>
                      <a:cubicBezTo>
                        <a:pt x="f357" y="f358"/>
                        <a:pt x="f359" y="f360"/>
                        <a:pt x="f361" y="f362"/>
                      </a:cubicBezTo>
                      <a:lnTo>
                        <a:pt x="f363" y="f362"/>
                      </a:lnTo>
                      <a:cubicBezTo>
                        <a:pt x="f331" y="f364"/>
                        <a:pt x="f363" y="f365"/>
                        <a:pt x="f366" y="f367"/>
                      </a:cubicBezTo>
                      <a:cubicBezTo>
                        <a:pt x="f368" y="f369"/>
                        <a:pt x="f370" y="f144"/>
                        <a:pt x="f371" y="f372"/>
                      </a:cubicBezTo>
                      <a:cubicBezTo>
                        <a:pt x="f373" y="f374"/>
                        <a:pt x="f375" y="f376"/>
                        <a:pt x="f377" y="f378"/>
                      </a:cubicBezTo>
                      <a:cubicBezTo>
                        <a:pt x="f379" y="f380"/>
                        <a:pt x="f381"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2" name="Google Shape;1530;p32">
                  <a:extLst>
                    <a:ext uri="{FF2B5EF4-FFF2-40B4-BE49-F238E27FC236}">
                      <a16:creationId xmlns:a16="http://schemas.microsoft.com/office/drawing/2014/main" id="{F2F31CA1-8632-438A-B8CA-1D5CF7E55A5F}"/>
                    </a:ext>
                  </a:extLst>
                </p:cNvPr>
                <p:cNvSpPr/>
                <p:nvPr/>
              </p:nvSpPr>
              <p:spPr>
                <a:xfrm>
                  <a:off x="5495635" y="3113852"/>
                  <a:ext cx="280400" cy="28218"/>
                </a:xfrm>
                <a:custGeom>
                  <a:avLst/>
                  <a:gdLst>
                    <a:gd name="f0" fmla="val 10800000"/>
                    <a:gd name="f1" fmla="val 5400000"/>
                    <a:gd name="f2" fmla="val 180"/>
                    <a:gd name="f3" fmla="val w"/>
                    <a:gd name="f4" fmla="val h"/>
                    <a:gd name="f5" fmla="val 0"/>
                    <a:gd name="f6" fmla="val 9586"/>
                    <a:gd name="f7" fmla="val 925"/>
                    <a:gd name="f8" fmla="val 9383"/>
                    <a:gd name="f9" fmla="val 12"/>
                    <a:gd name="f10" fmla="val 8930"/>
                    <a:gd name="f11" fmla="val 24"/>
                    <a:gd name="f12" fmla="val 8466"/>
                    <a:gd name="f13" fmla="val 8013"/>
                    <a:gd name="f14" fmla="val 60"/>
                    <a:gd name="f15" fmla="val 6954"/>
                    <a:gd name="f16" fmla="val 119"/>
                    <a:gd name="f17" fmla="val 5882"/>
                    <a:gd name="f18" fmla="val 131"/>
                    <a:gd name="f19" fmla="val 4823"/>
                    <a:gd name="f20" fmla="val 143"/>
                    <a:gd name="f21" fmla="val 4763"/>
                    <a:gd name="f22" fmla="val 203"/>
                    <a:gd name="f23" fmla="val 4692"/>
                    <a:gd name="f24" fmla="val 3942"/>
                    <a:gd name="f25" fmla="val 179"/>
                    <a:gd name="f26" fmla="val 3180"/>
                    <a:gd name="f27" fmla="val 2429"/>
                    <a:gd name="f28" fmla="val 227"/>
                    <a:gd name="f29" fmla="val 2084"/>
                    <a:gd name="f30" fmla="val 286"/>
                    <a:gd name="f31" fmla="val 1727"/>
                    <a:gd name="f32" fmla="val 238"/>
                    <a:gd name="f33" fmla="val 1370"/>
                    <a:gd name="f34" fmla="val 298"/>
                    <a:gd name="f35" fmla="val 1013"/>
                    <a:gd name="f36" fmla="val 357"/>
                    <a:gd name="f37" fmla="val 655"/>
                    <a:gd name="f38" fmla="val 381"/>
                    <a:gd name="f39" fmla="val 393"/>
                    <a:gd name="f40" fmla="val 191"/>
                    <a:gd name="f41" fmla="val 453"/>
                    <a:gd name="f42" fmla="val 96"/>
                    <a:gd name="f43" fmla="val 512"/>
                    <a:gd name="f44" fmla="val 1"/>
                    <a:gd name="f45" fmla="val 584"/>
                    <a:gd name="f46" fmla="val 631"/>
                    <a:gd name="f47" fmla="val 72"/>
                    <a:gd name="f48" fmla="val 738"/>
                    <a:gd name="f49" fmla="val 798"/>
                    <a:gd name="f50" fmla="val 405"/>
                    <a:gd name="f51" fmla="val 869"/>
                    <a:gd name="f52" fmla="val 703"/>
                    <a:gd name="f53" fmla="val 917"/>
                    <a:gd name="f54" fmla="val 1262"/>
                    <a:gd name="f55" fmla="val 922"/>
                    <a:gd name="f56" fmla="val 1511"/>
                    <a:gd name="f57" fmla="val 1760"/>
                    <a:gd name="f58" fmla="val 2614"/>
                    <a:gd name="f59" fmla="val 3462"/>
                    <a:gd name="f60" fmla="val 897"/>
                    <a:gd name="f61" fmla="val 4311"/>
                    <a:gd name="f62" fmla="val 4430"/>
                    <a:gd name="f63" fmla="val 840"/>
                    <a:gd name="f64" fmla="val 4549"/>
                    <a:gd name="f65" fmla="val 834"/>
                    <a:gd name="f66" fmla="val 4668"/>
                    <a:gd name="f67" fmla="val 4747"/>
                    <a:gd name="f68" fmla="val 4827"/>
                    <a:gd name="f69" fmla="val 836"/>
                    <a:gd name="f70" fmla="val 4906"/>
                    <a:gd name="f71" fmla="val 4946"/>
                    <a:gd name="f72" fmla="val 4985"/>
                    <a:gd name="f73" fmla="val 5025"/>
                    <a:gd name="f74" fmla="val 5858"/>
                    <a:gd name="f75" fmla="val 6680"/>
                    <a:gd name="f76" fmla="val 715"/>
                    <a:gd name="f77" fmla="val 7513"/>
                    <a:gd name="f78" fmla="val 691"/>
                    <a:gd name="f79" fmla="val 8180"/>
                    <a:gd name="f80" fmla="val 608"/>
                    <a:gd name="f81" fmla="val 8859"/>
                    <a:gd name="f82" fmla="val 619"/>
                    <a:gd name="f83" fmla="val 9514"/>
                    <a:gd name="f84" fmla="val 441"/>
                    <a:gd name="f85" fmla="val 9585"/>
                    <a:gd name="f86" fmla="+- 0 0 -90"/>
                    <a:gd name="f87" fmla="*/ f3 1 9586"/>
                    <a:gd name="f88" fmla="*/ f4 1 925"/>
                    <a:gd name="f89" fmla="+- f7 0 f5"/>
                    <a:gd name="f90" fmla="+- f6 0 f5"/>
                    <a:gd name="f91" fmla="*/ f86 f0 1"/>
                    <a:gd name="f92" fmla="*/ f90 1 9586"/>
                    <a:gd name="f93" fmla="*/ f89 1 925"/>
                    <a:gd name="f94" fmla="*/ 80746882 f90 1"/>
                    <a:gd name="f95" fmla="*/ 103305 f89 1"/>
                    <a:gd name="f96" fmla="*/ 68957021 f90 1"/>
                    <a:gd name="f97" fmla="*/ 516546 f89 1"/>
                    <a:gd name="f98" fmla="*/ 41504975 f90 1"/>
                    <a:gd name="f99" fmla="*/ 1230480 f89 1"/>
                    <a:gd name="f100" fmla="*/ 40988872 f90 1"/>
                    <a:gd name="f101" fmla="*/ 1747046 f89 1"/>
                    <a:gd name="f102" fmla="*/ 40377847 f90 1"/>
                    <a:gd name="f103" fmla="*/ 20903036 f90 1"/>
                    <a:gd name="f104" fmla="*/ 1953657 f89 1"/>
                    <a:gd name="f105" fmla="*/ 11789882 f90 1"/>
                    <a:gd name="f106" fmla="*/ 2564716 f89 1"/>
                    <a:gd name="f107" fmla="*/ 2461271 f90 1"/>
                    <a:gd name="f108" fmla="*/ 3382365 f89 1"/>
                    <a:gd name="f109" fmla="*/ 8402 f90 1"/>
                    <a:gd name="f110" fmla="*/ 5026107 f89 1"/>
                    <a:gd name="f111" fmla="*/ 826032 f90 1"/>
                    <a:gd name="f112" fmla="*/ 6867646 f89 1"/>
                    <a:gd name="f113" fmla="*/ 8717587 f90 1"/>
                    <a:gd name="f114" fmla="*/ 7891926 f89 1"/>
                    <a:gd name="f115" fmla="*/ 15146060 f90 1"/>
                    <a:gd name="f116" fmla="*/ 7960803 f89 1"/>
                    <a:gd name="f117" fmla="*/ 37098946 f90 1"/>
                    <a:gd name="f118" fmla="*/ 7478685 f89 1"/>
                    <a:gd name="f119" fmla="*/ 40171242 f90 1"/>
                    <a:gd name="f120" fmla="*/ 7177561 f89 1"/>
                    <a:gd name="f121" fmla="*/ 42219302 f90 1"/>
                    <a:gd name="f122" fmla="*/ 7194796 f89 1"/>
                    <a:gd name="f123" fmla="*/ 43243537 f90 1"/>
                    <a:gd name="f124" fmla="*/ 64654295 f90 1"/>
                    <a:gd name="f125" fmla="*/ 5947081 f89 1"/>
                    <a:gd name="f126" fmla="*/ 81874441 f90 1"/>
                    <a:gd name="f127" fmla="*/ 3795196 f89 1"/>
                    <a:gd name="f128" fmla="*/ f91 1 f2"/>
                    <a:gd name="f129" fmla="*/ f94 1 9586"/>
                    <a:gd name="f130" fmla="*/ f95 1 925"/>
                    <a:gd name="f131" fmla="*/ f96 1 9586"/>
                    <a:gd name="f132" fmla="*/ f97 1 925"/>
                    <a:gd name="f133" fmla="*/ f98 1 9586"/>
                    <a:gd name="f134" fmla="*/ f99 1 925"/>
                    <a:gd name="f135" fmla="*/ f100 1 9586"/>
                    <a:gd name="f136" fmla="*/ f101 1 925"/>
                    <a:gd name="f137" fmla="*/ f102 1 9586"/>
                    <a:gd name="f138" fmla="*/ f103 1 9586"/>
                    <a:gd name="f139" fmla="*/ f104 1 925"/>
                    <a:gd name="f140" fmla="*/ f105 1 9586"/>
                    <a:gd name="f141" fmla="*/ f106 1 925"/>
                    <a:gd name="f142" fmla="*/ f107 1 9586"/>
                    <a:gd name="f143" fmla="*/ f108 1 925"/>
                    <a:gd name="f144" fmla="*/ f109 1 9586"/>
                    <a:gd name="f145" fmla="*/ f110 1 925"/>
                    <a:gd name="f146" fmla="*/ f111 1 9586"/>
                    <a:gd name="f147" fmla="*/ f112 1 925"/>
                    <a:gd name="f148" fmla="*/ f113 1 9586"/>
                    <a:gd name="f149" fmla="*/ f114 1 925"/>
                    <a:gd name="f150" fmla="*/ f115 1 9586"/>
                    <a:gd name="f151" fmla="*/ f116 1 925"/>
                    <a:gd name="f152" fmla="*/ f117 1 9586"/>
                    <a:gd name="f153" fmla="*/ f118 1 925"/>
                    <a:gd name="f154" fmla="*/ f119 1 9586"/>
                    <a:gd name="f155" fmla="*/ f120 1 925"/>
                    <a:gd name="f156" fmla="*/ f121 1 9586"/>
                    <a:gd name="f157" fmla="*/ f122 1 925"/>
                    <a:gd name="f158" fmla="*/ f123 1 9586"/>
                    <a:gd name="f159" fmla="*/ f124 1 9586"/>
                    <a:gd name="f160" fmla="*/ f125 1 925"/>
                    <a:gd name="f161" fmla="*/ f126 1 9586"/>
                    <a:gd name="f162" fmla="*/ f127 1 925"/>
                    <a:gd name="f163" fmla="*/ 0 1 f92"/>
                    <a:gd name="f164" fmla="*/ f6 1 f92"/>
                    <a:gd name="f165" fmla="*/ 0 1 f93"/>
                    <a:gd name="f166" fmla="*/ f7 1 f93"/>
                    <a:gd name="f167" fmla="+- f128 0 f1"/>
                    <a:gd name="f168" fmla="*/ f129 1 f92"/>
                    <a:gd name="f169" fmla="*/ f130 1 f93"/>
                    <a:gd name="f170" fmla="*/ f131 1 f92"/>
                    <a:gd name="f171" fmla="*/ f132 1 f93"/>
                    <a:gd name="f172" fmla="*/ f133 1 f92"/>
                    <a:gd name="f173" fmla="*/ f134 1 f93"/>
                    <a:gd name="f174" fmla="*/ f135 1 f92"/>
                    <a:gd name="f175" fmla="*/ f136 1 f93"/>
                    <a:gd name="f176" fmla="*/ f137 1 f92"/>
                    <a:gd name="f177" fmla="*/ f138 1 f92"/>
                    <a:gd name="f178" fmla="*/ f139 1 f93"/>
                    <a:gd name="f179" fmla="*/ f140 1 f92"/>
                    <a:gd name="f180" fmla="*/ f141 1 f93"/>
                    <a:gd name="f181" fmla="*/ f142 1 f92"/>
                    <a:gd name="f182" fmla="*/ f143 1 f93"/>
                    <a:gd name="f183" fmla="*/ f144 1 f92"/>
                    <a:gd name="f184" fmla="*/ f145 1 f93"/>
                    <a:gd name="f185" fmla="*/ f146 1 f92"/>
                    <a:gd name="f186" fmla="*/ f147 1 f93"/>
                    <a:gd name="f187" fmla="*/ f148 1 f92"/>
                    <a:gd name="f188" fmla="*/ f149 1 f93"/>
                    <a:gd name="f189" fmla="*/ f150 1 f92"/>
                    <a:gd name="f190" fmla="*/ f151 1 f93"/>
                    <a:gd name="f191" fmla="*/ f152 1 f92"/>
                    <a:gd name="f192" fmla="*/ f153 1 f93"/>
                    <a:gd name="f193" fmla="*/ f154 1 f92"/>
                    <a:gd name="f194" fmla="*/ f155 1 f93"/>
                    <a:gd name="f195" fmla="*/ f156 1 f92"/>
                    <a:gd name="f196" fmla="*/ f157 1 f93"/>
                    <a:gd name="f197" fmla="*/ f158 1 f92"/>
                    <a:gd name="f198" fmla="*/ f159 1 f92"/>
                    <a:gd name="f199" fmla="*/ f160 1 f93"/>
                    <a:gd name="f200" fmla="*/ f161 1 f92"/>
                    <a:gd name="f201" fmla="*/ f162 1 f93"/>
                    <a:gd name="f202" fmla="*/ f163 f87 1"/>
                    <a:gd name="f203" fmla="*/ f164 f87 1"/>
                    <a:gd name="f204" fmla="*/ f166 f88 1"/>
                    <a:gd name="f205" fmla="*/ f165 f88 1"/>
                    <a:gd name="f206" fmla="*/ f168 f87 1"/>
                    <a:gd name="f207" fmla="*/ f169 f88 1"/>
                    <a:gd name="f208" fmla="*/ f170 f87 1"/>
                    <a:gd name="f209" fmla="*/ f171 f88 1"/>
                    <a:gd name="f210" fmla="*/ f172 f87 1"/>
                    <a:gd name="f211" fmla="*/ f173 f88 1"/>
                    <a:gd name="f212" fmla="*/ f174 f87 1"/>
                    <a:gd name="f213" fmla="*/ f175 f88 1"/>
                    <a:gd name="f214" fmla="*/ f176 f87 1"/>
                    <a:gd name="f215" fmla="*/ f177 f87 1"/>
                    <a:gd name="f216" fmla="*/ f178 f88 1"/>
                    <a:gd name="f217" fmla="*/ f179 f87 1"/>
                    <a:gd name="f218" fmla="*/ f180 f88 1"/>
                    <a:gd name="f219" fmla="*/ f181 f87 1"/>
                    <a:gd name="f220" fmla="*/ f182 f88 1"/>
                    <a:gd name="f221" fmla="*/ f183 f87 1"/>
                    <a:gd name="f222" fmla="*/ f184 f88 1"/>
                    <a:gd name="f223" fmla="*/ f185 f87 1"/>
                    <a:gd name="f224" fmla="*/ f186 f88 1"/>
                    <a:gd name="f225" fmla="*/ f187 f87 1"/>
                    <a:gd name="f226" fmla="*/ f188 f88 1"/>
                    <a:gd name="f227" fmla="*/ f189 f87 1"/>
                    <a:gd name="f228" fmla="*/ f190 f88 1"/>
                    <a:gd name="f229" fmla="*/ f191 f87 1"/>
                    <a:gd name="f230" fmla="*/ f192 f88 1"/>
                    <a:gd name="f231" fmla="*/ f193 f87 1"/>
                    <a:gd name="f232" fmla="*/ f194 f88 1"/>
                    <a:gd name="f233" fmla="*/ f195 f87 1"/>
                    <a:gd name="f234" fmla="*/ f196 f88 1"/>
                    <a:gd name="f235" fmla="*/ f197 f87 1"/>
                    <a:gd name="f236" fmla="*/ f198 f87 1"/>
                    <a:gd name="f237" fmla="*/ f199 f88 1"/>
                    <a:gd name="f238" fmla="*/ f200 f87 1"/>
                    <a:gd name="f239" fmla="*/ f201 f88 1"/>
                  </a:gdLst>
                  <a:ahLst/>
                  <a:cxnLst>
                    <a:cxn ang="3cd4">
                      <a:pos x="hc" y="t"/>
                    </a:cxn>
                    <a:cxn ang="0">
                      <a:pos x="r" y="vc"/>
                    </a:cxn>
                    <a:cxn ang="cd4">
                      <a:pos x="hc" y="b"/>
                    </a:cxn>
                    <a:cxn ang="cd2">
                      <a:pos x="l" y="vc"/>
                    </a:cxn>
                    <a:cxn ang="f167">
                      <a:pos x="f206" y="f207"/>
                    </a:cxn>
                    <a:cxn ang="f167">
                      <a:pos x="f208" y="f209"/>
                    </a:cxn>
                    <a:cxn ang="f167">
                      <a:pos x="f210" y="f211"/>
                    </a:cxn>
                    <a:cxn ang="f167">
                      <a:pos x="f212" y="f213"/>
                    </a:cxn>
                    <a:cxn ang="f167">
                      <a:pos x="f214" y="f211"/>
                    </a:cxn>
                    <a:cxn ang="f167">
                      <a:pos x="f215" y="f216"/>
                    </a:cxn>
                    <a:cxn ang="f167">
                      <a:pos x="f217" y="f218"/>
                    </a:cxn>
                    <a:cxn ang="f167">
                      <a:pos x="f219" y="f220"/>
                    </a:cxn>
                    <a:cxn ang="f167">
                      <a:pos x="f221" y="f222"/>
                    </a:cxn>
                    <a:cxn ang="f167">
                      <a:pos x="f223" y="f224"/>
                    </a:cxn>
                    <a:cxn ang="f167">
                      <a:pos x="f225" y="f226"/>
                    </a:cxn>
                    <a:cxn ang="f167">
                      <a:pos x="f227" y="f228"/>
                    </a:cxn>
                    <a:cxn ang="f167">
                      <a:pos x="f229" y="f230"/>
                    </a:cxn>
                    <a:cxn ang="f167">
                      <a:pos x="f231" y="f232"/>
                    </a:cxn>
                    <a:cxn ang="f167">
                      <a:pos x="f233" y="f234"/>
                    </a:cxn>
                    <a:cxn ang="f167">
                      <a:pos x="f235" y="f232"/>
                    </a:cxn>
                    <a:cxn ang="f167">
                      <a:pos x="f236" y="f237"/>
                    </a:cxn>
                    <a:cxn ang="f167">
                      <a:pos x="f238" y="f239"/>
                    </a:cxn>
                    <a:cxn ang="f167">
                      <a:pos x="f206" y="f207"/>
                    </a:cxn>
                  </a:cxnLst>
                  <a:rect l="f202" t="f205" r="f203" b="f204"/>
                  <a:pathLst>
                    <a:path w="9586" h="925">
                      <a:moveTo>
                        <a:pt x="f8" y="f9"/>
                      </a:moveTo>
                      <a:cubicBezTo>
                        <a:pt x="f10" y="f11"/>
                        <a:pt x="f12" y="f5"/>
                        <a:pt x="f13" y="f14"/>
                      </a:cubicBezTo>
                      <a:cubicBezTo>
                        <a:pt x="f15" y="f16"/>
                        <a:pt x="f17" y="f18"/>
                        <a:pt x="f19" y="f20"/>
                      </a:cubicBezTo>
                      <a:lnTo>
                        <a:pt x="f21" y="f22"/>
                      </a:lnTo>
                      <a:lnTo>
                        <a:pt x="f23" y="f20"/>
                      </a:lnTo>
                      <a:cubicBezTo>
                        <a:pt x="f24" y="f25"/>
                        <a:pt x="f26" y="f25"/>
                        <a:pt x="f27" y="f28"/>
                      </a:cubicBezTo>
                      <a:cubicBezTo>
                        <a:pt x="f29" y="f30"/>
                        <a:pt x="f31" y="f32"/>
                        <a:pt x="f33" y="f34"/>
                      </a:cubicBezTo>
                      <a:cubicBezTo>
                        <a:pt x="f35" y="f36"/>
                        <a:pt x="f37" y="f38"/>
                        <a:pt x="f30" y="f39"/>
                      </a:cubicBezTo>
                      <a:cubicBezTo>
                        <a:pt x="f40" y="f41"/>
                        <a:pt x="f42" y="f43"/>
                        <a:pt x="f44" y="f45"/>
                      </a:cubicBezTo>
                      <a:cubicBezTo>
                        <a:pt x="f11" y="f46"/>
                        <a:pt x="f47" y="f48"/>
                        <a:pt x="f42" y="f49"/>
                      </a:cubicBezTo>
                      <a:cubicBezTo>
                        <a:pt x="f50" y="f51"/>
                        <a:pt x="f52" y="f53"/>
                        <a:pt x="f35" y="f53"/>
                      </a:cubicBezTo>
                      <a:cubicBezTo>
                        <a:pt x="f54" y="f55"/>
                        <a:pt x="f56" y="f7"/>
                        <a:pt x="f57" y="f7"/>
                      </a:cubicBezTo>
                      <a:cubicBezTo>
                        <a:pt x="f58" y="f7"/>
                        <a:pt x="f59" y="f60"/>
                        <a:pt x="f61" y="f51"/>
                      </a:cubicBezTo>
                      <a:cubicBezTo>
                        <a:pt x="f62" y="f63"/>
                        <a:pt x="f64" y="f65"/>
                        <a:pt x="f66" y="f65"/>
                      </a:cubicBezTo>
                      <a:cubicBezTo>
                        <a:pt x="f67" y="f65"/>
                        <a:pt x="f68" y="f69"/>
                        <a:pt x="f70" y="f69"/>
                      </a:cubicBezTo>
                      <a:cubicBezTo>
                        <a:pt x="f71" y="f69"/>
                        <a:pt x="f72" y="f69"/>
                        <a:pt x="f73" y="f65"/>
                      </a:cubicBezTo>
                      <a:cubicBezTo>
                        <a:pt x="f74" y="f49"/>
                        <a:pt x="f75" y="f76"/>
                        <a:pt x="f77" y="f78"/>
                      </a:cubicBezTo>
                      <a:cubicBezTo>
                        <a:pt x="f79" y="f80"/>
                        <a:pt x="f81" y="f82"/>
                        <a:pt x="f83" y="f84"/>
                      </a:cubicBezTo>
                      <a:cubicBezTo>
                        <a:pt x="f83" y="f30"/>
                        <a:pt x="f85" y="f14"/>
                        <a:pt x="f8" y="f9"/>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3" name="Google Shape;1531;p32">
                  <a:extLst>
                    <a:ext uri="{FF2B5EF4-FFF2-40B4-BE49-F238E27FC236}">
                      <a16:creationId xmlns:a16="http://schemas.microsoft.com/office/drawing/2014/main" id="{B67A61A2-54AB-4FC6-B1BD-8C69480B5DB2}"/>
                    </a:ext>
                  </a:extLst>
                </p:cNvPr>
                <p:cNvSpPr/>
                <p:nvPr/>
              </p:nvSpPr>
              <p:spPr>
                <a:xfrm>
                  <a:off x="5472583" y="2653003"/>
                  <a:ext cx="282823" cy="26142"/>
                </a:xfrm>
                <a:custGeom>
                  <a:avLst/>
                  <a:gdLst>
                    <a:gd name="f0" fmla="val 10800000"/>
                    <a:gd name="f1" fmla="val 5400000"/>
                    <a:gd name="f2" fmla="val 180"/>
                    <a:gd name="f3" fmla="val w"/>
                    <a:gd name="f4" fmla="val h"/>
                    <a:gd name="f5" fmla="val 0"/>
                    <a:gd name="f6" fmla="val 9669"/>
                    <a:gd name="f7" fmla="val 857"/>
                    <a:gd name="f8" fmla="val 1496"/>
                    <a:gd name="f9" fmla="val 1"/>
                    <a:gd name="f10" fmla="val 1029"/>
                    <a:gd name="f11" fmla="val 564"/>
                    <a:gd name="f12" fmla="val 79"/>
                    <a:gd name="f13" fmla="val 108"/>
                    <a:gd name="f14" fmla="val 156"/>
                    <a:gd name="f15" fmla="val 72"/>
                    <a:gd name="f16" fmla="val 216"/>
                    <a:gd name="f17" fmla="val 36"/>
                    <a:gd name="f18" fmla="val 275"/>
                    <a:gd name="f19" fmla="val 347"/>
                    <a:gd name="f20" fmla="val 24"/>
                    <a:gd name="f21" fmla="val 371"/>
                    <a:gd name="f22" fmla="val 442"/>
                    <a:gd name="f23" fmla="val 84"/>
                    <a:gd name="f24" fmla="val 478"/>
                    <a:gd name="f25" fmla="val 346"/>
                    <a:gd name="f26" fmla="val 597"/>
                    <a:gd name="f27" fmla="val 631"/>
                    <a:gd name="f28" fmla="val 656"/>
                    <a:gd name="f29" fmla="val 905"/>
                    <a:gd name="f30" fmla="val 716"/>
                    <a:gd name="f31" fmla="val 1272"/>
                    <a:gd name="f32" fmla="val 749"/>
                    <a:gd name="f33" fmla="val 1639"/>
                    <a:gd name="f34" fmla="val 824"/>
                    <a:gd name="f35" fmla="val 2007"/>
                    <a:gd name="f36" fmla="val 2032"/>
                    <a:gd name="f37" fmla="val 2058"/>
                    <a:gd name="f38" fmla="val 2084"/>
                    <a:gd name="f39" fmla="val 823"/>
                    <a:gd name="f40" fmla="val 2726"/>
                    <a:gd name="f41" fmla="val 829"/>
                    <a:gd name="f42" fmla="val 3374"/>
                    <a:gd name="f43" fmla="val 856"/>
                    <a:gd name="f44" fmla="val 4022"/>
                    <a:gd name="f45" fmla="val 4589"/>
                    <a:gd name="f46" fmla="val 5155"/>
                    <a:gd name="f47" fmla="val 836"/>
                    <a:gd name="f48" fmla="val 5715"/>
                    <a:gd name="f49" fmla="val 764"/>
                    <a:gd name="f50" fmla="val 6132"/>
                    <a:gd name="f51" fmla="val 6549"/>
                    <a:gd name="f52" fmla="val 6954"/>
                    <a:gd name="f53" fmla="val 680"/>
                    <a:gd name="f54" fmla="val 7644"/>
                    <a:gd name="f55" fmla="val 8323"/>
                    <a:gd name="f56" fmla="val 561"/>
                    <a:gd name="f57" fmla="val 9002"/>
                    <a:gd name="f58" fmla="val 514"/>
                    <a:gd name="f59" fmla="val 9216"/>
                    <a:gd name="f60" fmla="val 502"/>
                    <a:gd name="f61" fmla="val 9442"/>
                    <a:gd name="f62" fmla="val 9621"/>
                    <a:gd name="f63" fmla="val 359"/>
                    <a:gd name="f64" fmla="val 9668"/>
                    <a:gd name="f65" fmla="val 97"/>
                    <a:gd name="f66" fmla="val 9394"/>
                    <a:gd name="f67" fmla="val 49"/>
                    <a:gd name="f68" fmla="val 9192"/>
                    <a:gd name="f69" fmla="val 37"/>
                    <a:gd name="f70" fmla="val 9064"/>
                    <a:gd name="f71" fmla="val 8936"/>
                    <a:gd name="f72" fmla="val 8808"/>
                    <a:gd name="f73" fmla="val 7887"/>
                    <a:gd name="f74" fmla="val 6963"/>
                    <a:gd name="f75" fmla="val 58"/>
                    <a:gd name="f76" fmla="val 6040"/>
                    <a:gd name="f77" fmla="val 5491"/>
                    <a:gd name="f78" fmla="val 4942"/>
                    <a:gd name="f79" fmla="val 50"/>
                    <a:gd name="f80" fmla="val 4394"/>
                    <a:gd name="f81" fmla="val 25"/>
                    <a:gd name="f82" fmla="val 4291"/>
                    <a:gd name="f83" fmla="val 4189"/>
                    <a:gd name="f84" fmla="val 23"/>
                    <a:gd name="f85" fmla="val 4086"/>
                    <a:gd name="f86" fmla="val 3624"/>
                    <a:gd name="f87" fmla="val 3166"/>
                    <a:gd name="f88" fmla="val 35"/>
                    <a:gd name="f89" fmla="val 2708"/>
                    <a:gd name="f90" fmla="val 2408"/>
                    <a:gd name="f91" fmla="val 2109"/>
                    <a:gd name="f92" fmla="val 30"/>
                    <a:gd name="f93" fmla="val 1810"/>
                    <a:gd name="f94" fmla="val 14"/>
                    <a:gd name="f95" fmla="val 1705"/>
                    <a:gd name="f96" fmla="val 5"/>
                    <a:gd name="f97" fmla="val 1600"/>
                    <a:gd name="f98" fmla="+- 0 0 -90"/>
                    <a:gd name="f99" fmla="*/ f3 1 9669"/>
                    <a:gd name="f100" fmla="*/ f4 1 857"/>
                    <a:gd name="f101" fmla="+- f7 0 f5"/>
                    <a:gd name="f102" fmla="+- f6 0 f5"/>
                    <a:gd name="f103" fmla="*/ f98 f0 1"/>
                    <a:gd name="f104" fmla="*/ f102 1 9669"/>
                    <a:gd name="f105" fmla="*/ f101 1 857"/>
                    <a:gd name="f106" fmla="*/ 12874189 f102 1"/>
                    <a:gd name="f107" fmla="*/ 8402 f101 1"/>
                    <a:gd name="f108" fmla="*/ 929335 f102 1"/>
                    <a:gd name="f109" fmla="*/ 1342540 f101 1"/>
                    <a:gd name="f110" fmla="*/ 0 f102 1"/>
                    <a:gd name="f111" fmla="*/ 2986196 f101 1"/>
                    <a:gd name="f112" fmla="*/ 722730 f102 1"/>
                    <a:gd name="f113" fmla="*/ 4113299 f101 1"/>
                    <a:gd name="f114" fmla="*/ 7788257 f102 1"/>
                    <a:gd name="f115" fmla="*/ 6161762 f101 1"/>
                    <a:gd name="f116" fmla="*/ 17271408 f102 1"/>
                    <a:gd name="f117" fmla="*/ 7091093 f101 1"/>
                    <a:gd name="f118" fmla="*/ 17934074 f102 1"/>
                    <a:gd name="f119" fmla="*/ 7082281 f101 1"/>
                    <a:gd name="f120" fmla="*/ 34612081 f102 1"/>
                    <a:gd name="f121" fmla="*/ 7366573 f101 1"/>
                    <a:gd name="f122" fmla="*/ 49181574 f102 1"/>
                    <a:gd name="f123" fmla="*/ 6574561 f101 1"/>
                    <a:gd name="f124" fmla="*/ 59843925 f102 1"/>
                    <a:gd name="f125" fmla="*/ 5851855 f101 1"/>
                    <a:gd name="f126" fmla="*/ 77468501 f102 1"/>
                    <a:gd name="f127" fmla="*/ 4423226 f101 1"/>
                    <a:gd name="f128" fmla="*/ 82795056 f102 1"/>
                    <a:gd name="f129" fmla="*/ 3089498 f101 1"/>
                    <a:gd name="f130" fmla="*/ 79103332 f102 1"/>
                    <a:gd name="f131" fmla="*/ 318309 f101 1"/>
                    <a:gd name="f132" fmla="*/ 75798813 f102 1"/>
                    <a:gd name="f133" fmla="*/ 309907 f101 1"/>
                    <a:gd name="f134" fmla="*/ 51978391 f102 1"/>
                    <a:gd name="f135" fmla="*/ 499298 f101 1"/>
                    <a:gd name="f136" fmla="*/ 37813318 f102 1"/>
                    <a:gd name="f137" fmla="*/ 215006 f101 1"/>
                    <a:gd name="f138" fmla="*/ 35162633 f102 1"/>
                    <a:gd name="f139" fmla="*/ 197793 f101 1"/>
                    <a:gd name="f140" fmla="*/ 23304298 f102 1"/>
                    <a:gd name="f141" fmla="*/ 301095 f101 1"/>
                    <a:gd name="f142" fmla="*/ 15576084 f102 1"/>
                    <a:gd name="f143" fmla="*/ 120516 f101 1"/>
                    <a:gd name="f144" fmla="*/ f103 1 f2"/>
                    <a:gd name="f145" fmla="*/ f106 1 9669"/>
                    <a:gd name="f146" fmla="*/ f107 1 857"/>
                    <a:gd name="f147" fmla="*/ f108 1 9669"/>
                    <a:gd name="f148" fmla="*/ f109 1 857"/>
                    <a:gd name="f149" fmla="*/ f110 1 9669"/>
                    <a:gd name="f150" fmla="*/ f111 1 857"/>
                    <a:gd name="f151" fmla="*/ f112 1 9669"/>
                    <a:gd name="f152" fmla="*/ f113 1 857"/>
                    <a:gd name="f153" fmla="*/ f114 1 9669"/>
                    <a:gd name="f154" fmla="*/ f115 1 857"/>
                    <a:gd name="f155" fmla="*/ f116 1 9669"/>
                    <a:gd name="f156" fmla="*/ f117 1 857"/>
                    <a:gd name="f157" fmla="*/ f118 1 9669"/>
                    <a:gd name="f158" fmla="*/ f119 1 857"/>
                    <a:gd name="f159" fmla="*/ f120 1 9669"/>
                    <a:gd name="f160" fmla="*/ f121 1 857"/>
                    <a:gd name="f161" fmla="*/ f122 1 9669"/>
                    <a:gd name="f162" fmla="*/ f123 1 857"/>
                    <a:gd name="f163" fmla="*/ f124 1 9669"/>
                    <a:gd name="f164" fmla="*/ f125 1 857"/>
                    <a:gd name="f165" fmla="*/ f126 1 9669"/>
                    <a:gd name="f166" fmla="*/ f127 1 857"/>
                    <a:gd name="f167" fmla="*/ f128 1 9669"/>
                    <a:gd name="f168" fmla="*/ f129 1 857"/>
                    <a:gd name="f169" fmla="*/ f130 1 9669"/>
                    <a:gd name="f170" fmla="*/ f131 1 857"/>
                    <a:gd name="f171" fmla="*/ f132 1 9669"/>
                    <a:gd name="f172" fmla="*/ f133 1 857"/>
                    <a:gd name="f173" fmla="*/ f134 1 9669"/>
                    <a:gd name="f174" fmla="*/ f135 1 857"/>
                    <a:gd name="f175" fmla="*/ f136 1 9669"/>
                    <a:gd name="f176" fmla="*/ f137 1 857"/>
                    <a:gd name="f177" fmla="*/ f138 1 9669"/>
                    <a:gd name="f178" fmla="*/ f139 1 857"/>
                    <a:gd name="f179" fmla="*/ f140 1 9669"/>
                    <a:gd name="f180" fmla="*/ f141 1 857"/>
                    <a:gd name="f181" fmla="*/ f142 1 9669"/>
                    <a:gd name="f182" fmla="*/ f143 1 857"/>
                    <a:gd name="f183" fmla="*/ 0 1 f104"/>
                    <a:gd name="f184" fmla="*/ f6 1 f104"/>
                    <a:gd name="f185" fmla="*/ 0 1 f105"/>
                    <a:gd name="f186" fmla="*/ f7 1 f105"/>
                    <a:gd name="f187" fmla="+- f144 0 f1"/>
                    <a:gd name="f188" fmla="*/ f145 1 f104"/>
                    <a:gd name="f189" fmla="*/ f146 1 f105"/>
                    <a:gd name="f190" fmla="*/ f147 1 f104"/>
                    <a:gd name="f191" fmla="*/ f148 1 f105"/>
                    <a:gd name="f192" fmla="*/ f149 1 f104"/>
                    <a:gd name="f193" fmla="*/ f150 1 f105"/>
                    <a:gd name="f194" fmla="*/ f151 1 f104"/>
                    <a:gd name="f195" fmla="*/ f152 1 f105"/>
                    <a:gd name="f196" fmla="*/ f153 1 f104"/>
                    <a:gd name="f197" fmla="*/ f154 1 f105"/>
                    <a:gd name="f198" fmla="*/ f155 1 f104"/>
                    <a:gd name="f199" fmla="*/ f156 1 f105"/>
                    <a:gd name="f200" fmla="*/ f157 1 f104"/>
                    <a:gd name="f201" fmla="*/ f158 1 f105"/>
                    <a:gd name="f202" fmla="*/ f159 1 f104"/>
                    <a:gd name="f203" fmla="*/ f160 1 f105"/>
                    <a:gd name="f204" fmla="*/ f161 1 f104"/>
                    <a:gd name="f205" fmla="*/ f162 1 f105"/>
                    <a:gd name="f206" fmla="*/ f163 1 f104"/>
                    <a:gd name="f207" fmla="*/ f164 1 f105"/>
                    <a:gd name="f208" fmla="*/ f165 1 f104"/>
                    <a:gd name="f209" fmla="*/ f166 1 f105"/>
                    <a:gd name="f210" fmla="*/ f167 1 f104"/>
                    <a:gd name="f211" fmla="*/ f168 1 f105"/>
                    <a:gd name="f212" fmla="*/ f169 1 f104"/>
                    <a:gd name="f213" fmla="*/ f170 1 f105"/>
                    <a:gd name="f214" fmla="*/ f171 1 f104"/>
                    <a:gd name="f215" fmla="*/ f172 1 f105"/>
                    <a:gd name="f216" fmla="*/ f173 1 f104"/>
                    <a:gd name="f217" fmla="*/ f174 1 f105"/>
                    <a:gd name="f218" fmla="*/ f175 1 f104"/>
                    <a:gd name="f219" fmla="*/ f176 1 f105"/>
                    <a:gd name="f220" fmla="*/ f177 1 f104"/>
                    <a:gd name="f221" fmla="*/ f178 1 f105"/>
                    <a:gd name="f222" fmla="*/ f179 1 f104"/>
                    <a:gd name="f223" fmla="*/ f180 1 f105"/>
                    <a:gd name="f224" fmla="*/ f181 1 f104"/>
                    <a:gd name="f225" fmla="*/ f182 1 f105"/>
                    <a:gd name="f226" fmla="*/ f183 f99 1"/>
                    <a:gd name="f227" fmla="*/ f184 f99 1"/>
                    <a:gd name="f228" fmla="*/ f186 f100 1"/>
                    <a:gd name="f229" fmla="*/ f185 f100 1"/>
                    <a:gd name="f230" fmla="*/ f188 f99 1"/>
                    <a:gd name="f231" fmla="*/ f189 f100 1"/>
                    <a:gd name="f232" fmla="*/ f190 f99 1"/>
                    <a:gd name="f233" fmla="*/ f191 f100 1"/>
                    <a:gd name="f234" fmla="*/ f192 f99 1"/>
                    <a:gd name="f235" fmla="*/ f193 f100 1"/>
                    <a:gd name="f236" fmla="*/ f194 f99 1"/>
                    <a:gd name="f237" fmla="*/ f195 f100 1"/>
                    <a:gd name="f238" fmla="*/ f196 f99 1"/>
                    <a:gd name="f239" fmla="*/ f197 f100 1"/>
                    <a:gd name="f240" fmla="*/ f198 f99 1"/>
                    <a:gd name="f241" fmla="*/ f199 f100 1"/>
                    <a:gd name="f242" fmla="*/ f200 f99 1"/>
                    <a:gd name="f243" fmla="*/ f201 f100 1"/>
                    <a:gd name="f244" fmla="*/ f202 f99 1"/>
                    <a:gd name="f245" fmla="*/ f203 f100 1"/>
                    <a:gd name="f246" fmla="*/ f204 f99 1"/>
                    <a:gd name="f247" fmla="*/ f205 f100 1"/>
                    <a:gd name="f248" fmla="*/ f206 f99 1"/>
                    <a:gd name="f249" fmla="*/ f207 f100 1"/>
                    <a:gd name="f250" fmla="*/ f208 f99 1"/>
                    <a:gd name="f251" fmla="*/ f209 f100 1"/>
                    <a:gd name="f252" fmla="*/ f210 f99 1"/>
                    <a:gd name="f253" fmla="*/ f211 f100 1"/>
                    <a:gd name="f254" fmla="*/ f212 f99 1"/>
                    <a:gd name="f255" fmla="*/ f213 f100 1"/>
                    <a:gd name="f256" fmla="*/ f214 f99 1"/>
                    <a:gd name="f257" fmla="*/ f215 f100 1"/>
                    <a:gd name="f258" fmla="*/ f216 f99 1"/>
                    <a:gd name="f259" fmla="*/ f217 f100 1"/>
                    <a:gd name="f260" fmla="*/ f218 f99 1"/>
                    <a:gd name="f261" fmla="*/ f219 f100 1"/>
                    <a:gd name="f262" fmla="*/ f220 f99 1"/>
                    <a:gd name="f263" fmla="*/ f221 f100 1"/>
                    <a:gd name="f264" fmla="*/ f222 f99 1"/>
                    <a:gd name="f265" fmla="*/ f223 f100 1"/>
                    <a:gd name="f266" fmla="*/ f224 f99 1"/>
                    <a:gd name="f267" fmla="*/ f225 f100 1"/>
                  </a:gdLst>
                  <a:ahLst/>
                  <a:cxnLst>
                    <a:cxn ang="3cd4">
                      <a:pos x="hc" y="t"/>
                    </a:cxn>
                    <a:cxn ang="0">
                      <a:pos x="r" y="vc"/>
                    </a:cxn>
                    <a:cxn ang="cd4">
                      <a:pos x="hc" y="b"/>
                    </a:cxn>
                    <a:cxn ang="cd2">
                      <a:pos x="l" y="vc"/>
                    </a:cxn>
                    <a:cxn ang="f187">
                      <a:pos x="f230" y="f231"/>
                    </a:cxn>
                    <a:cxn ang="f187">
                      <a:pos x="f232" y="f233"/>
                    </a:cxn>
                    <a:cxn ang="f187">
                      <a:pos x="f234" y="f235"/>
                    </a:cxn>
                    <a:cxn ang="f187">
                      <a:pos x="f236" y="f237"/>
                    </a:cxn>
                    <a:cxn ang="f187">
                      <a:pos x="f238" y="f239"/>
                    </a:cxn>
                    <a:cxn ang="f187">
                      <a:pos x="f240" y="f241"/>
                    </a:cxn>
                    <a:cxn ang="f187">
                      <a:pos x="f242" y="f243"/>
                    </a:cxn>
                    <a:cxn ang="f187">
                      <a:pos x="f244" y="f245"/>
                    </a:cxn>
                    <a:cxn ang="f187">
                      <a:pos x="f246" y="f247"/>
                    </a:cxn>
                    <a:cxn ang="f187">
                      <a:pos x="f248" y="f249"/>
                    </a:cxn>
                    <a:cxn ang="f187">
                      <a:pos x="f250" y="f251"/>
                    </a:cxn>
                    <a:cxn ang="f187">
                      <a:pos x="f252" y="f253"/>
                    </a:cxn>
                    <a:cxn ang="f187">
                      <a:pos x="f254" y="f255"/>
                    </a:cxn>
                    <a:cxn ang="f187">
                      <a:pos x="f256" y="f257"/>
                    </a:cxn>
                    <a:cxn ang="f187">
                      <a:pos x="f258" y="f259"/>
                    </a:cxn>
                    <a:cxn ang="f187">
                      <a:pos x="f260" y="f261"/>
                    </a:cxn>
                    <a:cxn ang="f187">
                      <a:pos x="f262" y="f263"/>
                    </a:cxn>
                    <a:cxn ang="f187">
                      <a:pos x="f264" y="f265"/>
                    </a:cxn>
                    <a:cxn ang="f187">
                      <a:pos x="f266" y="f267"/>
                    </a:cxn>
                    <a:cxn ang="f187">
                      <a:pos x="f230" y="f231"/>
                    </a:cxn>
                  </a:cxnLst>
                  <a:rect l="f226" t="f229" r="f227" b="f228"/>
                  <a:pathLst>
                    <a:path w="9669" h="857">
                      <a:moveTo>
                        <a:pt x="f8" y="f9"/>
                      </a:moveTo>
                      <a:cubicBezTo>
                        <a:pt x="f10" y="f9"/>
                        <a:pt x="f11" y="f12"/>
                        <a:pt x="f13" y="f14"/>
                      </a:cubicBezTo>
                      <a:cubicBezTo>
                        <a:pt x="f15" y="f16"/>
                        <a:pt x="f17" y="f18"/>
                        <a:pt x="f5" y="f19"/>
                      </a:cubicBezTo>
                      <a:cubicBezTo>
                        <a:pt x="f20" y="f21"/>
                        <a:pt x="f15" y="f22"/>
                        <a:pt x="f23" y="f24"/>
                      </a:cubicBezTo>
                      <a:cubicBezTo>
                        <a:pt x="f25" y="f26"/>
                        <a:pt x="f27" y="f28"/>
                        <a:pt x="f29" y="f30"/>
                      </a:cubicBezTo>
                      <a:cubicBezTo>
                        <a:pt x="f31" y="f32"/>
                        <a:pt x="f33" y="f34"/>
                        <a:pt x="f35" y="f34"/>
                      </a:cubicBezTo>
                      <a:cubicBezTo>
                        <a:pt x="f36" y="f34"/>
                        <a:pt x="f37" y="f34"/>
                        <a:pt x="f38" y="f39"/>
                      </a:cubicBezTo>
                      <a:cubicBezTo>
                        <a:pt x="f40" y="f41"/>
                        <a:pt x="f42" y="f43"/>
                        <a:pt x="f44" y="f43"/>
                      </a:cubicBezTo>
                      <a:cubicBezTo>
                        <a:pt x="f45" y="f43"/>
                        <a:pt x="f46" y="f47"/>
                        <a:pt x="f48" y="f49"/>
                      </a:cubicBezTo>
                      <a:cubicBezTo>
                        <a:pt x="f50" y="f49"/>
                        <a:pt x="f51" y="f49"/>
                        <a:pt x="f52" y="f53"/>
                      </a:cubicBezTo>
                      <a:cubicBezTo>
                        <a:pt x="f54" y="f28"/>
                        <a:pt x="f55" y="f56"/>
                        <a:pt x="f57" y="f58"/>
                      </a:cubicBezTo>
                      <a:cubicBezTo>
                        <a:pt x="f59" y="f60"/>
                        <a:pt x="f61" y="f58"/>
                        <a:pt x="f62" y="f63"/>
                      </a:cubicBezTo>
                      <a:cubicBezTo>
                        <a:pt x="f64" y="f65"/>
                        <a:pt x="f66" y="f67"/>
                        <a:pt x="f68" y="f69"/>
                      </a:cubicBezTo>
                      <a:cubicBezTo>
                        <a:pt x="f70" y="f17"/>
                        <a:pt x="f71" y="f17"/>
                        <a:pt x="f72" y="f17"/>
                      </a:cubicBezTo>
                      <a:cubicBezTo>
                        <a:pt x="f73" y="f17"/>
                        <a:pt x="f74" y="f75"/>
                        <a:pt x="f76" y="f75"/>
                      </a:cubicBezTo>
                      <a:cubicBezTo>
                        <a:pt x="f77" y="f75"/>
                        <a:pt x="f78" y="f79"/>
                        <a:pt x="f80" y="f81"/>
                      </a:cubicBezTo>
                      <a:cubicBezTo>
                        <a:pt x="f82" y="f20"/>
                        <a:pt x="f83" y="f84"/>
                        <a:pt x="f85" y="f84"/>
                      </a:cubicBezTo>
                      <a:cubicBezTo>
                        <a:pt x="f86" y="f84"/>
                        <a:pt x="f87" y="f88"/>
                        <a:pt x="f89" y="f88"/>
                      </a:cubicBezTo>
                      <a:cubicBezTo>
                        <a:pt x="f90" y="f88"/>
                        <a:pt x="f91" y="f92"/>
                        <a:pt x="f93" y="f94"/>
                      </a:cubicBezTo>
                      <a:cubicBezTo>
                        <a:pt x="f95" y="f96"/>
                        <a:pt x="f97" y="f9"/>
                        <a:pt x="f8" y="f9"/>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4" name="Google Shape;1532;p32">
                  <a:extLst>
                    <a:ext uri="{FF2B5EF4-FFF2-40B4-BE49-F238E27FC236}">
                      <a16:creationId xmlns:a16="http://schemas.microsoft.com/office/drawing/2014/main" id="{048D800C-9328-4A31-87A0-C034457BCBE9}"/>
                    </a:ext>
                  </a:extLst>
                </p:cNvPr>
                <p:cNvSpPr/>
                <p:nvPr/>
              </p:nvSpPr>
              <p:spPr>
                <a:xfrm>
                  <a:off x="5472382" y="2755242"/>
                  <a:ext cx="300929" cy="35140"/>
                </a:xfrm>
                <a:custGeom>
                  <a:avLst/>
                  <a:gdLst>
                    <a:gd name="f0" fmla="val 10800000"/>
                    <a:gd name="f1" fmla="val 5400000"/>
                    <a:gd name="f2" fmla="val 180"/>
                    <a:gd name="f3" fmla="val w"/>
                    <a:gd name="f4" fmla="val h"/>
                    <a:gd name="f5" fmla="val 0"/>
                    <a:gd name="f6" fmla="val 10288"/>
                    <a:gd name="f7" fmla="val 1152"/>
                    <a:gd name="f8" fmla="val 6236"/>
                    <a:gd name="f9" fmla="val 5636"/>
                    <a:gd name="f10" fmla="val 5034"/>
                    <a:gd name="f11" fmla="val 4"/>
                    <a:gd name="f12" fmla="val 4430"/>
                    <a:gd name="f13" fmla="val 14"/>
                    <a:gd name="f14" fmla="val 62"/>
                    <a:gd name="f15" fmla="val 4359"/>
                    <a:gd name="f16" fmla="val 58"/>
                    <a:gd name="f17" fmla="val 4289"/>
                    <a:gd name="f18" fmla="val 56"/>
                    <a:gd name="f19" fmla="val 4218"/>
                    <a:gd name="f20" fmla="val 3648"/>
                    <a:gd name="f21" fmla="val 3085"/>
                    <a:gd name="f22" fmla="val 171"/>
                    <a:gd name="f23" fmla="val 2513"/>
                    <a:gd name="f24" fmla="val 193"/>
                    <a:gd name="f25" fmla="val 2132"/>
                    <a:gd name="f26" fmla="val 288"/>
                    <a:gd name="f27" fmla="val 1739"/>
                    <a:gd name="f28" fmla="val 228"/>
                    <a:gd name="f29" fmla="val 1358"/>
                    <a:gd name="f30" fmla="val 312"/>
                    <a:gd name="f31" fmla="val 906"/>
                    <a:gd name="f32" fmla="val 407"/>
                    <a:gd name="f33" fmla="val 382"/>
                    <a:gd name="f34" fmla="val 324"/>
                    <a:gd name="f35" fmla="val 1"/>
                    <a:gd name="f36" fmla="val 645"/>
                    <a:gd name="f37" fmla="val 717"/>
                    <a:gd name="f38" fmla="val 788"/>
                    <a:gd name="f39" fmla="val 847"/>
                    <a:gd name="f40" fmla="val 25"/>
                    <a:gd name="f41" fmla="val 895"/>
                    <a:gd name="f42" fmla="val 84"/>
                    <a:gd name="f43" fmla="val 978"/>
                    <a:gd name="f44" fmla="val 120"/>
                    <a:gd name="f45" fmla="val 1026"/>
                    <a:gd name="f46" fmla="val 322"/>
                    <a:gd name="f47" fmla="val 1086"/>
                    <a:gd name="f48" fmla="val 525"/>
                    <a:gd name="f49" fmla="val 1145"/>
                    <a:gd name="f50" fmla="val 739"/>
                    <a:gd name="f51" fmla="val 869"/>
                    <a:gd name="f52" fmla="val 1150"/>
                    <a:gd name="f53" fmla="val 998"/>
                    <a:gd name="f54" fmla="val 1128"/>
                    <a:gd name="f55" fmla="val 2010"/>
                    <a:gd name="f56" fmla="val 2893"/>
                    <a:gd name="f57" fmla="val 1057"/>
                    <a:gd name="f58" fmla="val 3775"/>
                    <a:gd name="f59" fmla="val 5668"/>
                    <a:gd name="f60" fmla="val 7573"/>
                    <a:gd name="f61" fmla="val 9466"/>
                    <a:gd name="f62" fmla="val 669"/>
                    <a:gd name="f63" fmla="val 9728"/>
                    <a:gd name="f64" fmla="val 621"/>
                    <a:gd name="f65" fmla="val 9990"/>
                    <a:gd name="f66" fmla="val 597"/>
                    <a:gd name="f67" fmla="val 10240"/>
                    <a:gd name="f68" fmla="val 526"/>
                    <a:gd name="f69" fmla="val 10216"/>
                    <a:gd name="f70" fmla="val 383"/>
                    <a:gd name="f71" fmla="val 121"/>
                    <a:gd name="f72" fmla="val 10085"/>
                    <a:gd name="f73" fmla="val 97"/>
                    <a:gd name="f74" fmla="val 9657"/>
                    <a:gd name="f75" fmla="val 50"/>
                    <a:gd name="f76" fmla="val 9228"/>
                    <a:gd name="f77" fmla="val 8800"/>
                    <a:gd name="f78" fmla="val 8752"/>
                    <a:gd name="f79" fmla="val 109"/>
                    <a:gd name="f80" fmla="val 8692"/>
                    <a:gd name="f81" fmla="val 7874"/>
                    <a:gd name="f82" fmla="val 7"/>
                    <a:gd name="f83" fmla="val 7056"/>
                    <a:gd name="f84" fmla="+- 0 0 -90"/>
                    <a:gd name="f85" fmla="*/ f3 1 10288"/>
                    <a:gd name="f86" fmla="*/ f4 1 1152"/>
                    <a:gd name="f87" fmla="+- f7 0 f5"/>
                    <a:gd name="f88" fmla="+- f6 0 f5"/>
                    <a:gd name="f89" fmla="*/ f84 f0 1"/>
                    <a:gd name="f90" fmla="*/ f88 1 10288"/>
                    <a:gd name="f91" fmla="*/ f87 1 1152"/>
                    <a:gd name="f92" fmla="*/ 53664960 f88 1"/>
                    <a:gd name="f93" fmla="*/ 0 f87 1"/>
                    <a:gd name="f94" fmla="*/ 38123292 f88 1"/>
                    <a:gd name="f95" fmla="*/ 120515 f87 1"/>
                    <a:gd name="f96" fmla="*/ 533740 f87 1"/>
                    <a:gd name="f97" fmla="*/ 36298639 f88 1"/>
                    <a:gd name="f98" fmla="*/ 482079 f87 1"/>
                    <a:gd name="f99" fmla="*/ 21626243 f88 1"/>
                    <a:gd name="f100" fmla="*/ 1660830 f87 1"/>
                    <a:gd name="f101" fmla="*/ 11686595 f88 1"/>
                    <a:gd name="f102" fmla="*/ 2685030 f87 1"/>
                    <a:gd name="f103" fmla="*/ 8402 f88 1"/>
                    <a:gd name="f104" fmla="*/ 5550207 f87 1"/>
                    <a:gd name="f105" fmla="*/ 7288723 f87 1"/>
                    <a:gd name="f106" fmla="*/ 1032638 f88 1"/>
                    <a:gd name="f107" fmla="*/ 8829018 f87 1"/>
                    <a:gd name="f108" fmla="*/ 6359627 f88 1"/>
                    <a:gd name="f109" fmla="*/ 9853238 f87 1"/>
                    <a:gd name="f110" fmla="*/ 9707407 f88 1"/>
                    <a:gd name="f111" fmla="*/ 9913280 f87 1"/>
                    <a:gd name="f112" fmla="*/ 32486396 f88 1"/>
                    <a:gd name="f113" fmla="*/ 81461417 f88 1"/>
                    <a:gd name="f114" fmla="*/ 5756809 f87 1"/>
                    <a:gd name="f115" fmla="*/ 88122141 f88 1"/>
                    <a:gd name="f116" fmla="*/ 4526417 f87 1"/>
                    <a:gd name="f117" fmla="*/ 86788406 f88 1"/>
                    <a:gd name="f118" fmla="*/ 834811 f87 1"/>
                    <a:gd name="f119" fmla="*/ 75730030 f88 1"/>
                    <a:gd name="f120" fmla="*/ 75316819 f88 1"/>
                    <a:gd name="f121" fmla="*/ 938132 f87 1"/>
                    <a:gd name="f122" fmla="*/ 74800694 f88 1"/>
                    <a:gd name="f123" fmla="*/ f89 1 f2"/>
                    <a:gd name="f124" fmla="*/ f92 1 10288"/>
                    <a:gd name="f125" fmla="*/ f93 1 1152"/>
                    <a:gd name="f126" fmla="*/ f94 1 10288"/>
                    <a:gd name="f127" fmla="*/ f95 1 1152"/>
                    <a:gd name="f128" fmla="*/ f96 1 1152"/>
                    <a:gd name="f129" fmla="*/ f97 1 10288"/>
                    <a:gd name="f130" fmla="*/ f98 1 1152"/>
                    <a:gd name="f131" fmla="*/ f99 1 10288"/>
                    <a:gd name="f132" fmla="*/ f100 1 1152"/>
                    <a:gd name="f133" fmla="*/ f101 1 10288"/>
                    <a:gd name="f134" fmla="*/ f102 1 1152"/>
                    <a:gd name="f135" fmla="*/ f103 1 10288"/>
                    <a:gd name="f136" fmla="*/ f104 1 1152"/>
                    <a:gd name="f137" fmla="*/ f105 1 1152"/>
                    <a:gd name="f138" fmla="*/ f106 1 10288"/>
                    <a:gd name="f139" fmla="*/ f107 1 1152"/>
                    <a:gd name="f140" fmla="*/ f108 1 10288"/>
                    <a:gd name="f141" fmla="*/ f109 1 1152"/>
                    <a:gd name="f142" fmla="*/ f110 1 10288"/>
                    <a:gd name="f143" fmla="*/ f111 1 1152"/>
                    <a:gd name="f144" fmla="*/ f112 1 10288"/>
                    <a:gd name="f145" fmla="*/ f113 1 10288"/>
                    <a:gd name="f146" fmla="*/ f114 1 1152"/>
                    <a:gd name="f147" fmla="*/ f115 1 10288"/>
                    <a:gd name="f148" fmla="*/ f116 1 1152"/>
                    <a:gd name="f149" fmla="*/ f117 1 10288"/>
                    <a:gd name="f150" fmla="*/ f118 1 1152"/>
                    <a:gd name="f151" fmla="*/ f119 1 10288"/>
                    <a:gd name="f152" fmla="*/ f120 1 10288"/>
                    <a:gd name="f153" fmla="*/ f121 1 1152"/>
                    <a:gd name="f154" fmla="*/ f122 1 10288"/>
                    <a:gd name="f155" fmla="*/ 0 1 f90"/>
                    <a:gd name="f156" fmla="*/ f6 1 f90"/>
                    <a:gd name="f157" fmla="*/ 0 1 f91"/>
                    <a:gd name="f158" fmla="*/ f7 1 f91"/>
                    <a:gd name="f159" fmla="+- f123 0 f1"/>
                    <a:gd name="f160" fmla="*/ f124 1 f90"/>
                    <a:gd name="f161" fmla="*/ f125 1 f91"/>
                    <a:gd name="f162" fmla="*/ f126 1 f90"/>
                    <a:gd name="f163" fmla="*/ f127 1 f91"/>
                    <a:gd name="f164" fmla="*/ f128 1 f91"/>
                    <a:gd name="f165" fmla="*/ f129 1 f90"/>
                    <a:gd name="f166" fmla="*/ f130 1 f91"/>
                    <a:gd name="f167" fmla="*/ f131 1 f90"/>
                    <a:gd name="f168" fmla="*/ f132 1 f91"/>
                    <a:gd name="f169" fmla="*/ f133 1 f90"/>
                    <a:gd name="f170" fmla="*/ f134 1 f91"/>
                    <a:gd name="f171" fmla="*/ f135 1 f90"/>
                    <a:gd name="f172" fmla="*/ f136 1 f91"/>
                    <a:gd name="f173" fmla="*/ f137 1 f91"/>
                    <a:gd name="f174" fmla="*/ f138 1 f90"/>
                    <a:gd name="f175" fmla="*/ f139 1 f91"/>
                    <a:gd name="f176" fmla="*/ f140 1 f90"/>
                    <a:gd name="f177" fmla="*/ f141 1 f91"/>
                    <a:gd name="f178" fmla="*/ f142 1 f90"/>
                    <a:gd name="f179" fmla="*/ f143 1 f91"/>
                    <a:gd name="f180" fmla="*/ f144 1 f90"/>
                    <a:gd name="f181" fmla="*/ f145 1 f90"/>
                    <a:gd name="f182" fmla="*/ f146 1 f91"/>
                    <a:gd name="f183" fmla="*/ f147 1 f90"/>
                    <a:gd name="f184" fmla="*/ f148 1 f91"/>
                    <a:gd name="f185" fmla="*/ f149 1 f90"/>
                    <a:gd name="f186" fmla="*/ f150 1 f91"/>
                    <a:gd name="f187" fmla="*/ f151 1 f90"/>
                    <a:gd name="f188" fmla="*/ f152 1 f90"/>
                    <a:gd name="f189" fmla="*/ f153 1 f91"/>
                    <a:gd name="f190" fmla="*/ f154 1 f90"/>
                    <a:gd name="f191" fmla="*/ f155 f85 1"/>
                    <a:gd name="f192" fmla="*/ f156 f85 1"/>
                    <a:gd name="f193" fmla="*/ f158 f86 1"/>
                    <a:gd name="f194" fmla="*/ f157 f86 1"/>
                    <a:gd name="f195" fmla="*/ f160 f85 1"/>
                    <a:gd name="f196" fmla="*/ f161 f86 1"/>
                    <a:gd name="f197" fmla="*/ f162 f85 1"/>
                    <a:gd name="f198" fmla="*/ f163 f86 1"/>
                    <a:gd name="f199" fmla="*/ f164 f86 1"/>
                    <a:gd name="f200" fmla="*/ f165 f85 1"/>
                    <a:gd name="f201" fmla="*/ f166 f86 1"/>
                    <a:gd name="f202" fmla="*/ f167 f85 1"/>
                    <a:gd name="f203" fmla="*/ f168 f86 1"/>
                    <a:gd name="f204" fmla="*/ f169 f85 1"/>
                    <a:gd name="f205" fmla="*/ f170 f86 1"/>
                    <a:gd name="f206" fmla="*/ f171 f85 1"/>
                    <a:gd name="f207" fmla="*/ f172 f86 1"/>
                    <a:gd name="f208" fmla="*/ f173 f86 1"/>
                    <a:gd name="f209" fmla="*/ f174 f85 1"/>
                    <a:gd name="f210" fmla="*/ f175 f86 1"/>
                    <a:gd name="f211" fmla="*/ f176 f85 1"/>
                    <a:gd name="f212" fmla="*/ f177 f86 1"/>
                    <a:gd name="f213" fmla="*/ f178 f85 1"/>
                    <a:gd name="f214" fmla="*/ f179 f86 1"/>
                    <a:gd name="f215" fmla="*/ f180 f85 1"/>
                    <a:gd name="f216" fmla="*/ f181 f85 1"/>
                    <a:gd name="f217" fmla="*/ f182 f86 1"/>
                    <a:gd name="f218" fmla="*/ f183 f85 1"/>
                    <a:gd name="f219" fmla="*/ f184 f86 1"/>
                    <a:gd name="f220" fmla="*/ f185 f85 1"/>
                    <a:gd name="f221" fmla="*/ f186 f86 1"/>
                    <a:gd name="f222" fmla="*/ f187 f85 1"/>
                    <a:gd name="f223" fmla="*/ f188 f85 1"/>
                    <a:gd name="f224" fmla="*/ f189 f86 1"/>
                    <a:gd name="f225" fmla="*/ f190 f85 1"/>
                  </a:gdLst>
                  <a:ahLst/>
                  <a:cxnLst>
                    <a:cxn ang="3cd4">
                      <a:pos x="hc" y="t"/>
                    </a:cxn>
                    <a:cxn ang="0">
                      <a:pos x="r" y="vc"/>
                    </a:cxn>
                    <a:cxn ang="cd4">
                      <a:pos x="hc" y="b"/>
                    </a:cxn>
                    <a:cxn ang="cd2">
                      <a:pos x="l" y="vc"/>
                    </a:cxn>
                    <a:cxn ang="f159">
                      <a:pos x="f195" y="f196"/>
                    </a:cxn>
                    <a:cxn ang="f159">
                      <a:pos x="f197" y="f198"/>
                    </a:cxn>
                    <a:cxn ang="f159">
                      <a:pos x="f197" y="f199"/>
                    </a:cxn>
                    <a:cxn ang="f159">
                      <a:pos x="f200" y="f201"/>
                    </a:cxn>
                    <a:cxn ang="f159">
                      <a:pos x="f202" y="f203"/>
                    </a:cxn>
                    <a:cxn ang="f159">
                      <a:pos x="f204" y="f205"/>
                    </a:cxn>
                    <a:cxn ang="f159">
                      <a:pos x="f206" y="f207"/>
                    </a:cxn>
                    <a:cxn ang="f159">
                      <a:pos x="f206" y="f208"/>
                    </a:cxn>
                    <a:cxn ang="f159">
                      <a:pos x="f209" y="f210"/>
                    </a:cxn>
                    <a:cxn ang="f159">
                      <a:pos x="f211" y="f212"/>
                    </a:cxn>
                    <a:cxn ang="f159">
                      <a:pos x="f213" y="f214"/>
                    </a:cxn>
                    <a:cxn ang="f159">
                      <a:pos x="f215" y="f210"/>
                    </a:cxn>
                    <a:cxn ang="f159">
                      <a:pos x="f216" y="f217"/>
                    </a:cxn>
                    <a:cxn ang="f159">
                      <a:pos x="f218" y="f219"/>
                    </a:cxn>
                    <a:cxn ang="f159">
                      <a:pos x="f220" y="f221"/>
                    </a:cxn>
                    <a:cxn ang="f159">
                      <a:pos x="f222" y="f198"/>
                    </a:cxn>
                    <a:cxn ang="f159">
                      <a:pos x="f223" y="f224"/>
                    </a:cxn>
                    <a:cxn ang="f159">
                      <a:pos x="f225" y="f198"/>
                    </a:cxn>
                    <a:cxn ang="f159">
                      <a:pos x="f195" y="f196"/>
                    </a:cxn>
                  </a:cxnLst>
                  <a:rect l="f191" t="f194" r="f192" b="f193"/>
                  <a:pathLst>
                    <a:path w="10288" h="1152">
                      <a:moveTo>
                        <a:pt x="f8" y="f5"/>
                      </a:moveTo>
                      <a:cubicBezTo>
                        <a:pt x="f9" y="f5"/>
                        <a:pt x="f10" y="f11"/>
                        <a:pt x="f12" y="f13"/>
                      </a:cubicBezTo>
                      <a:lnTo>
                        <a:pt x="f12" y="f14"/>
                      </a:lnTo>
                      <a:cubicBezTo>
                        <a:pt x="f15" y="f16"/>
                        <a:pt x="f17" y="f18"/>
                        <a:pt x="f19" y="f18"/>
                      </a:cubicBezTo>
                      <a:cubicBezTo>
                        <a:pt x="f20" y="f18"/>
                        <a:pt x="f21" y="f22"/>
                        <a:pt x="f23" y="f24"/>
                      </a:cubicBezTo>
                      <a:cubicBezTo>
                        <a:pt x="f25" y="f26"/>
                        <a:pt x="f27" y="f28"/>
                        <a:pt x="f29" y="f30"/>
                      </a:cubicBezTo>
                      <a:cubicBezTo>
                        <a:pt x="f31" y="f32"/>
                        <a:pt x="f33" y="f34"/>
                        <a:pt x="f35" y="f36"/>
                      </a:cubicBezTo>
                      <a:cubicBezTo>
                        <a:pt x="f35" y="f37"/>
                        <a:pt x="f35" y="f38"/>
                        <a:pt x="f35" y="f39"/>
                      </a:cubicBezTo>
                      <a:cubicBezTo>
                        <a:pt x="f40" y="f41"/>
                        <a:pt x="f42" y="f43"/>
                        <a:pt x="f44" y="f45"/>
                      </a:cubicBezTo>
                      <a:cubicBezTo>
                        <a:pt x="f46" y="f47"/>
                        <a:pt x="f48" y="f49"/>
                        <a:pt x="f50" y="f49"/>
                      </a:cubicBezTo>
                      <a:cubicBezTo>
                        <a:pt x="f51" y="f52"/>
                        <a:pt x="f53" y="f7"/>
                        <a:pt x="f54" y="f7"/>
                      </a:cubicBezTo>
                      <a:cubicBezTo>
                        <a:pt x="f55" y="f7"/>
                        <a:pt x="f56" y="f57"/>
                        <a:pt x="f58" y="f45"/>
                      </a:cubicBezTo>
                      <a:cubicBezTo>
                        <a:pt x="f59" y="f39"/>
                        <a:pt x="f60" y="f37"/>
                        <a:pt x="f61" y="f62"/>
                      </a:cubicBezTo>
                      <a:cubicBezTo>
                        <a:pt x="f63" y="f64"/>
                        <a:pt x="f65" y="f66"/>
                        <a:pt x="f67" y="f68"/>
                      </a:cubicBezTo>
                      <a:cubicBezTo>
                        <a:pt x="f69" y="f70"/>
                        <a:pt x="f6" y="f71"/>
                        <a:pt x="f72" y="f73"/>
                      </a:cubicBezTo>
                      <a:cubicBezTo>
                        <a:pt x="f74" y="f75"/>
                        <a:pt x="f76" y="f14"/>
                        <a:pt x="f77" y="f13"/>
                      </a:cubicBezTo>
                      <a:lnTo>
                        <a:pt x="f78" y="f79"/>
                      </a:lnTo>
                      <a:lnTo>
                        <a:pt x="f80" y="f13"/>
                      </a:lnTo>
                      <a:cubicBezTo>
                        <a:pt x="f81" y="f82"/>
                        <a:pt x="f83"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5" name="Google Shape;1533;p32">
                  <a:extLst>
                    <a:ext uri="{FF2B5EF4-FFF2-40B4-BE49-F238E27FC236}">
                      <a16:creationId xmlns:a16="http://schemas.microsoft.com/office/drawing/2014/main" id="{E4C7AB65-AFD0-4106-BFFD-E5E919DA6BF8}"/>
                    </a:ext>
                  </a:extLst>
                </p:cNvPr>
                <p:cNvSpPr/>
                <p:nvPr/>
              </p:nvSpPr>
              <p:spPr>
                <a:xfrm>
                  <a:off x="5479825" y="2935434"/>
                  <a:ext cx="324630" cy="29681"/>
                </a:xfrm>
                <a:custGeom>
                  <a:avLst/>
                  <a:gdLst>
                    <a:gd name="f0" fmla="val 10800000"/>
                    <a:gd name="f1" fmla="val 5400000"/>
                    <a:gd name="f2" fmla="val 180"/>
                    <a:gd name="f3" fmla="val w"/>
                    <a:gd name="f4" fmla="val h"/>
                    <a:gd name="f5" fmla="val 0"/>
                    <a:gd name="f6" fmla="val 11098"/>
                    <a:gd name="f7" fmla="val 973"/>
                    <a:gd name="f8" fmla="val 7377"/>
                    <a:gd name="f9" fmla="val 6944"/>
                    <a:gd name="f10" fmla="val 6508"/>
                    <a:gd name="f11" fmla="val 8"/>
                    <a:gd name="f12" fmla="val 6073"/>
                    <a:gd name="f13" fmla="val 6061"/>
                    <a:gd name="f14" fmla="val 55"/>
                    <a:gd name="f15" fmla="val 5886"/>
                    <a:gd name="f16" fmla="val 51"/>
                    <a:gd name="f17" fmla="val 5712"/>
                    <a:gd name="f18" fmla="val 50"/>
                    <a:gd name="f19" fmla="val 5538"/>
                    <a:gd name="f20" fmla="val 4668"/>
                    <a:gd name="f21" fmla="val 3805"/>
                    <a:gd name="f22" fmla="val 91"/>
                    <a:gd name="f23" fmla="val 2942"/>
                    <a:gd name="f24" fmla="val 2906"/>
                    <a:gd name="f25" fmla="val 210"/>
                    <a:gd name="f26" fmla="val 2870"/>
                    <a:gd name="f27" fmla="val 79"/>
                    <a:gd name="f28" fmla="val 2287"/>
                    <a:gd name="f29" fmla="val 175"/>
                    <a:gd name="f30" fmla="val 1692"/>
                    <a:gd name="f31" fmla="val 115"/>
                    <a:gd name="f32" fmla="val 1108"/>
                    <a:gd name="f33" fmla="val 222"/>
                    <a:gd name="f34" fmla="val 727"/>
                    <a:gd name="f35" fmla="val 282"/>
                    <a:gd name="f36" fmla="val 334"/>
                    <a:gd name="f37" fmla="val 258"/>
                    <a:gd name="f38" fmla="val 1"/>
                    <a:gd name="f39" fmla="val 460"/>
                    <a:gd name="f40" fmla="val 13"/>
                    <a:gd name="f41" fmla="val 556"/>
                    <a:gd name="f42" fmla="val 25"/>
                    <a:gd name="f43" fmla="val 651"/>
                    <a:gd name="f44" fmla="val 37"/>
                    <a:gd name="f45" fmla="val 758"/>
                    <a:gd name="f46" fmla="val 453"/>
                    <a:gd name="f47" fmla="val 865"/>
                    <a:gd name="f48" fmla="val 870"/>
                    <a:gd name="f49" fmla="val 913"/>
                    <a:gd name="f50" fmla="val 1299"/>
                    <a:gd name="f51" fmla="val 948"/>
                    <a:gd name="f52" fmla="val 1912"/>
                    <a:gd name="f53" fmla="val 966"/>
                    <a:gd name="f54" fmla="val 2522"/>
                    <a:gd name="f55" fmla="val 972"/>
                    <a:gd name="f56" fmla="val 3131"/>
                    <a:gd name="f57" fmla="val 3739"/>
                    <a:gd name="f58" fmla="val 4347"/>
                    <a:gd name="f59" fmla="val 4954"/>
                    <a:gd name="f60" fmla="val 960"/>
                    <a:gd name="f61" fmla="val 5192"/>
                    <a:gd name="f62" fmla="val 937"/>
                    <a:gd name="f63" fmla="val 5430"/>
                    <a:gd name="f64" fmla="val 5656"/>
                    <a:gd name="f65" fmla="val 901"/>
                    <a:gd name="f66" fmla="val 6192"/>
                    <a:gd name="f67" fmla="val 889"/>
                    <a:gd name="f68" fmla="val 6740"/>
                    <a:gd name="f69" fmla="val 7276"/>
                    <a:gd name="f70" fmla="val 841"/>
                    <a:gd name="f71" fmla="val 7585"/>
                    <a:gd name="f72" fmla="val 7918"/>
                    <a:gd name="f73" fmla="val 806"/>
                    <a:gd name="f74" fmla="val 8228"/>
                    <a:gd name="f75" fmla="val 722"/>
                    <a:gd name="f76" fmla="val 8978"/>
                    <a:gd name="f77" fmla="val 675"/>
                    <a:gd name="f78" fmla="val 9716"/>
                    <a:gd name="f79" fmla="val 544"/>
                    <a:gd name="f80" fmla="val 10466"/>
                    <a:gd name="f81" fmla="val 472"/>
                    <a:gd name="f82" fmla="val 10705"/>
                    <a:gd name="f83" fmla="val 448"/>
                    <a:gd name="f84" fmla="val 11097"/>
                    <a:gd name="f85" fmla="val 436"/>
                    <a:gd name="f86" fmla="val 11074"/>
                    <a:gd name="f87" fmla="val 10961"/>
                    <a:gd name="f88" fmla="val 29"/>
                    <a:gd name="f89" fmla="val 10839"/>
                    <a:gd name="f90" fmla="val 12"/>
                    <a:gd name="f91" fmla="val 10716"/>
                    <a:gd name="f92" fmla="val 10604"/>
                    <a:gd name="f93" fmla="val 10491"/>
                    <a:gd name="f94" fmla="val 26"/>
                    <a:gd name="f95" fmla="val 10383"/>
                    <a:gd name="f96" fmla="val 32"/>
                    <a:gd name="f97" fmla="val 10020"/>
                    <a:gd name="f98" fmla="val 44"/>
                    <a:gd name="f99" fmla="val 9658"/>
                    <a:gd name="f100" fmla="val 57"/>
                    <a:gd name="f101" fmla="val 9295"/>
                    <a:gd name="f102" fmla="val 8979"/>
                    <a:gd name="f103" fmla="val 8663"/>
                    <a:gd name="f104" fmla="val 47"/>
                    <a:gd name="f105" fmla="val 8347"/>
                    <a:gd name="f106" fmla="val 20"/>
                    <a:gd name="f107" fmla="val 8026"/>
                    <a:gd name="f108" fmla="val 4"/>
                    <a:gd name="f109" fmla="val 7702"/>
                    <a:gd name="f110" fmla="+- 0 0 -90"/>
                    <a:gd name="f111" fmla="*/ f3 1 11098"/>
                    <a:gd name="f112" fmla="*/ f4 1 973"/>
                    <a:gd name="f113" fmla="+- f7 0 f5"/>
                    <a:gd name="f114" fmla="+- f6 0 f5"/>
                    <a:gd name="f115" fmla="*/ f110 f0 1"/>
                    <a:gd name="f116" fmla="*/ f114 1 11098"/>
                    <a:gd name="f117" fmla="*/ f113 1 973"/>
                    <a:gd name="f118" fmla="*/ 63484109 f114 1"/>
                    <a:gd name="f119" fmla="*/ 0 f113 1"/>
                    <a:gd name="f120" fmla="*/ 52262384 f114 1"/>
                    <a:gd name="f121" fmla="*/ 68875 f113 1"/>
                    <a:gd name="f122" fmla="*/ 52159081 f114 1"/>
                    <a:gd name="f123" fmla="*/ 473269 f113 1"/>
                    <a:gd name="f124" fmla="*/ 47658534 f114 1"/>
                    <a:gd name="f125" fmla="*/ 430441 f113 1"/>
                    <a:gd name="f126" fmla="*/ 25317977 f114 1"/>
                    <a:gd name="f127" fmla="*/ 783174 f113 1"/>
                    <a:gd name="f128" fmla="*/ 25008048 f114 1"/>
                    <a:gd name="f129" fmla="*/ 1806969 f113 1"/>
                    <a:gd name="f130" fmla="*/ 24698550 f114 1"/>
                    <a:gd name="f131" fmla="*/ 679873 f113 1"/>
                    <a:gd name="f132" fmla="*/ 9535232 f114 1"/>
                    <a:gd name="f133" fmla="*/ 1910271 f113 1"/>
                    <a:gd name="f134" fmla="*/ 8402 f114 1"/>
                    <a:gd name="f135" fmla="*/ 3958291 f113 1"/>
                    <a:gd name="f136" fmla="*/ 318310 f114 1"/>
                    <a:gd name="f137" fmla="*/ 6522840 f113 1"/>
                    <a:gd name="f138" fmla="*/ 11178896 f114 1"/>
                    <a:gd name="f139" fmla="*/ 8158063 f113 1"/>
                    <a:gd name="f140" fmla="*/ 26944407 f114 1"/>
                    <a:gd name="f141" fmla="*/ 8364667 f113 1"/>
                    <a:gd name="f142" fmla="*/ 42632662 f114 1"/>
                    <a:gd name="f143" fmla="*/ 8261365 f113 1"/>
                    <a:gd name="f144" fmla="*/ 48673959 f114 1"/>
                    <a:gd name="f145" fmla="*/ 7753668 f113 1"/>
                    <a:gd name="f146" fmla="*/ 62615247 f114 1"/>
                    <a:gd name="f147" fmla="*/ 7237140 f113 1"/>
                    <a:gd name="f148" fmla="*/ 70807501 f114 1"/>
                    <a:gd name="f149" fmla="*/ 6212915 f113 1"/>
                    <a:gd name="f150" fmla="*/ 90067356 f114 1"/>
                    <a:gd name="f151" fmla="*/ 4061593 f113 1"/>
                    <a:gd name="f152" fmla="*/ 95299445 f114 1"/>
                    <a:gd name="f153" fmla="*/ 92218743 f114 1"/>
                    <a:gd name="f154" fmla="*/ 103302 f113 1"/>
                    <a:gd name="f155" fmla="*/ 89353048 f114 1"/>
                    <a:gd name="f156" fmla="*/ 275478 f113 1"/>
                    <a:gd name="f157" fmla="*/ 79989974 f114 1"/>
                    <a:gd name="f158" fmla="*/ 490483 f113 1"/>
                    <a:gd name="f159" fmla="*/ 71831738 f114 1"/>
                    <a:gd name="f160" fmla="*/ 172176 f113 1"/>
                    <a:gd name="f161" fmla="*/ f115 1 f2"/>
                    <a:gd name="f162" fmla="*/ f118 1 11098"/>
                    <a:gd name="f163" fmla="*/ f119 1 973"/>
                    <a:gd name="f164" fmla="*/ f120 1 11098"/>
                    <a:gd name="f165" fmla="*/ f121 1 973"/>
                    <a:gd name="f166" fmla="*/ f122 1 11098"/>
                    <a:gd name="f167" fmla="*/ f123 1 973"/>
                    <a:gd name="f168" fmla="*/ f124 1 11098"/>
                    <a:gd name="f169" fmla="*/ f125 1 973"/>
                    <a:gd name="f170" fmla="*/ f126 1 11098"/>
                    <a:gd name="f171" fmla="*/ f127 1 973"/>
                    <a:gd name="f172" fmla="*/ f128 1 11098"/>
                    <a:gd name="f173" fmla="*/ f129 1 973"/>
                    <a:gd name="f174" fmla="*/ f130 1 11098"/>
                    <a:gd name="f175" fmla="*/ f131 1 973"/>
                    <a:gd name="f176" fmla="*/ f132 1 11098"/>
                    <a:gd name="f177" fmla="*/ f133 1 973"/>
                    <a:gd name="f178" fmla="*/ f134 1 11098"/>
                    <a:gd name="f179" fmla="*/ f135 1 973"/>
                    <a:gd name="f180" fmla="*/ f136 1 11098"/>
                    <a:gd name="f181" fmla="*/ f137 1 973"/>
                    <a:gd name="f182" fmla="*/ f138 1 11098"/>
                    <a:gd name="f183" fmla="*/ f139 1 973"/>
                    <a:gd name="f184" fmla="*/ f140 1 11098"/>
                    <a:gd name="f185" fmla="*/ f141 1 973"/>
                    <a:gd name="f186" fmla="*/ f142 1 11098"/>
                    <a:gd name="f187" fmla="*/ f143 1 973"/>
                    <a:gd name="f188" fmla="*/ f144 1 11098"/>
                    <a:gd name="f189" fmla="*/ f145 1 973"/>
                    <a:gd name="f190" fmla="*/ f146 1 11098"/>
                    <a:gd name="f191" fmla="*/ f147 1 973"/>
                    <a:gd name="f192" fmla="*/ f148 1 11098"/>
                    <a:gd name="f193" fmla="*/ f149 1 973"/>
                    <a:gd name="f194" fmla="*/ f150 1 11098"/>
                    <a:gd name="f195" fmla="*/ f151 1 973"/>
                    <a:gd name="f196" fmla="*/ f152 1 11098"/>
                    <a:gd name="f197" fmla="*/ f153 1 11098"/>
                    <a:gd name="f198" fmla="*/ f154 1 973"/>
                    <a:gd name="f199" fmla="*/ f155 1 11098"/>
                    <a:gd name="f200" fmla="*/ f156 1 973"/>
                    <a:gd name="f201" fmla="*/ f157 1 11098"/>
                    <a:gd name="f202" fmla="*/ f158 1 973"/>
                    <a:gd name="f203" fmla="*/ f159 1 11098"/>
                    <a:gd name="f204" fmla="*/ f160 1 973"/>
                    <a:gd name="f205" fmla="*/ 0 1 f116"/>
                    <a:gd name="f206" fmla="*/ f6 1 f116"/>
                    <a:gd name="f207" fmla="*/ 0 1 f117"/>
                    <a:gd name="f208" fmla="*/ f7 1 f117"/>
                    <a:gd name="f209" fmla="+- f161 0 f1"/>
                    <a:gd name="f210" fmla="*/ f162 1 f116"/>
                    <a:gd name="f211" fmla="*/ f163 1 f117"/>
                    <a:gd name="f212" fmla="*/ f164 1 f116"/>
                    <a:gd name="f213" fmla="*/ f165 1 f117"/>
                    <a:gd name="f214" fmla="*/ f166 1 f116"/>
                    <a:gd name="f215" fmla="*/ f167 1 f117"/>
                    <a:gd name="f216" fmla="*/ f168 1 f116"/>
                    <a:gd name="f217" fmla="*/ f169 1 f117"/>
                    <a:gd name="f218" fmla="*/ f170 1 f116"/>
                    <a:gd name="f219" fmla="*/ f171 1 f117"/>
                    <a:gd name="f220" fmla="*/ f172 1 f116"/>
                    <a:gd name="f221" fmla="*/ f173 1 f117"/>
                    <a:gd name="f222" fmla="*/ f174 1 f116"/>
                    <a:gd name="f223" fmla="*/ f175 1 f117"/>
                    <a:gd name="f224" fmla="*/ f176 1 f116"/>
                    <a:gd name="f225" fmla="*/ f177 1 f117"/>
                    <a:gd name="f226" fmla="*/ f178 1 f116"/>
                    <a:gd name="f227" fmla="*/ f179 1 f117"/>
                    <a:gd name="f228" fmla="*/ f180 1 f116"/>
                    <a:gd name="f229" fmla="*/ f181 1 f117"/>
                    <a:gd name="f230" fmla="*/ f182 1 f116"/>
                    <a:gd name="f231" fmla="*/ f183 1 f117"/>
                    <a:gd name="f232" fmla="*/ f184 1 f116"/>
                    <a:gd name="f233" fmla="*/ f185 1 f117"/>
                    <a:gd name="f234" fmla="*/ f186 1 f116"/>
                    <a:gd name="f235" fmla="*/ f187 1 f117"/>
                    <a:gd name="f236" fmla="*/ f188 1 f116"/>
                    <a:gd name="f237" fmla="*/ f189 1 f117"/>
                    <a:gd name="f238" fmla="*/ f190 1 f116"/>
                    <a:gd name="f239" fmla="*/ f191 1 f117"/>
                    <a:gd name="f240" fmla="*/ f192 1 f116"/>
                    <a:gd name="f241" fmla="*/ f193 1 f117"/>
                    <a:gd name="f242" fmla="*/ f194 1 f116"/>
                    <a:gd name="f243" fmla="*/ f195 1 f117"/>
                    <a:gd name="f244" fmla="*/ f196 1 f116"/>
                    <a:gd name="f245" fmla="*/ f197 1 f116"/>
                    <a:gd name="f246" fmla="*/ f198 1 f117"/>
                    <a:gd name="f247" fmla="*/ f199 1 f116"/>
                    <a:gd name="f248" fmla="*/ f200 1 f117"/>
                    <a:gd name="f249" fmla="*/ f201 1 f116"/>
                    <a:gd name="f250" fmla="*/ f202 1 f117"/>
                    <a:gd name="f251" fmla="*/ f203 1 f116"/>
                    <a:gd name="f252" fmla="*/ f204 1 f117"/>
                    <a:gd name="f253" fmla="*/ f205 f111 1"/>
                    <a:gd name="f254" fmla="*/ f206 f111 1"/>
                    <a:gd name="f255" fmla="*/ f208 f112 1"/>
                    <a:gd name="f256" fmla="*/ f207 f112 1"/>
                    <a:gd name="f257" fmla="*/ f210 f111 1"/>
                    <a:gd name="f258" fmla="*/ f211 f112 1"/>
                    <a:gd name="f259" fmla="*/ f212 f111 1"/>
                    <a:gd name="f260" fmla="*/ f213 f112 1"/>
                    <a:gd name="f261" fmla="*/ f214 f111 1"/>
                    <a:gd name="f262" fmla="*/ f215 f112 1"/>
                    <a:gd name="f263" fmla="*/ f216 f111 1"/>
                    <a:gd name="f264" fmla="*/ f217 f112 1"/>
                    <a:gd name="f265" fmla="*/ f218 f111 1"/>
                    <a:gd name="f266" fmla="*/ f219 f112 1"/>
                    <a:gd name="f267" fmla="*/ f220 f111 1"/>
                    <a:gd name="f268" fmla="*/ f221 f112 1"/>
                    <a:gd name="f269" fmla="*/ f222 f111 1"/>
                    <a:gd name="f270" fmla="*/ f223 f112 1"/>
                    <a:gd name="f271" fmla="*/ f224 f111 1"/>
                    <a:gd name="f272" fmla="*/ f225 f112 1"/>
                    <a:gd name="f273" fmla="*/ f226 f111 1"/>
                    <a:gd name="f274" fmla="*/ f227 f112 1"/>
                    <a:gd name="f275" fmla="*/ f228 f111 1"/>
                    <a:gd name="f276" fmla="*/ f229 f112 1"/>
                    <a:gd name="f277" fmla="*/ f230 f111 1"/>
                    <a:gd name="f278" fmla="*/ f231 f112 1"/>
                    <a:gd name="f279" fmla="*/ f232 f111 1"/>
                    <a:gd name="f280" fmla="*/ f233 f112 1"/>
                    <a:gd name="f281" fmla="*/ f234 f111 1"/>
                    <a:gd name="f282" fmla="*/ f235 f112 1"/>
                    <a:gd name="f283" fmla="*/ f236 f111 1"/>
                    <a:gd name="f284" fmla="*/ f237 f112 1"/>
                    <a:gd name="f285" fmla="*/ f238 f111 1"/>
                    <a:gd name="f286" fmla="*/ f239 f112 1"/>
                    <a:gd name="f287" fmla="*/ f240 f111 1"/>
                    <a:gd name="f288" fmla="*/ f241 f112 1"/>
                    <a:gd name="f289" fmla="*/ f242 f111 1"/>
                    <a:gd name="f290" fmla="*/ f243 f112 1"/>
                    <a:gd name="f291" fmla="*/ f244 f111 1"/>
                    <a:gd name="f292" fmla="*/ f245 f111 1"/>
                    <a:gd name="f293" fmla="*/ f246 f112 1"/>
                    <a:gd name="f294" fmla="*/ f247 f111 1"/>
                    <a:gd name="f295" fmla="*/ f248 f112 1"/>
                    <a:gd name="f296" fmla="*/ f249 f111 1"/>
                    <a:gd name="f297" fmla="*/ f250 f112 1"/>
                    <a:gd name="f298" fmla="*/ f251 f111 1"/>
                    <a:gd name="f299" fmla="*/ f252 f112 1"/>
                  </a:gdLst>
                  <a:ahLst/>
                  <a:cxnLst>
                    <a:cxn ang="3cd4">
                      <a:pos x="hc" y="t"/>
                    </a:cxn>
                    <a:cxn ang="0">
                      <a:pos x="r" y="vc"/>
                    </a:cxn>
                    <a:cxn ang="cd4">
                      <a:pos x="hc" y="b"/>
                    </a:cxn>
                    <a:cxn ang="cd2">
                      <a:pos x="l" y="vc"/>
                    </a:cxn>
                    <a:cxn ang="f209">
                      <a:pos x="f257" y="f258"/>
                    </a:cxn>
                    <a:cxn ang="f209">
                      <a:pos x="f259" y="f260"/>
                    </a:cxn>
                    <a:cxn ang="f209">
                      <a:pos x="f261" y="f262"/>
                    </a:cxn>
                    <a:cxn ang="f209">
                      <a:pos x="f263" y="f264"/>
                    </a:cxn>
                    <a:cxn ang="f209">
                      <a:pos x="f265" y="f266"/>
                    </a:cxn>
                    <a:cxn ang="f209">
                      <a:pos x="f267" y="f268"/>
                    </a:cxn>
                    <a:cxn ang="f209">
                      <a:pos x="f269" y="f270"/>
                    </a:cxn>
                    <a:cxn ang="f209">
                      <a:pos x="f271" y="f272"/>
                    </a:cxn>
                    <a:cxn ang="f209">
                      <a:pos x="f273" y="f274"/>
                    </a:cxn>
                    <a:cxn ang="f209">
                      <a:pos x="f275" y="f276"/>
                    </a:cxn>
                    <a:cxn ang="f209">
                      <a:pos x="f277" y="f278"/>
                    </a:cxn>
                    <a:cxn ang="f209">
                      <a:pos x="f279" y="f280"/>
                    </a:cxn>
                    <a:cxn ang="f209">
                      <a:pos x="f281" y="f282"/>
                    </a:cxn>
                    <a:cxn ang="f209">
                      <a:pos x="f283" y="f284"/>
                    </a:cxn>
                    <a:cxn ang="f209">
                      <a:pos x="f285" y="f286"/>
                    </a:cxn>
                    <a:cxn ang="f209">
                      <a:pos x="f287" y="f288"/>
                    </a:cxn>
                    <a:cxn ang="f209">
                      <a:pos x="f289" y="f290"/>
                    </a:cxn>
                    <a:cxn ang="f209">
                      <a:pos x="f291" y="f266"/>
                    </a:cxn>
                    <a:cxn ang="f209">
                      <a:pos x="f292" y="f293"/>
                    </a:cxn>
                    <a:cxn ang="f209">
                      <a:pos x="f294" y="f295"/>
                    </a:cxn>
                    <a:cxn ang="f209">
                      <a:pos x="f296" y="f297"/>
                    </a:cxn>
                    <a:cxn ang="f209">
                      <a:pos x="f298" y="f299"/>
                    </a:cxn>
                    <a:cxn ang="f209">
                      <a:pos x="f257" y="f258"/>
                    </a:cxn>
                  </a:cxnLst>
                  <a:rect l="f253" t="f256" r="f254" b="f255"/>
                  <a:pathLst>
                    <a:path w="11098" h="973">
                      <a:moveTo>
                        <a:pt x="f8" y="f5"/>
                      </a:moveTo>
                      <a:cubicBezTo>
                        <a:pt x="f9" y="f5"/>
                        <a:pt x="f10" y="f11"/>
                        <a:pt x="f12" y="f11"/>
                      </a:cubicBezTo>
                      <a:lnTo>
                        <a:pt x="f13" y="f14"/>
                      </a:lnTo>
                      <a:cubicBezTo>
                        <a:pt x="f15" y="f16"/>
                        <a:pt x="f17" y="f18"/>
                        <a:pt x="f19" y="f18"/>
                      </a:cubicBezTo>
                      <a:cubicBezTo>
                        <a:pt x="f20" y="f18"/>
                        <a:pt x="f21" y="f22"/>
                        <a:pt x="f23" y="f22"/>
                      </a:cubicBezTo>
                      <a:lnTo>
                        <a:pt x="f24" y="f25"/>
                      </a:lnTo>
                      <a:lnTo>
                        <a:pt x="f26" y="f27"/>
                      </a:ln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5"/>
                      </a:cubicBezTo>
                      <a:cubicBezTo>
                        <a:pt x="f57" y="f55"/>
                        <a:pt x="f58" y="f53"/>
                        <a:pt x="f59" y="f60"/>
                      </a:cubicBezTo>
                      <a:cubicBezTo>
                        <a:pt x="f61" y="f62"/>
                        <a:pt x="f63" y="f60"/>
                        <a:pt x="f64" y="f65"/>
                      </a:cubicBezTo>
                      <a:cubicBezTo>
                        <a:pt x="f66" y="f67"/>
                        <a:pt x="f68" y="f47"/>
                        <a:pt x="f69" y="f70"/>
                      </a:cubicBezTo>
                      <a:cubicBezTo>
                        <a:pt x="f71" y="f45"/>
                        <a:pt x="f72" y="f73"/>
                        <a:pt x="f74" y="f75"/>
                      </a:cubicBezTo>
                      <a:cubicBezTo>
                        <a:pt x="f76" y="f77"/>
                        <a:pt x="f78" y="f79"/>
                        <a:pt x="f80" y="f81"/>
                      </a:cubicBezTo>
                      <a:cubicBezTo>
                        <a:pt x="f82" y="f83"/>
                        <a:pt x="f84" y="f85"/>
                        <a:pt x="f86" y="f22"/>
                      </a:cubicBezTo>
                      <a:cubicBezTo>
                        <a:pt x="f87" y="f88"/>
                        <a:pt x="f89" y="f90"/>
                        <a:pt x="f91" y="f90"/>
                      </a:cubicBezTo>
                      <a:cubicBezTo>
                        <a:pt x="f92" y="f90"/>
                        <a:pt x="f93" y="f94"/>
                        <a:pt x="f95" y="f96"/>
                      </a:cubicBezTo>
                      <a:cubicBezTo>
                        <a:pt x="f97" y="f98"/>
                        <a:pt x="f99" y="f100"/>
                        <a:pt x="f101" y="f100"/>
                      </a:cubicBezTo>
                      <a:cubicBezTo>
                        <a:pt x="f102" y="f100"/>
                        <a:pt x="f103" y="f104"/>
                        <a:pt x="f105" y="f106"/>
                      </a:cubicBezTo>
                      <a:cubicBezTo>
                        <a:pt x="f107" y="f108"/>
                        <a:pt x="f109"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6" name="Google Shape;1534;p32">
                  <a:extLst>
                    <a:ext uri="{FF2B5EF4-FFF2-40B4-BE49-F238E27FC236}">
                      <a16:creationId xmlns:a16="http://schemas.microsoft.com/office/drawing/2014/main" id="{944EB7C9-1209-4A3C-BB09-7D449CB0498A}"/>
                    </a:ext>
                  </a:extLst>
                </p:cNvPr>
                <p:cNvSpPr/>
                <p:nvPr/>
              </p:nvSpPr>
              <p:spPr>
                <a:xfrm>
                  <a:off x="5460549" y="3008247"/>
                  <a:ext cx="324593" cy="28611"/>
                </a:xfrm>
                <a:custGeom>
                  <a:avLst/>
                  <a:gdLst>
                    <a:gd name="f0" fmla="val 10800000"/>
                    <a:gd name="f1" fmla="val 5400000"/>
                    <a:gd name="f2" fmla="val 180"/>
                    <a:gd name="f3" fmla="val w"/>
                    <a:gd name="f4" fmla="val h"/>
                    <a:gd name="f5" fmla="val 0"/>
                    <a:gd name="f6" fmla="val 11097"/>
                    <a:gd name="f7" fmla="val 938"/>
                    <a:gd name="f8" fmla="val 6365"/>
                    <a:gd name="f9" fmla="val 5620"/>
                    <a:gd name="f10" fmla="val 4876"/>
                    <a:gd name="f11" fmla="val 19"/>
                    <a:gd name="f12" fmla="val 4132"/>
                    <a:gd name="f13" fmla="val 80"/>
                    <a:gd name="f14" fmla="val 3602"/>
                    <a:gd name="f15" fmla="val 95"/>
                    <a:gd name="f16" fmla="val 3067"/>
                    <a:gd name="f17" fmla="val 105"/>
                    <a:gd name="f18" fmla="val 2534"/>
                    <a:gd name="f19" fmla="val 2205"/>
                    <a:gd name="f20" fmla="val 1875"/>
                    <a:gd name="f21" fmla="val 101"/>
                    <a:gd name="f22" fmla="val 1548"/>
                    <a:gd name="f23" fmla="val 92"/>
                    <a:gd name="f24" fmla="val 1488"/>
                    <a:gd name="f25" fmla="val 89"/>
                    <a:gd name="f26" fmla="val 1428"/>
                    <a:gd name="f27" fmla="val 87"/>
                    <a:gd name="f28" fmla="val 1368"/>
                    <a:gd name="f29" fmla="val 979"/>
                    <a:gd name="f30" fmla="val 597"/>
                    <a:gd name="f31" fmla="val 151"/>
                    <a:gd name="f32" fmla="val 214"/>
                    <a:gd name="f33" fmla="val 223"/>
                    <a:gd name="f34" fmla="val 72"/>
                    <a:gd name="f35" fmla="val 235"/>
                    <a:gd name="f36" fmla="val 60"/>
                    <a:gd name="f37" fmla="val 390"/>
                    <a:gd name="f38" fmla="val 485"/>
                    <a:gd name="f39" fmla="val 36"/>
                    <a:gd name="f40" fmla="val 544"/>
                    <a:gd name="f41" fmla="val 640"/>
                    <a:gd name="f42" fmla="val 119"/>
                    <a:gd name="f43" fmla="val 699"/>
                    <a:gd name="f44" fmla="val 1084"/>
                    <a:gd name="f45" fmla="val 925"/>
                    <a:gd name="f46" fmla="val 2084"/>
                    <a:gd name="f47" fmla="val 902"/>
                    <a:gd name="f48" fmla="val 3072"/>
                    <a:gd name="f49" fmla="val 937"/>
                    <a:gd name="f50" fmla="val 3151"/>
                    <a:gd name="f51" fmla="val 923"/>
                    <a:gd name="f52" fmla="val 3231"/>
                    <a:gd name="f53" fmla="val 918"/>
                    <a:gd name="f54" fmla="val 3311"/>
                    <a:gd name="f55" fmla="val 3435"/>
                    <a:gd name="f56" fmla="val 3561"/>
                    <a:gd name="f57" fmla="val 930"/>
                    <a:gd name="f58" fmla="val 3691"/>
                    <a:gd name="f59" fmla="val 5167"/>
                    <a:gd name="f60" fmla="val 890"/>
                    <a:gd name="f61" fmla="val 6668"/>
                    <a:gd name="f62" fmla="val 8144"/>
                    <a:gd name="f63" fmla="val 771"/>
                    <a:gd name="f64" fmla="val 8763"/>
                    <a:gd name="f65" fmla="val 652"/>
                    <a:gd name="f66" fmla="val 9394"/>
                    <a:gd name="f67" fmla="val 735"/>
                    <a:gd name="f68" fmla="val 10013"/>
                    <a:gd name="f69" fmla="val 675"/>
                    <a:gd name="f70" fmla="val 10311"/>
                    <a:gd name="f71" fmla="val 616"/>
                    <a:gd name="f72" fmla="val 10609"/>
                    <a:gd name="f73" fmla="val 10906"/>
                    <a:gd name="f74" fmla="val 10990"/>
                    <a:gd name="f75" fmla="val 497"/>
                    <a:gd name="f76" fmla="val 294"/>
                    <a:gd name="f77" fmla="val 211"/>
                    <a:gd name="f78" fmla="val 9954"/>
                    <a:gd name="f79" fmla="val 32"/>
                    <a:gd name="f80" fmla="val 8977"/>
                    <a:gd name="f81" fmla="val 163"/>
                    <a:gd name="f82" fmla="val 8025"/>
                    <a:gd name="f83" fmla="val 21"/>
                    <a:gd name="f84" fmla="val 7472"/>
                    <a:gd name="f85" fmla="val 10"/>
                    <a:gd name="f86" fmla="val 6918"/>
                    <a:gd name="f87" fmla="+- 0 0 -90"/>
                    <a:gd name="f88" fmla="*/ f3 1 11097"/>
                    <a:gd name="f89" fmla="*/ f4 1 938"/>
                    <a:gd name="f90" fmla="+- f7 0 f5"/>
                    <a:gd name="f91" fmla="+- f6 0 f5"/>
                    <a:gd name="f92" fmla="*/ f87 f0 1"/>
                    <a:gd name="f93" fmla="*/ f91 1 11097"/>
                    <a:gd name="f94" fmla="*/ f90 1 938"/>
                    <a:gd name="f95" fmla="*/ 54775075 f91 1"/>
                    <a:gd name="f96" fmla="*/ 0 f90 1"/>
                    <a:gd name="f97" fmla="*/ 35558543 f91 1"/>
                    <a:gd name="f98" fmla="*/ 688283 f90 1"/>
                    <a:gd name="f99" fmla="*/ 21806719 f91 1"/>
                    <a:gd name="f100" fmla="*/ 903721 f90 1"/>
                    <a:gd name="f101" fmla="*/ 13321380 f91 1"/>
                    <a:gd name="f102" fmla="*/ 791586 f90 1"/>
                    <a:gd name="f103" fmla="*/ 11772640 f91 1"/>
                    <a:gd name="f104" fmla="*/ 748756 f90 1"/>
                    <a:gd name="f105" fmla="*/ 1841454 f91 1"/>
                    <a:gd name="f106" fmla="*/ 1919147 f90 1"/>
                    <a:gd name="f107" fmla="*/ 0 f91 1"/>
                    <a:gd name="f108" fmla="*/ 4173818 f90 1"/>
                    <a:gd name="f109" fmla="*/ 1024234 f91 1"/>
                    <a:gd name="f110" fmla="*/ 6015277 f90 1"/>
                    <a:gd name="f111" fmla="*/ 26436584 f91 1"/>
                    <a:gd name="f112" fmla="*/ 8063772 f90 1"/>
                    <a:gd name="f113" fmla="*/ 28493455 f91 1"/>
                    <a:gd name="f114" fmla="*/ 7899996 f90 1"/>
                    <a:gd name="f115" fmla="*/ 31763542 f91 1"/>
                    <a:gd name="f116" fmla="*/ 70084471 f91 1"/>
                    <a:gd name="f117" fmla="*/ 6635115 f90 1"/>
                    <a:gd name="f118" fmla="*/ 86168236 f91 1"/>
                    <a:gd name="f119" fmla="*/ 5808671 f90 1"/>
                    <a:gd name="f120" fmla="*/ 93853160 f91 1"/>
                    <a:gd name="f121" fmla="*/ 5300948 f90 1"/>
                    <a:gd name="f122" fmla="*/ 1815844 f90 1"/>
                    <a:gd name="f123" fmla="*/ 69060237 f91 1"/>
                    <a:gd name="f124" fmla="*/ 180580 f90 1"/>
                    <a:gd name="f125" fmla="*/ f92 1 f2"/>
                    <a:gd name="f126" fmla="*/ f95 1 11097"/>
                    <a:gd name="f127" fmla="*/ f96 1 938"/>
                    <a:gd name="f128" fmla="*/ f97 1 11097"/>
                    <a:gd name="f129" fmla="*/ f98 1 938"/>
                    <a:gd name="f130" fmla="*/ f99 1 11097"/>
                    <a:gd name="f131" fmla="*/ f100 1 938"/>
                    <a:gd name="f132" fmla="*/ f101 1 11097"/>
                    <a:gd name="f133" fmla="*/ f102 1 938"/>
                    <a:gd name="f134" fmla="*/ f103 1 11097"/>
                    <a:gd name="f135" fmla="*/ f104 1 938"/>
                    <a:gd name="f136" fmla="*/ f105 1 11097"/>
                    <a:gd name="f137" fmla="*/ f106 1 938"/>
                    <a:gd name="f138" fmla="*/ f107 1 11097"/>
                    <a:gd name="f139" fmla="*/ f108 1 938"/>
                    <a:gd name="f140" fmla="*/ f109 1 11097"/>
                    <a:gd name="f141" fmla="*/ f110 1 938"/>
                    <a:gd name="f142" fmla="*/ f111 1 11097"/>
                    <a:gd name="f143" fmla="*/ f112 1 938"/>
                    <a:gd name="f144" fmla="*/ f113 1 11097"/>
                    <a:gd name="f145" fmla="*/ f114 1 938"/>
                    <a:gd name="f146" fmla="*/ f115 1 11097"/>
                    <a:gd name="f147" fmla="*/ f116 1 11097"/>
                    <a:gd name="f148" fmla="*/ f117 1 938"/>
                    <a:gd name="f149" fmla="*/ f118 1 11097"/>
                    <a:gd name="f150" fmla="*/ f119 1 938"/>
                    <a:gd name="f151" fmla="*/ f120 1 11097"/>
                    <a:gd name="f152" fmla="*/ f121 1 938"/>
                    <a:gd name="f153" fmla="*/ f122 1 938"/>
                    <a:gd name="f154" fmla="*/ f123 1 11097"/>
                    <a:gd name="f155" fmla="*/ f124 1 938"/>
                    <a:gd name="f156" fmla="*/ 0 1 f93"/>
                    <a:gd name="f157" fmla="*/ f6 1 f93"/>
                    <a:gd name="f158" fmla="*/ 0 1 f94"/>
                    <a:gd name="f159" fmla="*/ f7 1 f94"/>
                    <a:gd name="f160" fmla="+- f125 0 f1"/>
                    <a:gd name="f161" fmla="*/ f126 1 f93"/>
                    <a:gd name="f162" fmla="*/ f127 1 f94"/>
                    <a:gd name="f163" fmla="*/ f128 1 f93"/>
                    <a:gd name="f164" fmla="*/ f129 1 f94"/>
                    <a:gd name="f165" fmla="*/ f130 1 f93"/>
                    <a:gd name="f166" fmla="*/ f131 1 f94"/>
                    <a:gd name="f167" fmla="*/ f132 1 f93"/>
                    <a:gd name="f168" fmla="*/ f133 1 f94"/>
                    <a:gd name="f169" fmla="*/ f134 1 f93"/>
                    <a:gd name="f170" fmla="*/ f135 1 f94"/>
                    <a:gd name="f171" fmla="*/ f136 1 f93"/>
                    <a:gd name="f172" fmla="*/ f137 1 f94"/>
                    <a:gd name="f173" fmla="*/ f138 1 f93"/>
                    <a:gd name="f174" fmla="*/ f139 1 f94"/>
                    <a:gd name="f175" fmla="*/ f140 1 f93"/>
                    <a:gd name="f176" fmla="*/ f141 1 f94"/>
                    <a:gd name="f177" fmla="*/ f142 1 f93"/>
                    <a:gd name="f178" fmla="*/ f143 1 f94"/>
                    <a:gd name="f179" fmla="*/ f144 1 f93"/>
                    <a:gd name="f180" fmla="*/ f145 1 f94"/>
                    <a:gd name="f181" fmla="*/ f146 1 f93"/>
                    <a:gd name="f182" fmla="*/ f147 1 f93"/>
                    <a:gd name="f183" fmla="*/ f148 1 f94"/>
                    <a:gd name="f184" fmla="*/ f149 1 f93"/>
                    <a:gd name="f185" fmla="*/ f150 1 f94"/>
                    <a:gd name="f186" fmla="*/ f151 1 f93"/>
                    <a:gd name="f187" fmla="*/ f152 1 f94"/>
                    <a:gd name="f188" fmla="*/ f153 1 f94"/>
                    <a:gd name="f189" fmla="*/ f154 1 f93"/>
                    <a:gd name="f190" fmla="*/ f155 1 f94"/>
                    <a:gd name="f191" fmla="*/ f156 f88 1"/>
                    <a:gd name="f192" fmla="*/ f157 f88 1"/>
                    <a:gd name="f193" fmla="*/ f159 f89 1"/>
                    <a:gd name="f194" fmla="*/ f158 f89 1"/>
                    <a:gd name="f195" fmla="*/ f161 f88 1"/>
                    <a:gd name="f196" fmla="*/ f162 f89 1"/>
                    <a:gd name="f197" fmla="*/ f163 f88 1"/>
                    <a:gd name="f198" fmla="*/ f164 f89 1"/>
                    <a:gd name="f199" fmla="*/ f165 f88 1"/>
                    <a:gd name="f200" fmla="*/ f166 f89 1"/>
                    <a:gd name="f201" fmla="*/ f167 f88 1"/>
                    <a:gd name="f202" fmla="*/ f168 f89 1"/>
                    <a:gd name="f203" fmla="*/ f169 f88 1"/>
                    <a:gd name="f204" fmla="*/ f170 f89 1"/>
                    <a:gd name="f205" fmla="*/ f171 f88 1"/>
                    <a:gd name="f206" fmla="*/ f172 f89 1"/>
                    <a:gd name="f207" fmla="*/ f173 f88 1"/>
                    <a:gd name="f208" fmla="*/ f174 f89 1"/>
                    <a:gd name="f209" fmla="*/ f175 f88 1"/>
                    <a:gd name="f210" fmla="*/ f176 f89 1"/>
                    <a:gd name="f211" fmla="*/ f177 f88 1"/>
                    <a:gd name="f212" fmla="*/ f178 f89 1"/>
                    <a:gd name="f213" fmla="*/ f179 f88 1"/>
                    <a:gd name="f214" fmla="*/ f180 f89 1"/>
                    <a:gd name="f215" fmla="*/ f181 f88 1"/>
                    <a:gd name="f216" fmla="*/ f182 f88 1"/>
                    <a:gd name="f217" fmla="*/ f183 f89 1"/>
                    <a:gd name="f218" fmla="*/ f184 f88 1"/>
                    <a:gd name="f219" fmla="*/ f185 f89 1"/>
                    <a:gd name="f220" fmla="*/ f186 f88 1"/>
                    <a:gd name="f221" fmla="*/ f187 f89 1"/>
                    <a:gd name="f222" fmla="*/ f188 f89 1"/>
                    <a:gd name="f223" fmla="*/ f189 f88 1"/>
                    <a:gd name="f224" fmla="*/ f190 f89 1"/>
                  </a:gdLst>
                  <a:ahLst/>
                  <a:cxnLst>
                    <a:cxn ang="3cd4">
                      <a:pos x="hc" y="t"/>
                    </a:cxn>
                    <a:cxn ang="0">
                      <a:pos x="r" y="vc"/>
                    </a:cxn>
                    <a:cxn ang="cd4">
                      <a:pos x="hc" y="b"/>
                    </a:cxn>
                    <a:cxn ang="cd2">
                      <a:pos x="l" y="vc"/>
                    </a:cxn>
                    <a:cxn ang="f160">
                      <a:pos x="f195" y="f196"/>
                    </a:cxn>
                    <a:cxn ang="f160">
                      <a:pos x="f197" y="f198"/>
                    </a:cxn>
                    <a:cxn ang="f160">
                      <a:pos x="f199" y="f200"/>
                    </a:cxn>
                    <a:cxn ang="f160">
                      <a:pos x="f201" y="f202"/>
                    </a:cxn>
                    <a:cxn ang="f160">
                      <a:pos x="f203" y="f204"/>
                    </a:cxn>
                    <a:cxn ang="f160">
                      <a:pos x="f205" y="f206"/>
                    </a:cxn>
                    <a:cxn ang="f160">
                      <a:pos x="f207" y="f208"/>
                    </a:cxn>
                    <a:cxn ang="f160">
                      <a:pos x="f209" y="f210"/>
                    </a:cxn>
                    <a:cxn ang="f160">
                      <a:pos x="f211" y="f212"/>
                    </a:cxn>
                    <a:cxn ang="f160">
                      <a:pos x="f213" y="f214"/>
                    </a:cxn>
                    <a:cxn ang="f160">
                      <a:pos x="f215" y="f212"/>
                    </a:cxn>
                    <a:cxn ang="f160">
                      <a:pos x="f216" y="f217"/>
                    </a:cxn>
                    <a:cxn ang="f160">
                      <a:pos x="f218" y="f219"/>
                    </a:cxn>
                    <a:cxn ang="f160">
                      <a:pos x="f220" y="f221"/>
                    </a:cxn>
                    <a:cxn ang="f160">
                      <a:pos x="f220" y="f222"/>
                    </a:cxn>
                    <a:cxn ang="f160">
                      <a:pos x="f223" y="f224"/>
                    </a:cxn>
                    <a:cxn ang="f160">
                      <a:pos x="f195" y="f196"/>
                    </a:cxn>
                  </a:cxnLst>
                  <a:rect l="f191" t="f194" r="f192" b="f193"/>
                  <a:pathLst>
                    <a:path w="11097" h="938">
                      <a:moveTo>
                        <a:pt x="f8" y="f5"/>
                      </a:moveTo>
                      <a:cubicBezTo>
                        <a:pt x="f9" y="f5"/>
                        <a:pt x="f10" y="f11"/>
                        <a:pt x="f12" y="f13"/>
                      </a:cubicBezTo>
                      <a:cubicBezTo>
                        <a:pt x="f14" y="f15"/>
                        <a:pt x="f16" y="f17"/>
                        <a:pt x="f18" y="f17"/>
                      </a:cubicBezTo>
                      <a:cubicBezTo>
                        <a:pt x="f19" y="f17"/>
                        <a:pt x="f20" y="f21"/>
                        <a:pt x="f22" y="f23"/>
                      </a:cubicBezTo>
                      <a:cubicBezTo>
                        <a:pt x="f24" y="f25"/>
                        <a:pt x="f26" y="f27"/>
                        <a:pt x="f28" y="f27"/>
                      </a:cubicBezTo>
                      <a:cubicBezTo>
                        <a:pt x="f29" y="f27"/>
                        <a:pt x="f30" y="f31"/>
                        <a:pt x="f32" y="f33"/>
                      </a:cubicBezTo>
                      <a:cubicBezTo>
                        <a:pt x="f34" y="f35"/>
                        <a:pt x="f36" y="f37"/>
                        <a:pt x="f5" y="f38"/>
                      </a:cubicBezTo>
                      <a:cubicBezTo>
                        <a:pt x="f39" y="f40"/>
                        <a:pt x="f15" y="f41"/>
                        <a:pt x="f42" y="f43"/>
                      </a:cubicBezTo>
                      <a:cubicBezTo>
                        <a:pt x="f44" y="f45"/>
                        <a:pt x="f46" y="f47"/>
                        <a:pt x="f48" y="f49"/>
                      </a:cubicBezTo>
                      <a:cubicBezTo>
                        <a:pt x="f50" y="f51"/>
                        <a:pt x="f52" y="f53"/>
                        <a:pt x="f54" y="f53"/>
                      </a:cubicBezTo>
                      <a:cubicBezTo>
                        <a:pt x="f55" y="f53"/>
                        <a:pt x="f56" y="f57"/>
                        <a:pt x="f58" y="f49"/>
                      </a:cubicBezTo>
                      <a:cubicBezTo>
                        <a:pt x="f59" y="f60"/>
                        <a:pt x="f61" y="f47"/>
                        <a:pt x="f62" y="f63"/>
                      </a:cubicBezTo>
                      <a:cubicBezTo>
                        <a:pt x="f64" y="f65"/>
                        <a:pt x="f66" y="f67"/>
                        <a:pt x="f68" y="f69"/>
                      </a:cubicBezTo>
                      <a:cubicBezTo>
                        <a:pt x="f70" y="f71"/>
                        <a:pt x="f72" y="f65"/>
                        <a:pt x="f73" y="f71"/>
                      </a:cubicBezTo>
                      <a:cubicBezTo>
                        <a:pt x="f74" y="f75"/>
                        <a:pt x="f6" y="f76"/>
                        <a:pt x="f73" y="f77"/>
                      </a:cubicBezTo>
                      <a:cubicBezTo>
                        <a:pt x="f78" y="f79"/>
                        <a:pt x="f80" y="f81"/>
                        <a:pt x="f82" y="f83"/>
                      </a:cubicBezTo>
                      <a:cubicBezTo>
                        <a:pt x="f84" y="f85"/>
                        <a:pt x="f86"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7" name="Google Shape;1535;p32">
                  <a:extLst>
                    <a:ext uri="{FF2B5EF4-FFF2-40B4-BE49-F238E27FC236}">
                      <a16:creationId xmlns:a16="http://schemas.microsoft.com/office/drawing/2014/main" id="{CCDA07F8-E959-49D8-8CE9-84C65A1E230E}"/>
                    </a:ext>
                  </a:extLst>
                </p:cNvPr>
                <p:cNvSpPr/>
                <p:nvPr/>
              </p:nvSpPr>
              <p:spPr>
                <a:xfrm>
                  <a:off x="5505081" y="2852361"/>
                  <a:ext cx="306168" cy="28584"/>
                </a:xfrm>
                <a:custGeom>
                  <a:avLst/>
                  <a:gdLst>
                    <a:gd name="f0" fmla="val 10800000"/>
                    <a:gd name="f1" fmla="val 5400000"/>
                    <a:gd name="f2" fmla="val 180"/>
                    <a:gd name="f3" fmla="val w"/>
                    <a:gd name="f4" fmla="val h"/>
                    <a:gd name="f5" fmla="val 0"/>
                    <a:gd name="f6" fmla="val 10467"/>
                    <a:gd name="f7" fmla="val 937"/>
                    <a:gd name="f8" fmla="val 9261"/>
                    <a:gd name="f9" fmla="val 8462"/>
                    <a:gd name="f10" fmla="val 7661"/>
                    <a:gd name="f11" fmla="val 32"/>
                    <a:gd name="f12" fmla="val 6859"/>
                    <a:gd name="f13" fmla="val 6557"/>
                    <a:gd name="f14" fmla="val 37"/>
                    <a:gd name="f15" fmla="val 6255"/>
                    <a:gd name="f16" fmla="val 39"/>
                    <a:gd name="f17" fmla="val 5953"/>
                    <a:gd name="f18" fmla="val 5414"/>
                    <a:gd name="f19" fmla="val 4875"/>
                    <a:gd name="f20" fmla="val 34"/>
                    <a:gd name="f21" fmla="val 4336"/>
                    <a:gd name="f22" fmla="val 3844"/>
                    <a:gd name="f23" fmla="val 3351"/>
                    <a:gd name="f24" fmla="val 38"/>
                    <a:gd name="f25" fmla="val 2858"/>
                    <a:gd name="f26" fmla="val 56"/>
                    <a:gd name="f27" fmla="val 1977"/>
                    <a:gd name="f28" fmla="val 139"/>
                    <a:gd name="f29" fmla="val 1073"/>
                    <a:gd name="f30" fmla="val 80"/>
                    <a:gd name="f31" fmla="val 191"/>
                    <a:gd name="f32" fmla="val 282"/>
                    <a:gd name="f33" fmla="val 1"/>
                    <a:gd name="f34" fmla="val 508"/>
                    <a:gd name="f35" fmla="val 639"/>
                    <a:gd name="f36" fmla="val 442"/>
                    <a:gd name="f37" fmla="val 758"/>
                    <a:gd name="f38" fmla="val 846"/>
                    <a:gd name="f39" fmla="val 806"/>
                    <a:gd name="f40" fmla="val 1263"/>
                    <a:gd name="f41" fmla="val 866"/>
                    <a:gd name="f42" fmla="val 1822"/>
                    <a:gd name="f43" fmla="val 922"/>
                    <a:gd name="f44" fmla="val 2389"/>
                    <a:gd name="f45" fmla="val 2955"/>
                    <a:gd name="f46" fmla="val 3341"/>
                    <a:gd name="f47" fmla="val 3727"/>
                    <a:gd name="f48" fmla="val 930"/>
                    <a:gd name="f49" fmla="val 4109"/>
                    <a:gd name="f50" fmla="val 925"/>
                    <a:gd name="f51" fmla="val 4942"/>
                    <a:gd name="f52" fmla="val 5776"/>
                    <a:gd name="f53" fmla="val 794"/>
                    <a:gd name="f54" fmla="val 6609"/>
                    <a:gd name="f55" fmla="val 782"/>
                    <a:gd name="f56" fmla="val 7097"/>
                    <a:gd name="f57" fmla="val 687"/>
                    <a:gd name="f58" fmla="val 7609"/>
                    <a:gd name="f59" fmla="val 8097"/>
                    <a:gd name="f60" fmla="val 675"/>
                    <a:gd name="f61" fmla="val 8514"/>
                    <a:gd name="f62" fmla="val 663"/>
                    <a:gd name="f63" fmla="val 8931"/>
                    <a:gd name="f64" fmla="val 9335"/>
                    <a:gd name="f65" fmla="val 580"/>
                    <a:gd name="f66" fmla="val 9716"/>
                    <a:gd name="f67" fmla="val 568"/>
                    <a:gd name="f68" fmla="val 10097"/>
                    <a:gd name="f69" fmla="val 544"/>
                    <a:gd name="f70" fmla="val 10455"/>
                    <a:gd name="f71" fmla="val 425"/>
                    <a:gd name="f72" fmla="val 294"/>
                    <a:gd name="f73" fmla="val 163"/>
                    <a:gd name="f74" fmla="val 10058"/>
                    <a:gd name="f75" fmla="val 8"/>
                    <a:gd name="f76" fmla="val 9660"/>
                    <a:gd name="f77" fmla="+- 0 0 -90"/>
                    <a:gd name="f78" fmla="*/ f3 1 10467"/>
                    <a:gd name="f79" fmla="*/ f4 1 937"/>
                    <a:gd name="f80" fmla="+- f7 0 f5"/>
                    <a:gd name="f81" fmla="+- f6 0 f5"/>
                    <a:gd name="f82" fmla="*/ f77 f0 1"/>
                    <a:gd name="f83" fmla="*/ f81 1 10467"/>
                    <a:gd name="f84" fmla="*/ f80 1 937"/>
                    <a:gd name="f85" fmla="*/ 79697116 f81 1"/>
                    <a:gd name="f86" fmla="*/ 0 f80 1"/>
                    <a:gd name="f87" fmla="*/ 59026290 f81 1"/>
                    <a:gd name="f88" fmla="*/ 275474 f80 1"/>
                    <a:gd name="f89" fmla="*/ 51229632 f81 1"/>
                    <a:gd name="f90" fmla="*/ 335515 f80 1"/>
                    <a:gd name="f91" fmla="*/ 37313994 f81 1"/>
                    <a:gd name="f92" fmla="*/ 292687 f80 1"/>
                    <a:gd name="f93" fmla="*/ 24595201 f81 1"/>
                    <a:gd name="f94" fmla="*/ 482074 f80 1"/>
                    <a:gd name="f95" fmla="*/ 1643662 f81 1"/>
                    <a:gd name="f96" fmla="*/ 2426724 f80 1"/>
                    <a:gd name="f97" fmla="*/ 318310 f81 1"/>
                    <a:gd name="f98" fmla="*/ 5498453 f80 1"/>
                    <a:gd name="f99" fmla="*/ 10868956 f81 1"/>
                    <a:gd name="f100" fmla="*/ 7451935 f80 1"/>
                    <a:gd name="f101" fmla="*/ 25429615 f81 1"/>
                    <a:gd name="f102" fmla="*/ 8062924 f80 1"/>
                    <a:gd name="f103" fmla="*/ 35360834 f81 1"/>
                    <a:gd name="f104" fmla="*/ 7959624 f80 1"/>
                    <a:gd name="f105" fmla="*/ 56874926 f81 1"/>
                    <a:gd name="f106" fmla="*/ 6729244 f80 1"/>
                    <a:gd name="f107" fmla="*/ 69680239 f81 1"/>
                    <a:gd name="f108" fmla="*/ 5808354 f80 1"/>
                    <a:gd name="f109" fmla="*/ 80333757 f81 1"/>
                    <a:gd name="f110" fmla="*/ 4990764 f80 1"/>
                    <a:gd name="f111" fmla="*/ 89972281 f81 1"/>
                    <a:gd name="f112" fmla="*/ 3657104 f80 1"/>
                    <a:gd name="f113" fmla="*/ f82 1 f2"/>
                    <a:gd name="f114" fmla="*/ f85 1 10467"/>
                    <a:gd name="f115" fmla="*/ f86 1 937"/>
                    <a:gd name="f116" fmla="*/ f87 1 10467"/>
                    <a:gd name="f117" fmla="*/ f88 1 937"/>
                    <a:gd name="f118" fmla="*/ f89 1 10467"/>
                    <a:gd name="f119" fmla="*/ f90 1 937"/>
                    <a:gd name="f120" fmla="*/ f91 1 10467"/>
                    <a:gd name="f121" fmla="*/ f92 1 937"/>
                    <a:gd name="f122" fmla="*/ f93 1 10467"/>
                    <a:gd name="f123" fmla="*/ f94 1 937"/>
                    <a:gd name="f124" fmla="*/ f95 1 10467"/>
                    <a:gd name="f125" fmla="*/ f96 1 937"/>
                    <a:gd name="f126" fmla="*/ f97 1 10467"/>
                    <a:gd name="f127" fmla="*/ f98 1 937"/>
                    <a:gd name="f128" fmla="*/ f99 1 10467"/>
                    <a:gd name="f129" fmla="*/ f100 1 937"/>
                    <a:gd name="f130" fmla="*/ f101 1 10467"/>
                    <a:gd name="f131" fmla="*/ f102 1 937"/>
                    <a:gd name="f132" fmla="*/ f103 1 10467"/>
                    <a:gd name="f133" fmla="*/ f104 1 937"/>
                    <a:gd name="f134" fmla="*/ f105 1 10467"/>
                    <a:gd name="f135" fmla="*/ f106 1 937"/>
                    <a:gd name="f136" fmla="*/ f107 1 10467"/>
                    <a:gd name="f137" fmla="*/ f108 1 937"/>
                    <a:gd name="f138" fmla="*/ f109 1 10467"/>
                    <a:gd name="f139" fmla="*/ f110 1 937"/>
                    <a:gd name="f140" fmla="*/ f111 1 10467"/>
                    <a:gd name="f141" fmla="*/ f112 1 937"/>
                    <a:gd name="f142" fmla="*/ 0 1 f83"/>
                    <a:gd name="f143" fmla="*/ f6 1 f83"/>
                    <a:gd name="f144" fmla="*/ 0 1 f84"/>
                    <a:gd name="f145" fmla="*/ f7 1 f84"/>
                    <a:gd name="f146" fmla="+- f113 0 f1"/>
                    <a:gd name="f147" fmla="*/ f114 1 f83"/>
                    <a:gd name="f148" fmla="*/ f115 1 f84"/>
                    <a:gd name="f149" fmla="*/ f116 1 f83"/>
                    <a:gd name="f150" fmla="*/ f117 1 f84"/>
                    <a:gd name="f151" fmla="*/ f118 1 f83"/>
                    <a:gd name="f152" fmla="*/ f119 1 f84"/>
                    <a:gd name="f153" fmla="*/ f120 1 f83"/>
                    <a:gd name="f154" fmla="*/ f121 1 f84"/>
                    <a:gd name="f155" fmla="*/ f122 1 f83"/>
                    <a:gd name="f156" fmla="*/ f123 1 f84"/>
                    <a:gd name="f157" fmla="*/ f124 1 f83"/>
                    <a:gd name="f158" fmla="*/ f125 1 f84"/>
                    <a:gd name="f159" fmla="*/ f126 1 f83"/>
                    <a:gd name="f160" fmla="*/ f127 1 f84"/>
                    <a:gd name="f161" fmla="*/ f128 1 f83"/>
                    <a:gd name="f162" fmla="*/ f129 1 f84"/>
                    <a:gd name="f163" fmla="*/ f130 1 f83"/>
                    <a:gd name="f164" fmla="*/ f131 1 f84"/>
                    <a:gd name="f165" fmla="*/ f132 1 f83"/>
                    <a:gd name="f166" fmla="*/ f133 1 f84"/>
                    <a:gd name="f167" fmla="*/ f134 1 f83"/>
                    <a:gd name="f168" fmla="*/ f135 1 f84"/>
                    <a:gd name="f169" fmla="*/ f136 1 f83"/>
                    <a:gd name="f170" fmla="*/ f137 1 f84"/>
                    <a:gd name="f171" fmla="*/ f138 1 f83"/>
                    <a:gd name="f172" fmla="*/ f139 1 f84"/>
                    <a:gd name="f173" fmla="*/ f140 1 f83"/>
                    <a:gd name="f174" fmla="*/ f141 1 f84"/>
                    <a:gd name="f175" fmla="*/ f142 f78 1"/>
                    <a:gd name="f176" fmla="*/ f143 f78 1"/>
                    <a:gd name="f177" fmla="*/ f145 f79 1"/>
                    <a:gd name="f178" fmla="*/ f144 f79 1"/>
                    <a:gd name="f179" fmla="*/ f147 f78 1"/>
                    <a:gd name="f180" fmla="*/ f148 f79 1"/>
                    <a:gd name="f181" fmla="*/ f149 f78 1"/>
                    <a:gd name="f182" fmla="*/ f150 f79 1"/>
                    <a:gd name="f183" fmla="*/ f151 f78 1"/>
                    <a:gd name="f184" fmla="*/ f152 f79 1"/>
                    <a:gd name="f185" fmla="*/ f153 f78 1"/>
                    <a:gd name="f186" fmla="*/ f154 f79 1"/>
                    <a:gd name="f187" fmla="*/ f155 f78 1"/>
                    <a:gd name="f188" fmla="*/ f156 f79 1"/>
                    <a:gd name="f189" fmla="*/ f157 f78 1"/>
                    <a:gd name="f190" fmla="*/ f158 f79 1"/>
                    <a:gd name="f191" fmla="*/ f159 f78 1"/>
                    <a:gd name="f192" fmla="*/ f160 f79 1"/>
                    <a:gd name="f193" fmla="*/ f161 f78 1"/>
                    <a:gd name="f194" fmla="*/ f162 f79 1"/>
                    <a:gd name="f195" fmla="*/ f163 f78 1"/>
                    <a:gd name="f196" fmla="*/ f164 f79 1"/>
                    <a:gd name="f197" fmla="*/ f165 f78 1"/>
                    <a:gd name="f198" fmla="*/ f166 f79 1"/>
                    <a:gd name="f199" fmla="*/ f167 f78 1"/>
                    <a:gd name="f200" fmla="*/ f168 f79 1"/>
                    <a:gd name="f201" fmla="*/ f169 f78 1"/>
                    <a:gd name="f202" fmla="*/ f170 f79 1"/>
                    <a:gd name="f203" fmla="*/ f171 f78 1"/>
                    <a:gd name="f204" fmla="*/ f172 f79 1"/>
                    <a:gd name="f205" fmla="*/ f173 f78 1"/>
                    <a:gd name="f206" fmla="*/ f174 f79 1"/>
                  </a:gdLst>
                  <a:ahLst/>
                  <a:cxnLst>
                    <a:cxn ang="3cd4">
                      <a:pos x="hc" y="t"/>
                    </a:cxn>
                    <a:cxn ang="0">
                      <a:pos x="r" y="vc"/>
                    </a:cxn>
                    <a:cxn ang="cd4">
                      <a:pos x="hc" y="b"/>
                    </a:cxn>
                    <a:cxn ang="cd2">
                      <a:pos x="l" y="vc"/>
                    </a:cxn>
                    <a:cxn ang="f146">
                      <a:pos x="f179" y="f180"/>
                    </a:cxn>
                    <a:cxn ang="f146">
                      <a:pos x="f181" y="f182"/>
                    </a:cxn>
                    <a:cxn ang="f146">
                      <a:pos x="f183" y="f184"/>
                    </a:cxn>
                    <a:cxn ang="f146">
                      <a:pos x="f185" y="f186"/>
                    </a:cxn>
                    <a:cxn ang="f146">
                      <a:pos x="f187" y="f188"/>
                    </a:cxn>
                    <a:cxn ang="f146">
                      <a:pos x="f189" y="f190"/>
                    </a:cxn>
                    <a:cxn ang="f146">
                      <a:pos x="f191" y="f192"/>
                    </a:cxn>
                    <a:cxn ang="f146">
                      <a:pos x="f193" y="f194"/>
                    </a:cxn>
                    <a:cxn ang="f146">
                      <a:pos x="f195" y="f196"/>
                    </a:cxn>
                    <a:cxn ang="f146">
                      <a:pos x="f197" y="f198"/>
                    </a:cxn>
                    <a:cxn ang="f146">
                      <a:pos x="f199" y="f200"/>
                    </a:cxn>
                    <a:cxn ang="f146">
                      <a:pos x="f201" y="f202"/>
                    </a:cxn>
                    <a:cxn ang="f146">
                      <a:pos x="f203" y="f204"/>
                    </a:cxn>
                    <a:cxn ang="f146">
                      <a:pos x="f205" y="f206"/>
                    </a:cxn>
                    <a:cxn ang="f146">
                      <a:pos x="f205" y="f182"/>
                    </a:cxn>
                    <a:cxn ang="f146">
                      <a:pos x="f179" y="f180"/>
                    </a:cxn>
                  </a:cxnLst>
                  <a:rect l="f175" t="f178" r="f176" b="f177"/>
                  <a:pathLst>
                    <a:path w="10467" h="937">
                      <a:moveTo>
                        <a:pt x="f8" y="f5"/>
                      </a:moveTo>
                      <a:cubicBezTo>
                        <a:pt x="f9" y="f5"/>
                        <a:pt x="f10" y="f11"/>
                        <a:pt x="f12" y="f11"/>
                      </a:cubicBezTo>
                      <a:cubicBezTo>
                        <a:pt x="f13" y="f14"/>
                        <a:pt x="f15" y="f16"/>
                        <a:pt x="f17" y="f16"/>
                      </a:cubicBezTo>
                      <a:cubicBezTo>
                        <a:pt x="f18" y="f16"/>
                        <a:pt x="f19" y="f20"/>
                        <a:pt x="f21" y="f20"/>
                      </a:cubicBezTo>
                      <a:cubicBezTo>
                        <a:pt x="f22" y="f20"/>
                        <a:pt x="f23" y="f24"/>
                        <a:pt x="f25" y="f26"/>
                      </a:cubicBezTo>
                      <a:cubicBezTo>
                        <a:pt x="f27" y="f28"/>
                        <a:pt x="f29" y="f30"/>
                        <a:pt x="f31" y="f32"/>
                      </a:cubicBezTo>
                      <a:cubicBezTo>
                        <a:pt x="f33" y="f32"/>
                        <a:pt x="f14" y="f34"/>
                        <a:pt x="f14" y="f35"/>
                      </a:cubicBezTo>
                      <a:cubicBezTo>
                        <a:pt x="f36" y="f37"/>
                        <a:pt x="f38" y="f39"/>
                        <a:pt x="f40" y="f41"/>
                      </a:cubicBezTo>
                      <a:cubicBezTo>
                        <a:pt x="f42" y="f43"/>
                        <a:pt x="f44" y="f7"/>
                        <a:pt x="f45" y="f7"/>
                      </a:cubicBezTo>
                      <a:cubicBezTo>
                        <a:pt x="f46" y="f7"/>
                        <a:pt x="f47" y="f48"/>
                        <a:pt x="f49" y="f50"/>
                      </a:cubicBezTo>
                      <a:cubicBezTo>
                        <a:pt x="f51" y="f50"/>
                        <a:pt x="f52" y="f53"/>
                        <a:pt x="f54" y="f55"/>
                      </a:cubicBezTo>
                      <a:cubicBezTo>
                        <a:pt x="f56" y="f57"/>
                        <a:pt x="f58" y="f55"/>
                        <a:pt x="f59" y="f60"/>
                      </a:cubicBezTo>
                      <a:cubicBezTo>
                        <a:pt x="f61" y="f62"/>
                        <a:pt x="f63" y="f62"/>
                        <a:pt x="f64" y="f65"/>
                      </a:cubicBezTo>
                      <a:cubicBezTo>
                        <a:pt x="f66" y="f67"/>
                        <a:pt x="f68" y="f69"/>
                        <a:pt x="f70" y="f71"/>
                      </a:cubicBezTo>
                      <a:cubicBezTo>
                        <a:pt x="f6" y="f72"/>
                        <a:pt x="f6" y="f73"/>
                        <a:pt x="f70" y="f11"/>
                      </a:cubicBezTo>
                      <a:cubicBezTo>
                        <a:pt x="f74" y="f75"/>
                        <a:pt x="f76"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grpSp>
      <p:grpSp>
        <p:nvGrpSpPr>
          <p:cNvPr id="38" name="Google Shape;1536;p32">
            <a:extLst>
              <a:ext uri="{FF2B5EF4-FFF2-40B4-BE49-F238E27FC236}">
                <a16:creationId xmlns:a16="http://schemas.microsoft.com/office/drawing/2014/main" id="{5E37F0EB-3B6A-46A6-AD66-9BC712188906}"/>
              </a:ext>
            </a:extLst>
          </p:cNvPr>
          <p:cNvGrpSpPr/>
          <p:nvPr/>
        </p:nvGrpSpPr>
        <p:grpSpPr>
          <a:xfrm>
            <a:off x="7507288" y="3841751"/>
            <a:ext cx="3108319" cy="2909885"/>
            <a:chOff x="7507288" y="3841751"/>
            <a:chExt cx="3108319" cy="2909885"/>
          </a:xfrm>
        </p:grpSpPr>
        <p:sp>
          <p:nvSpPr>
            <p:cNvPr id="39" name="Google Shape;1537;p32">
              <a:extLst>
                <a:ext uri="{FF2B5EF4-FFF2-40B4-BE49-F238E27FC236}">
                  <a16:creationId xmlns:a16="http://schemas.microsoft.com/office/drawing/2014/main" id="{FA978E79-7938-4030-AB05-CF69E158B93E}"/>
                </a:ext>
              </a:extLst>
            </p:cNvPr>
            <p:cNvSpPr/>
            <p:nvPr/>
          </p:nvSpPr>
          <p:spPr>
            <a:xfrm>
              <a:off x="7568625" y="4738420"/>
              <a:ext cx="2295912" cy="1911544"/>
            </a:xfrm>
            <a:custGeom>
              <a:avLst/>
              <a:gdLst>
                <a:gd name="f0" fmla="val 10800000"/>
                <a:gd name="f1" fmla="val 5400000"/>
                <a:gd name="f2" fmla="val 180"/>
                <a:gd name="f3" fmla="val w"/>
                <a:gd name="f4" fmla="val h"/>
                <a:gd name="f5" fmla="val 0"/>
                <a:gd name="f6" fmla="val 58687"/>
                <a:gd name="f7" fmla="val 49124"/>
                <a:gd name="f8" fmla="val 26986"/>
                <a:gd name="f9" fmla="val 26504"/>
                <a:gd name="f10" fmla="val 26021"/>
                <a:gd name="f11" fmla="val 6"/>
                <a:gd name="f12" fmla="val 25539"/>
                <a:gd name="f13" fmla="val 18"/>
                <a:gd name="f14" fmla="val 24829"/>
                <a:gd name="f15" fmla="val 24118"/>
                <a:gd name="f16" fmla="val 114"/>
                <a:gd name="f17" fmla="val 23397"/>
                <a:gd name="f18" fmla="val 23357"/>
                <a:gd name="f19" fmla="val 23317"/>
                <a:gd name="f20" fmla="val 23277"/>
                <a:gd name="f21" fmla="val 113"/>
                <a:gd name="f22" fmla="val 22410"/>
                <a:gd name="f23" fmla="val 190"/>
                <a:gd name="f24" fmla="val 21539"/>
                <a:gd name="f25" fmla="val 197"/>
                <a:gd name="f26" fmla="val 20669"/>
                <a:gd name="f27" fmla="val 20471"/>
                <a:gd name="f28" fmla="val 20274"/>
                <a:gd name="f29" fmla="val 20076"/>
                <a:gd name="f30" fmla="val 19662"/>
                <a:gd name="f31" fmla="val 19249"/>
                <a:gd name="f32" fmla="val 199"/>
                <a:gd name="f33" fmla="val 18836"/>
                <a:gd name="f34" fmla="val 209"/>
                <a:gd name="f35" fmla="val 18731"/>
                <a:gd name="f36" fmla="val 204"/>
                <a:gd name="f37" fmla="val 18625"/>
                <a:gd name="f38" fmla="val 202"/>
                <a:gd name="f39" fmla="val 18520"/>
                <a:gd name="f40" fmla="val 17901"/>
                <a:gd name="f41" fmla="val 17282"/>
                <a:gd name="f42" fmla="val 271"/>
                <a:gd name="f43" fmla="val 16663"/>
                <a:gd name="f44" fmla="val 16590"/>
                <a:gd name="f45" fmla="val 16516"/>
                <a:gd name="f46" fmla="val 270"/>
                <a:gd name="f47" fmla="val 16443"/>
                <a:gd name="f48" fmla="val 268"/>
                <a:gd name="f49" fmla="val 15395"/>
                <a:gd name="f50" fmla="val 292"/>
                <a:gd name="f51" fmla="val 14359"/>
                <a:gd name="f52" fmla="val 256"/>
                <a:gd name="f53" fmla="val 13311"/>
                <a:gd name="f54" fmla="val 351"/>
                <a:gd name="f55" fmla="val 12520"/>
                <a:gd name="f56" fmla="val 384"/>
                <a:gd name="f57" fmla="val 11738"/>
                <a:gd name="f58" fmla="val 570"/>
                <a:gd name="f59" fmla="val 10948"/>
                <a:gd name="f60" fmla="val 10883"/>
                <a:gd name="f61" fmla="val 10817"/>
                <a:gd name="f62" fmla="val 569"/>
                <a:gd name="f63" fmla="val 10752"/>
                <a:gd name="f64" fmla="val 566"/>
                <a:gd name="f65" fmla="val 9228"/>
                <a:gd name="f66" fmla="val 744"/>
                <a:gd name="f67" fmla="val 7680"/>
                <a:gd name="f68" fmla="val 971"/>
                <a:gd name="f69" fmla="val 6299"/>
                <a:gd name="f70" fmla="val 1661"/>
                <a:gd name="f71" fmla="val 5751"/>
                <a:gd name="f72" fmla="val 1923"/>
                <a:gd name="f73" fmla="val 5287"/>
                <a:gd name="f74" fmla="val 2292"/>
                <a:gd name="f75" fmla="val 4810"/>
                <a:gd name="f76" fmla="val 2673"/>
                <a:gd name="f77" fmla="val 4263"/>
                <a:gd name="f78" fmla="val 3102"/>
                <a:gd name="f79" fmla="val 3846"/>
                <a:gd name="f80" fmla="val 3661"/>
                <a:gd name="f81" fmla="val 3417"/>
                <a:gd name="f82" fmla="val 4197"/>
                <a:gd name="f83" fmla="val 2405"/>
                <a:gd name="f84" fmla="val 5531"/>
                <a:gd name="f85" fmla="val 1774"/>
                <a:gd name="f86" fmla="val 7102"/>
                <a:gd name="f87" fmla="val 1358"/>
                <a:gd name="f88" fmla="val 8710"/>
                <a:gd name="f89" fmla="val 1084"/>
                <a:gd name="f90" fmla="val 9829"/>
                <a:gd name="f91" fmla="val 762"/>
                <a:gd name="f92" fmla="val 643"/>
                <a:gd name="f93" fmla="val 12103"/>
                <a:gd name="f94" fmla="val 477"/>
                <a:gd name="f95" fmla="val 14341"/>
                <a:gd name="f96" fmla="val 215"/>
                <a:gd name="f97" fmla="val 16580"/>
                <a:gd name="f98" fmla="val 191"/>
                <a:gd name="f99" fmla="val 18818"/>
                <a:gd name="f100" fmla="val 167"/>
                <a:gd name="f101" fmla="val 19294"/>
                <a:gd name="f102" fmla="val 119"/>
                <a:gd name="f103" fmla="val 19771"/>
                <a:gd name="f104" fmla="val 131"/>
                <a:gd name="f105" fmla="val 20247"/>
                <a:gd name="f106" fmla="val 143"/>
                <a:gd name="f107" fmla="val 22652"/>
                <a:gd name="f108" fmla="val 96"/>
                <a:gd name="f109" fmla="val 25045"/>
                <a:gd name="f110" fmla="val 27450"/>
                <a:gd name="f111" fmla="val 24"/>
                <a:gd name="f112" fmla="val 28700"/>
                <a:gd name="f113" fmla="val 29962"/>
                <a:gd name="f114" fmla="val 31212"/>
                <a:gd name="f115" fmla="val 32153"/>
                <a:gd name="f116" fmla="val 155"/>
                <a:gd name="f117" fmla="val 33094"/>
                <a:gd name="f118" fmla="val 274"/>
                <a:gd name="f119" fmla="val 34034"/>
                <a:gd name="f120" fmla="val 405"/>
                <a:gd name="f121" fmla="val 35225"/>
                <a:gd name="f122" fmla="val 488"/>
                <a:gd name="f123" fmla="val 36439"/>
                <a:gd name="f124" fmla="val 750"/>
                <a:gd name="f125" fmla="val 37618"/>
                <a:gd name="f126" fmla="val 1119"/>
                <a:gd name="f127" fmla="val 39225"/>
                <a:gd name="f128" fmla="val 1512"/>
                <a:gd name="f129" fmla="val 40845"/>
                <a:gd name="f130" fmla="val 2298"/>
                <a:gd name="f131" fmla="val 42309"/>
                <a:gd name="f132" fmla="val 2739"/>
                <a:gd name="f133" fmla="val 43154"/>
                <a:gd name="f134" fmla="val 3382"/>
                <a:gd name="f135" fmla="val 43869"/>
                <a:gd name="f136" fmla="val 4025"/>
                <a:gd name="f137" fmla="val 44571"/>
                <a:gd name="f138" fmla="val 4560"/>
                <a:gd name="f139" fmla="val 45178"/>
                <a:gd name="f140" fmla="val 5275"/>
                <a:gd name="f141" fmla="val 45583"/>
                <a:gd name="f142" fmla="val 5930"/>
                <a:gd name="f143" fmla="val 46048"/>
                <a:gd name="f144" fmla="val 7144"/>
                <a:gd name="f145" fmla="val 46738"/>
                <a:gd name="f146" fmla="val 8537"/>
                <a:gd name="f147" fmla="val 47012"/>
                <a:gd name="f148" fmla="val 9918"/>
                <a:gd name="f149" fmla="val 47155"/>
                <a:gd name="f150" fmla="val 11430"/>
                <a:gd name="f151" fmla="val 47369"/>
                <a:gd name="f152" fmla="val 12907"/>
                <a:gd name="f153" fmla="val 47750"/>
                <a:gd name="f154" fmla="val 14419"/>
                <a:gd name="f155" fmla="val 47953"/>
                <a:gd name="f156" fmla="val 17645"/>
                <a:gd name="f157" fmla="val 48441"/>
                <a:gd name="f158" fmla="val 20920"/>
                <a:gd name="f159" fmla="val 48619"/>
                <a:gd name="f160" fmla="val 24170"/>
                <a:gd name="f161" fmla="val 48822"/>
                <a:gd name="f162" fmla="val 25087"/>
                <a:gd name="f163" fmla="val 48846"/>
                <a:gd name="f164" fmla="val 26015"/>
                <a:gd name="f165" fmla="val 48834"/>
                <a:gd name="f166" fmla="val 26932"/>
                <a:gd name="f167" fmla="val 48917"/>
                <a:gd name="f168" fmla="val 27009"/>
                <a:gd name="f169" fmla="val 48915"/>
                <a:gd name="f170" fmla="val 27086"/>
                <a:gd name="f171" fmla="val 48914"/>
                <a:gd name="f172" fmla="val 27162"/>
                <a:gd name="f173" fmla="val 27962"/>
                <a:gd name="f174" fmla="val 28762"/>
                <a:gd name="f175" fmla="val 49013"/>
                <a:gd name="f176" fmla="val 29563"/>
                <a:gd name="f177" fmla="val 29603"/>
                <a:gd name="f178" fmla="val 29643"/>
                <a:gd name="f179" fmla="val 29683"/>
                <a:gd name="f180" fmla="val 49012"/>
                <a:gd name="f181" fmla="val 30361"/>
                <a:gd name="f182" fmla="val 49024"/>
                <a:gd name="f183" fmla="val 31052"/>
                <a:gd name="f184" fmla="val 31730"/>
                <a:gd name="f185" fmla="val 49084"/>
                <a:gd name="f186" fmla="val 32979"/>
                <a:gd name="f187" fmla="val 49112"/>
                <a:gd name="f188" fmla="val 34227"/>
                <a:gd name="f189" fmla="val 49123"/>
                <a:gd name="f190" fmla="val 35476"/>
                <a:gd name="f191" fmla="val 36359"/>
                <a:gd name="f192" fmla="val 37241"/>
                <a:gd name="f193" fmla="val 49117"/>
                <a:gd name="f194" fmla="val 38124"/>
                <a:gd name="f195" fmla="val 49107"/>
                <a:gd name="f196" fmla="val 38173"/>
                <a:gd name="f197" fmla="val 49108"/>
                <a:gd name="f198" fmla="val 38222"/>
                <a:gd name="f199" fmla="val 38271"/>
                <a:gd name="f200" fmla="val 39101"/>
                <a:gd name="f201" fmla="val 39922"/>
                <a:gd name="f202" fmla="val 49023"/>
                <a:gd name="f203" fmla="val 40751"/>
                <a:gd name="f204" fmla="val 40800"/>
                <a:gd name="f205" fmla="val 40849"/>
                <a:gd name="f206" fmla="val 40898"/>
                <a:gd name="f207" fmla="val 41696"/>
                <a:gd name="f208" fmla="val 42494"/>
                <a:gd name="f209" fmla="val 48941"/>
                <a:gd name="f210" fmla="val 43291"/>
                <a:gd name="f211" fmla="val 48881"/>
                <a:gd name="f212" fmla="val 45863"/>
                <a:gd name="f213" fmla="val 48774"/>
                <a:gd name="f214" fmla="val 48435"/>
                <a:gd name="f215" fmla="val 48429"/>
                <a:gd name="f216" fmla="val 50911"/>
                <a:gd name="f217" fmla="val 47703"/>
                <a:gd name="f218" fmla="val 51983"/>
                <a:gd name="f219" fmla="val 47310"/>
                <a:gd name="f220" fmla="val 53138"/>
                <a:gd name="f221" fmla="val 47024"/>
                <a:gd name="f222" fmla="val 54031"/>
                <a:gd name="f223" fmla="val 46274"/>
                <a:gd name="f224" fmla="val 54436"/>
                <a:gd name="f225" fmla="val 45952"/>
                <a:gd name="f226" fmla="val 54888"/>
                <a:gd name="f227" fmla="val 45667"/>
                <a:gd name="f228" fmla="val 55269"/>
                <a:gd name="f229" fmla="val 45309"/>
                <a:gd name="f230" fmla="val 56257"/>
                <a:gd name="f231" fmla="val 44440"/>
                <a:gd name="f232" fmla="val 56912"/>
                <a:gd name="f233" fmla="val 43262"/>
                <a:gd name="f234" fmla="val 57329"/>
                <a:gd name="f235" fmla="val 42035"/>
                <a:gd name="f236" fmla="val 58067"/>
                <a:gd name="f237" fmla="val 39916"/>
                <a:gd name="f238" fmla="val 58305"/>
                <a:gd name="f239" fmla="val 37666"/>
                <a:gd name="f240" fmla="val 58531"/>
                <a:gd name="f241" fmla="val 35451"/>
                <a:gd name="f242" fmla="val 58686"/>
                <a:gd name="f243" fmla="val 33891"/>
                <a:gd name="f244" fmla="val 58639"/>
                <a:gd name="f245" fmla="val 32320"/>
                <a:gd name="f246" fmla="val 58627"/>
                <a:gd name="f247" fmla="val 30748"/>
                <a:gd name="f248" fmla="val 30034"/>
                <a:gd name="f249" fmla="val 58520"/>
                <a:gd name="f250" fmla="val 29331"/>
                <a:gd name="f251" fmla="val 58543"/>
                <a:gd name="f252" fmla="val 28617"/>
                <a:gd name="f253" fmla="val 58555"/>
                <a:gd name="f254" fmla="val 27569"/>
                <a:gd name="f255" fmla="val 58448"/>
                <a:gd name="f256" fmla="val 26521"/>
                <a:gd name="f257" fmla="val 58460"/>
                <a:gd name="f258" fmla="val 25474"/>
                <a:gd name="f259" fmla="val 24771"/>
                <a:gd name="f260" fmla="val 58365"/>
                <a:gd name="f261" fmla="val 24069"/>
                <a:gd name="f262" fmla="val 23366"/>
                <a:gd name="f263" fmla="val 22461"/>
                <a:gd name="f264" fmla="val 58269"/>
                <a:gd name="f265" fmla="val 21556"/>
                <a:gd name="f266" fmla="val 58281"/>
                <a:gd name="f267" fmla="val 20664"/>
                <a:gd name="f268" fmla="val 58210"/>
                <a:gd name="f269" fmla="val 19282"/>
                <a:gd name="f270" fmla="val 58091"/>
                <a:gd name="f271" fmla="val 57984"/>
                <a:gd name="f272" fmla="val 16520"/>
                <a:gd name="f273" fmla="val 57888"/>
                <a:gd name="f274" fmla="val 14960"/>
                <a:gd name="f275" fmla="val 57650"/>
                <a:gd name="f276" fmla="val 13425"/>
                <a:gd name="f277" fmla="val 57436"/>
                <a:gd name="f278" fmla="val 11889"/>
                <a:gd name="f279" fmla="val 57007"/>
                <a:gd name="f280" fmla="val 9519"/>
                <a:gd name="f281" fmla="val 56400"/>
                <a:gd name="f282" fmla="val 7055"/>
                <a:gd name="f283" fmla="val 54817"/>
                <a:gd name="f284" fmla="val 5174"/>
                <a:gd name="f285" fmla="val 53864"/>
                <a:gd name="f286" fmla="val 4054"/>
                <a:gd name="f287" fmla="val 52578"/>
                <a:gd name="f288" fmla="val 3292"/>
                <a:gd name="f289" fmla="val 51269"/>
                <a:gd name="f290" fmla="val 49923"/>
                <a:gd name="f291" fmla="val 2030"/>
                <a:gd name="f292" fmla="val 48459"/>
                <a:gd name="f293" fmla="val 1709"/>
                <a:gd name="f294" fmla="val 46994"/>
                <a:gd name="f295" fmla="val 1435"/>
                <a:gd name="f296" fmla="val 44923"/>
                <a:gd name="f297" fmla="val 1090"/>
                <a:gd name="f298" fmla="val 42815"/>
                <a:gd name="f299" fmla="val 1006"/>
                <a:gd name="f300" fmla="val 40720"/>
                <a:gd name="f301" fmla="val 863"/>
                <a:gd name="f302" fmla="val 38969"/>
                <a:gd name="f303" fmla="val 721"/>
                <a:gd name="f304" fmla="val 37219"/>
                <a:gd name="f305" fmla="val 518"/>
                <a:gd name="f306" fmla="val 35469"/>
                <a:gd name="f307" fmla="val 411"/>
                <a:gd name="f308" fmla="val 33123"/>
                <a:gd name="f309" fmla="val 280"/>
                <a:gd name="f310" fmla="val 30778"/>
                <a:gd name="f311" fmla="val 125"/>
                <a:gd name="f312" fmla="val 28432"/>
                <a:gd name="f313" fmla="val 27950"/>
                <a:gd name="f314" fmla="val 27468"/>
                <a:gd name="f315" fmla="+- 0 0 -90"/>
                <a:gd name="f316" fmla="*/ f3 1 58687"/>
                <a:gd name="f317" fmla="*/ f4 1 49124"/>
                <a:gd name="f318" fmla="+- f7 0 f5"/>
                <a:gd name="f319" fmla="+- f6 0 f5"/>
                <a:gd name="f320" fmla="*/ f315 f0 1"/>
                <a:gd name="f321" fmla="*/ f319 1 58687"/>
                <a:gd name="f322" fmla="*/ f318 1 49124"/>
                <a:gd name="f323" fmla="*/ 361132956 f319 1"/>
                <a:gd name="f324" fmla="*/ 0 f318 1"/>
                <a:gd name="f325" fmla="*/ 341768898 f319 1"/>
                <a:gd name="f326" fmla="*/ 200329 f318 1"/>
                <a:gd name="f327" fmla="*/ 313104384 f319 1"/>
                <a:gd name="f328" fmla="*/ 1268250 f318 1"/>
                <a:gd name="f329" fmla="*/ 311498528 f319 1"/>
                <a:gd name="f330" fmla="*/ 1257290 f318 1"/>
                <a:gd name="f331" fmla="*/ 276597672 f319 1"/>
                <a:gd name="f332" fmla="*/ 2191651 f318 1"/>
                <a:gd name="f333" fmla="*/ 268661859 f319 1"/>
                <a:gd name="f334" fmla="*/ 252067636 f319 1"/>
                <a:gd name="f335" fmla="*/ 2325189 f318 1"/>
                <a:gd name="f336" fmla="*/ 247839023 f319 1"/>
                <a:gd name="f337" fmla="*/ 2246968 f318 1"/>
                <a:gd name="f338" fmla="*/ 222988286 f319 1"/>
                <a:gd name="f339" fmla="*/ 3014888 f318 1"/>
                <a:gd name="f340" fmla="*/ 220044283 f319 1"/>
                <a:gd name="f341" fmla="*/ 2981492 f318 1"/>
                <a:gd name="f342" fmla="*/ 178130901 f319 1"/>
                <a:gd name="f343" fmla="*/ 3904402 f318 1"/>
                <a:gd name="f344" fmla="*/ 146508852 f319 1"/>
                <a:gd name="f345" fmla="*/ 6340716 f318 1"/>
                <a:gd name="f346" fmla="*/ 143885574 f319 1"/>
                <a:gd name="f347" fmla="*/ 6296360 f318 1"/>
                <a:gd name="f348" fmla="*/ 84294616 f319 1"/>
                <a:gd name="f349" fmla="*/ 18477484 f318 1"/>
                <a:gd name="f350" fmla="*/ 64368570 f319 1"/>
                <a:gd name="f351" fmla="*/ 29735185 f318 1"/>
                <a:gd name="f352" fmla="*/ 45727134 f319 1"/>
                <a:gd name="f353" fmla="*/ 46688773 f318 1"/>
                <a:gd name="f354" fmla="*/ 18173039 f319 1"/>
                <a:gd name="f355" fmla="*/ 96892251 f318 1"/>
                <a:gd name="f356" fmla="*/ 8604874 f319 1"/>
                <a:gd name="f357" fmla="*/ 134637038 f318 1"/>
                <a:gd name="f358" fmla="*/ 2556208 f319 1"/>
                <a:gd name="f359" fmla="*/ 209336794 f318 1"/>
                <a:gd name="f360" fmla="*/ 1752983 f319 1"/>
                <a:gd name="f361" fmla="*/ 225233421 f318 1"/>
                <a:gd name="f362" fmla="*/ 1284586 f319 1"/>
                <a:gd name="f363" fmla="*/ 305361452 f318 1"/>
                <a:gd name="f364" fmla="*/ 321295 f319 1"/>
                <a:gd name="f365" fmla="*/ 347210970 f318 1"/>
                <a:gd name="f366" fmla="*/ 3666626 f319 1"/>
                <a:gd name="f367" fmla="*/ 378603589 f318 1"/>
                <a:gd name="f368" fmla="*/ 10036586 f319 1"/>
                <a:gd name="f369" fmla="*/ 418473236 f318 1"/>
                <a:gd name="f370" fmla="*/ 30752300 f319 1"/>
                <a:gd name="f371" fmla="*/ 470657077 f318 1"/>
                <a:gd name="f372" fmla="*/ 53863587 f319 1"/>
                <a:gd name="f373" fmla="*/ 495820104 f318 1"/>
                <a:gd name="f374" fmla="*/ 79356914 f319 1"/>
                <a:gd name="f375" fmla="*/ 512250949 f318 1"/>
                <a:gd name="f376" fmla="*/ 132725061 f319 1"/>
                <a:gd name="f377" fmla="*/ 524565611 f318 1"/>
                <a:gd name="f378" fmla="*/ 192958585 f319 1"/>
                <a:gd name="f379" fmla="*/ 533442314 f318 1"/>
                <a:gd name="f380" fmla="*/ 323448733 f319 1"/>
                <a:gd name="f381" fmla="*/ 543109350 f318 1"/>
                <a:gd name="f382" fmla="*/ 360410334 f319 1"/>
                <a:gd name="f383" fmla="*/ 544166311 f318 1"/>
                <a:gd name="f384" fmla="*/ 363488501 f319 1"/>
                <a:gd name="f385" fmla="*/ 544132915 f318 1"/>
                <a:gd name="f386" fmla="*/ 395618952 f319 1"/>
                <a:gd name="f387" fmla="*/ 545234233 f318 1"/>
                <a:gd name="f388" fmla="*/ 397224832 f319 1"/>
                <a:gd name="f389" fmla="*/ 545223272 f318 1"/>
                <a:gd name="f390" fmla="*/ 424618269 f319 1"/>
                <a:gd name="f391" fmla="*/ 546024074 f318 1"/>
                <a:gd name="f392" fmla="*/ 474748160 f319 1"/>
                <a:gd name="f393" fmla="*/ 546458127 f318 1"/>
                <a:gd name="f394" fmla="*/ 510184483 f319 1"/>
                <a:gd name="f395" fmla="*/ 546280211 f318 1"/>
                <a:gd name="f396" fmla="*/ 512151663 f319 1"/>
                <a:gd name="f397" fmla="*/ 546291171 f318 1"/>
                <a:gd name="f398" fmla="*/ 545339564 f319 1"/>
                <a:gd name="f399" fmla="*/ 545345358 f318 1"/>
                <a:gd name="f400" fmla="*/ 547306744 f319 1"/>
                <a:gd name="f401" fmla="*/ 545356810 f318 1"/>
                <a:gd name="f402" fmla="*/ 579330667 f319 1"/>
                <a:gd name="f403" fmla="*/ 543765653 f318 1"/>
                <a:gd name="f404" fmla="*/ 681302858 f319 1"/>
                <a:gd name="f405" fmla="*/ 530661642 f318 1"/>
                <a:gd name="f406" fmla="*/ 723055581 f319 1"/>
                <a:gd name="f407" fmla="*/ 514765015 f318 1"/>
                <a:gd name="f408" fmla="*/ 739622763 f319 1"/>
                <a:gd name="f409" fmla="*/ 504030035 f318 1"/>
                <a:gd name="f410" fmla="*/ 767190368 f319 1"/>
                <a:gd name="f411" fmla="*/ 467609306 f318 1"/>
                <a:gd name="f412" fmla="*/ 783275595 f319 1"/>
                <a:gd name="f413" fmla="*/ 394366678 f318 1"/>
                <a:gd name="f414" fmla="*/ 784560751 f319 1"/>
                <a:gd name="f415" fmla="*/ 342049301 f318 1"/>
                <a:gd name="f416" fmla="*/ 783436255 f319 1"/>
                <a:gd name="f417" fmla="*/ 318343378 f318 1"/>
                <a:gd name="f418" fmla="*/ 782325837 f319 1"/>
                <a:gd name="f419" fmla="*/ 283379732 f318 1"/>
                <a:gd name="f420" fmla="*/ 781054215 f319 1"/>
                <a:gd name="f421" fmla="*/ 259929947 f318 1"/>
                <a:gd name="f422" fmla="*/ 779930265 f319 1"/>
                <a:gd name="f423" fmla="*/ 229871856 f318 1"/>
                <a:gd name="f424" fmla="*/ 775955877 f319 1"/>
                <a:gd name="f425" fmla="*/ 183773109 f318 1"/>
                <a:gd name="f426" fmla="*/ 768622080 f319 1"/>
                <a:gd name="f427" fmla="*/ 132256532 f318 1"/>
                <a:gd name="f428" fmla="*/ 733574097 f319 1"/>
                <a:gd name="f429" fmla="*/ 57556799 f318 1"/>
                <a:gd name="f430" fmla="*/ 686093980 f319 1"/>
                <a:gd name="f431" fmla="*/ 628885062 f319 1"/>
                <a:gd name="f432" fmla="*/ 15963418 f318 1"/>
                <a:gd name="f433" fmla="*/ 544924704 f319 1"/>
                <a:gd name="f434" fmla="*/ 9600267 f318 1"/>
                <a:gd name="f435" fmla="*/ 474654594 f319 1"/>
                <a:gd name="f436" fmla="*/ 4572157 f318 1"/>
                <a:gd name="f437" fmla="*/ 380484052 f319 1"/>
                <a:gd name="f438" fmla="*/ f320 1 f2"/>
                <a:gd name="f439" fmla="*/ f323 1 58687"/>
                <a:gd name="f440" fmla="*/ f324 1 49124"/>
                <a:gd name="f441" fmla="*/ f325 1 58687"/>
                <a:gd name="f442" fmla="*/ f326 1 49124"/>
                <a:gd name="f443" fmla="*/ f327 1 58687"/>
                <a:gd name="f444" fmla="*/ f328 1 49124"/>
                <a:gd name="f445" fmla="*/ f329 1 58687"/>
                <a:gd name="f446" fmla="*/ f330 1 49124"/>
                <a:gd name="f447" fmla="*/ f331 1 58687"/>
                <a:gd name="f448" fmla="*/ f332 1 49124"/>
                <a:gd name="f449" fmla="*/ f333 1 58687"/>
                <a:gd name="f450" fmla="*/ f334 1 58687"/>
                <a:gd name="f451" fmla="*/ f335 1 49124"/>
                <a:gd name="f452" fmla="*/ f336 1 58687"/>
                <a:gd name="f453" fmla="*/ f337 1 49124"/>
                <a:gd name="f454" fmla="*/ f338 1 58687"/>
                <a:gd name="f455" fmla="*/ f339 1 49124"/>
                <a:gd name="f456" fmla="*/ f340 1 58687"/>
                <a:gd name="f457" fmla="*/ f341 1 49124"/>
                <a:gd name="f458" fmla="*/ f342 1 58687"/>
                <a:gd name="f459" fmla="*/ f343 1 49124"/>
                <a:gd name="f460" fmla="*/ f344 1 58687"/>
                <a:gd name="f461" fmla="*/ f345 1 49124"/>
                <a:gd name="f462" fmla="*/ f346 1 58687"/>
                <a:gd name="f463" fmla="*/ f347 1 49124"/>
                <a:gd name="f464" fmla="*/ f348 1 58687"/>
                <a:gd name="f465" fmla="*/ f349 1 49124"/>
                <a:gd name="f466" fmla="*/ f350 1 58687"/>
                <a:gd name="f467" fmla="*/ f351 1 49124"/>
                <a:gd name="f468" fmla="*/ f352 1 58687"/>
                <a:gd name="f469" fmla="*/ f353 1 49124"/>
                <a:gd name="f470" fmla="*/ f354 1 58687"/>
                <a:gd name="f471" fmla="*/ f355 1 49124"/>
                <a:gd name="f472" fmla="*/ f356 1 58687"/>
                <a:gd name="f473" fmla="*/ f357 1 49124"/>
                <a:gd name="f474" fmla="*/ f358 1 58687"/>
                <a:gd name="f475" fmla="*/ f359 1 49124"/>
                <a:gd name="f476" fmla="*/ f360 1 58687"/>
                <a:gd name="f477" fmla="*/ f361 1 49124"/>
                <a:gd name="f478" fmla="*/ f362 1 58687"/>
                <a:gd name="f479" fmla="*/ f363 1 49124"/>
                <a:gd name="f480" fmla="*/ f364 1 58687"/>
                <a:gd name="f481" fmla="*/ f365 1 49124"/>
                <a:gd name="f482" fmla="*/ f366 1 58687"/>
                <a:gd name="f483" fmla="*/ f367 1 49124"/>
                <a:gd name="f484" fmla="*/ f368 1 58687"/>
                <a:gd name="f485" fmla="*/ f369 1 49124"/>
                <a:gd name="f486" fmla="*/ f370 1 58687"/>
                <a:gd name="f487" fmla="*/ f371 1 49124"/>
                <a:gd name="f488" fmla="*/ f372 1 58687"/>
                <a:gd name="f489" fmla="*/ f373 1 49124"/>
                <a:gd name="f490" fmla="*/ f374 1 58687"/>
                <a:gd name="f491" fmla="*/ f375 1 49124"/>
                <a:gd name="f492" fmla="*/ f376 1 58687"/>
                <a:gd name="f493" fmla="*/ f377 1 49124"/>
                <a:gd name="f494" fmla="*/ f378 1 58687"/>
                <a:gd name="f495" fmla="*/ f379 1 49124"/>
                <a:gd name="f496" fmla="*/ f380 1 58687"/>
                <a:gd name="f497" fmla="*/ f381 1 49124"/>
                <a:gd name="f498" fmla="*/ f382 1 58687"/>
                <a:gd name="f499" fmla="*/ f383 1 49124"/>
                <a:gd name="f500" fmla="*/ f384 1 58687"/>
                <a:gd name="f501" fmla="*/ f385 1 49124"/>
                <a:gd name="f502" fmla="*/ f386 1 58687"/>
                <a:gd name="f503" fmla="*/ f387 1 49124"/>
                <a:gd name="f504" fmla="*/ f388 1 58687"/>
                <a:gd name="f505" fmla="*/ f389 1 49124"/>
                <a:gd name="f506" fmla="*/ f390 1 58687"/>
                <a:gd name="f507" fmla="*/ f391 1 49124"/>
                <a:gd name="f508" fmla="*/ f392 1 58687"/>
                <a:gd name="f509" fmla="*/ f393 1 49124"/>
                <a:gd name="f510" fmla="*/ f394 1 58687"/>
                <a:gd name="f511" fmla="*/ f395 1 49124"/>
                <a:gd name="f512" fmla="*/ f396 1 58687"/>
                <a:gd name="f513" fmla="*/ f397 1 49124"/>
                <a:gd name="f514" fmla="*/ f398 1 58687"/>
                <a:gd name="f515" fmla="*/ f399 1 49124"/>
                <a:gd name="f516" fmla="*/ f400 1 58687"/>
                <a:gd name="f517" fmla="*/ f401 1 49124"/>
                <a:gd name="f518" fmla="*/ f402 1 58687"/>
                <a:gd name="f519" fmla="*/ f403 1 49124"/>
                <a:gd name="f520" fmla="*/ f404 1 58687"/>
                <a:gd name="f521" fmla="*/ f405 1 49124"/>
                <a:gd name="f522" fmla="*/ f406 1 58687"/>
                <a:gd name="f523" fmla="*/ f407 1 49124"/>
                <a:gd name="f524" fmla="*/ f408 1 58687"/>
                <a:gd name="f525" fmla="*/ f409 1 49124"/>
                <a:gd name="f526" fmla="*/ f410 1 58687"/>
                <a:gd name="f527" fmla="*/ f411 1 49124"/>
                <a:gd name="f528" fmla="*/ f412 1 58687"/>
                <a:gd name="f529" fmla="*/ f413 1 49124"/>
                <a:gd name="f530" fmla="*/ f414 1 58687"/>
                <a:gd name="f531" fmla="*/ f415 1 49124"/>
                <a:gd name="f532" fmla="*/ f416 1 58687"/>
                <a:gd name="f533" fmla="*/ f417 1 49124"/>
                <a:gd name="f534" fmla="*/ f418 1 58687"/>
                <a:gd name="f535" fmla="*/ f419 1 49124"/>
                <a:gd name="f536" fmla="*/ f420 1 58687"/>
                <a:gd name="f537" fmla="*/ f421 1 49124"/>
                <a:gd name="f538" fmla="*/ f422 1 58687"/>
                <a:gd name="f539" fmla="*/ f423 1 49124"/>
                <a:gd name="f540" fmla="*/ f424 1 58687"/>
                <a:gd name="f541" fmla="*/ f425 1 49124"/>
                <a:gd name="f542" fmla="*/ f426 1 58687"/>
                <a:gd name="f543" fmla="*/ f427 1 49124"/>
                <a:gd name="f544" fmla="*/ f428 1 58687"/>
                <a:gd name="f545" fmla="*/ f429 1 49124"/>
                <a:gd name="f546" fmla="*/ f430 1 58687"/>
                <a:gd name="f547" fmla="*/ f431 1 58687"/>
                <a:gd name="f548" fmla="*/ f432 1 49124"/>
                <a:gd name="f549" fmla="*/ f433 1 58687"/>
                <a:gd name="f550" fmla="*/ f434 1 49124"/>
                <a:gd name="f551" fmla="*/ f435 1 58687"/>
                <a:gd name="f552" fmla="*/ f436 1 49124"/>
                <a:gd name="f553" fmla="*/ f437 1 58687"/>
                <a:gd name="f554" fmla="*/ 0 1 f321"/>
                <a:gd name="f555" fmla="*/ f6 1 f321"/>
                <a:gd name="f556" fmla="*/ 0 1 f322"/>
                <a:gd name="f557" fmla="*/ f7 1 f322"/>
                <a:gd name="f558" fmla="+- f438 0 f1"/>
                <a:gd name="f559" fmla="*/ f439 1 f321"/>
                <a:gd name="f560" fmla="*/ f440 1 f322"/>
                <a:gd name="f561" fmla="*/ f441 1 f321"/>
                <a:gd name="f562" fmla="*/ f442 1 f322"/>
                <a:gd name="f563" fmla="*/ f443 1 f321"/>
                <a:gd name="f564" fmla="*/ f444 1 f322"/>
                <a:gd name="f565" fmla="*/ f445 1 f321"/>
                <a:gd name="f566" fmla="*/ f446 1 f322"/>
                <a:gd name="f567" fmla="*/ f447 1 f321"/>
                <a:gd name="f568" fmla="*/ f448 1 f322"/>
                <a:gd name="f569" fmla="*/ f449 1 f321"/>
                <a:gd name="f570" fmla="*/ f450 1 f321"/>
                <a:gd name="f571" fmla="*/ f451 1 f322"/>
                <a:gd name="f572" fmla="*/ f452 1 f321"/>
                <a:gd name="f573" fmla="*/ f453 1 f322"/>
                <a:gd name="f574" fmla="*/ f454 1 f321"/>
                <a:gd name="f575" fmla="*/ f455 1 f322"/>
                <a:gd name="f576" fmla="*/ f456 1 f321"/>
                <a:gd name="f577" fmla="*/ f457 1 f322"/>
                <a:gd name="f578" fmla="*/ f458 1 f321"/>
                <a:gd name="f579" fmla="*/ f459 1 f322"/>
                <a:gd name="f580" fmla="*/ f460 1 f321"/>
                <a:gd name="f581" fmla="*/ f461 1 f322"/>
                <a:gd name="f582" fmla="*/ f462 1 f321"/>
                <a:gd name="f583" fmla="*/ f463 1 f322"/>
                <a:gd name="f584" fmla="*/ f464 1 f321"/>
                <a:gd name="f585" fmla="*/ f465 1 f322"/>
                <a:gd name="f586" fmla="*/ f466 1 f321"/>
                <a:gd name="f587" fmla="*/ f467 1 f322"/>
                <a:gd name="f588" fmla="*/ f468 1 f321"/>
                <a:gd name="f589" fmla="*/ f469 1 f322"/>
                <a:gd name="f590" fmla="*/ f470 1 f321"/>
                <a:gd name="f591" fmla="*/ f471 1 f322"/>
                <a:gd name="f592" fmla="*/ f472 1 f321"/>
                <a:gd name="f593" fmla="*/ f473 1 f322"/>
                <a:gd name="f594" fmla="*/ f474 1 f321"/>
                <a:gd name="f595" fmla="*/ f475 1 f322"/>
                <a:gd name="f596" fmla="*/ f476 1 f321"/>
                <a:gd name="f597" fmla="*/ f477 1 f322"/>
                <a:gd name="f598" fmla="*/ f478 1 f321"/>
                <a:gd name="f599" fmla="*/ f479 1 f322"/>
                <a:gd name="f600" fmla="*/ f480 1 f321"/>
                <a:gd name="f601" fmla="*/ f481 1 f322"/>
                <a:gd name="f602" fmla="*/ f482 1 f321"/>
                <a:gd name="f603" fmla="*/ f483 1 f322"/>
                <a:gd name="f604" fmla="*/ f484 1 f321"/>
                <a:gd name="f605" fmla="*/ f485 1 f322"/>
                <a:gd name="f606" fmla="*/ f486 1 f321"/>
                <a:gd name="f607" fmla="*/ f487 1 f322"/>
                <a:gd name="f608" fmla="*/ f488 1 f321"/>
                <a:gd name="f609" fmla="*/ f489 1 f322"/>
                <a:gd name="f610" fmla="*/ f490 1 f321"/>
                <a:gd name="f611" fmla="*/ f491 1 f322"/>
                <a:gd name="f612" fmla="*/ f492 1 f321"/>
                <a:gd name="f613" fmla="*/ f493 1 f322"/>
                <a:gd name="f614" fmla="*/ f494 1 f321"/>
                <a:gd name="f615" fmla="*/ f495 1 f322"/>
                <a:gd name="f616" fmla="*/ f496 1 f321"/>
                <a:gd name="f617" fmla="*/ f497 1 f322"/>
                <a:gd name="f618" fmla="*/ f498 1 f321"/>
                <a:gd name="f619" fmla="*/ f499 1 f322"/>
                <a:gd name="f620" fmla="*/ f500 1 f321"/>
                <a:gd name="f621" fmla="*/ f501 1 f322"/>
                <a:gd name="f622" fmla="*/ f502 1 f321"/>
                <a:gd name="f623" fmla="*/ f503 1 f322"/>
                <a:gd name="f624" fmla="*/ f504 1 f321"/>
                <a:gd name="f625" fmla="*/ f505 1 f322"/>
                <a:gd name="f626" fmla="*/ f506 1 f321"/>
                <a:gd name="f627" fmla="*/ f507 1 f322"/>
                <a:gd name="f628" fmla="*/ f508 1 f321"/>
                <a:gd name="f629" fmla="*/ f509 1 f322"/>
                <a:gd name="f630" fmla="*/ f510 1 f321"/>
                <a:gd name="f631" fmla="*/ f511 1 f322"/>
                <a:gd name="f632" fmla="*/ f512 1 f321"/>
                <a:gd name="f633" fmla="*/ f513 1 f322"/>
                <a:gd name="f634" fmla="*/ f514 1 f321"/>
                <a:gd name="f635" fmla="*/ f515 1 f322"/>
                <a:gd name="f636" fmla="*/ f516 1 f321"/>
                <a:gd name="f637" fmla="*/ f517 1 f322"/>
                <a:gd name="f638" fmla="*/ f518 1 f321"/>
                <a:gd name="f639" fmla="*/ f519 1 f322"/>
                <a:gd name="f640" fmla="*/ f520 1 f321"/>
                <a:gd name="f641" fmla="*/ f521 1 f322"/>
                <a:gd name="f642" fmla="*/ f522 1 f321"/>
                <a:gd name="f643" fmla="*/ f523 1 f322"/>
                <a:gd name="f644" fmla="*/ f524 1 f321"/>
                <a:gd name="f645" fmla="*/ f525 1 f322"/>
                <a:gd name="f646" fmla="*/ f526 1 f321"/>
                <a:gd name="f647" fmla="*/ f527 1 f322"/>
                <a:gd name="f648" fmla="*/ f528 1 f321"/>
                <a:gd name="f649" fmla="*/ f529 1 f322"/>
                <a:gd name="f650" fmla="*/ f530 1 f321"/>
                <a:gd name="f651" fmla="*/ f531 1 f322"/>
                <a:gd name="f652" fmla="*/ f532 1 f321"/>
                <a:gd name="f653" fmla="*/ f533 1 f322"/>
                <a:gd name="f654" fmla="*/ f534 1 f321"/>
                <a:gd name="f655" fmla="*/ f535 1 f322"/>
                <a:gd name="f656" fmla="*/ f536 1 f321"/>
                <a:gd name="f657" fmla="*/ f537 1 f322"/>
                <a:gd name="f658" fmla="*/ f538 1 f321"/>
                <a:gd name="f659" fmla="*/ f539 1 f322"/>
                <a:gd name="f660" fmla="*/ f540 1 f321"/>
                <a:gd name="f661" fmla="*/ f541 1 f322"/>
                <a:gd name="f662" fmla="*/ f542 1 f321"/>
                <a:gd name="f663" fmla="*/ f543 1 f322"/>
                <a:gd name="f664" fmla="*/ f544 1 f321"/>
                <a:gd name="f665" fmla="*/ f545 1 f322"/>
                <a:gd name="f666" fmla="*/ f546 1 f321"/>
                <a:gd name="f667" fmla="*/ f547 1 f321"/>
                <a:gd name="f668" fmla="*/ f548 1 f322"/>
                <a:gd name="f669" fmla="*/ f549 1 f321"/>
                <a:gd name="f670" fmla="*/ f550 1 f322"/>
                <a:gd name="f671" fmla="*/ f551 1 f321"/>
                <a:gd name="f672" fmla="*/ f552 1 f322"/>
                <a:gd name="f673" fmla="*/ f553 1 f321"/>
                <a:gd name="f674" fmla="*/ f554 f316 1"/>
                <a:gd name="f675" fmla="*/ f555 f316 1"/>
                <a:gd name="f676" fmla="*/ f557 f317 1"/>
                <a:gd name="f677" fmla="*/ f556 f317 1"/>
                <a:gd name="f678" fmla="*/ f559 f316 1"/>
                <a:gd name="f679" fmla="*/ f560 f317 1"/>
                <a:gd name="f680" fmla="*/ f561 f316 1"/>
                <a:gd name="f681" fmla="*/ f562 f317 1"/>
                <a:gd name="f682" fmla="*/ f563 f316 1"/>
                <a:gd name="f683" fmla="*/ f564 f317 1"/>
                <a:gd name="f684" fmla="*/ f565 f316 1"/>
                <a:gd name="f685" fmla="*/ f566 f317 1"/>
                <a:gd name="f686" fmla="*/ f567 f316 1"/>
                <a:gd name="f687" fmla="*/ f568 f317 1"/>
                <a:gd name="f688" fmla="*/ f569 f316 1"/>
                <a:gd name="f689" fmla="*/ f570 f316 1"/>
                <a:gd name="f690" fmla="*/ f571 f317 1"/>
                <a:gd name="f691" fmla="*/ f572 f316 1"/>
                <a:gd name="f692" fmla="*/ f573 f317 1"/>
                <a:gd name="f693" fmla="*/ f574 f316 1"/>
                <a:gd name="f694" fmla="*/ f575 f317 1"/>
                <a:gd name="f695" fmla="*/ f576 f316 1"/>
                <a:gd name="f696" fmla="*/ f577 f317 1"/>
                <a:gd name="f697" fmla="*/ f578 f316 1"/>
                <a:gd name="f698" fmla="*/ f579 f317 1"/>
                <a:gd name="f699" fmla="*/ f580 f316 1"/>
                <a:gd name="f700" fmla="*/ f581 f317 1"/>
                <a:gd name="f701" fmla="*/ f582 f316 1"/>
                <a:gd name="f702" fmla="*/ f583 f317 1"/>
                <a:gd name="f703" fmla="*/ f584 f316 1"/>
                <a:gd name="f704" fmla="*/ f585 f317 1"/>
                <a:gd name="f705" fmla="*/ f586 f316 1"/>
                <a:gd name="f706" fmla="*/ f587 f317 1"/>
                <a:gd name="f707" fmla="*/ f588 f316 1"/>
                <a:gd name="f708" fmla="*/ f589 f317 1"/>
                <a:gd name="f709" fmla="*/ f590 f316 1"/>
                <a:gd name="f710" fmla="*/ f591 f317 1"/>
                <a:gd name="f711" fmla="*/ f592 f316 1"/>
                <a:gd name="f712" fmla="*/ f593 f317 1"/>
                <a:gd name="f713" fmla="*/ f594 f316 1"/>
                <a:gd name="f714" fmla="*/ f595 f317 1"/>
                <a:gd name="f715" fmla="*/ f596 f316 1"/>
                <a:gd name="f716" fmla="*/ f597 f317 1"/>
                <a:gd name="f717" fmla="*/ f598 f316 1"/>
                <a:gd name="f718" fmla="*/ f599 f317 1"/>
                <a:gd name="f719" fmla="*/ f600 f316 1"/>
                <a:gd name="f720" fmla="*/ f601 f317 1"/>
                <a:gd name="f721" fmla="*/ f602 f316 1"/>
                <a:gd name="f722" fmla="*/ f603 f317 1"/>
                <a:gd name="f723" fmla="*/ f604 f316 1"/>
                <a:gd name="f724" fmla="*/ f605 f317 1"/>
                <a:gd name="f725" fmla="*/ f606 f316 1"/>
                <a:gd name="f726" fmla="*/ f607 f317 1"/>
                <a:gd name="f727" fmla="*/ f608 f316 1"/>
                <a:gd name="f728" fmla="*/ f609 f317 1"/>
                <a:gd name="f729" fmla="*/ f610 f316 1"/>
                <a:gd name="f730" fmla="*/ f611 f317 1"/>
                <a:gd name="f731" fmla="*/ f612 f316 1"/>
                <a:gd name="f732" fmla="*/ f613 f317 1"/>
                <a:gd name="f733" fmla="*/ f614 f316 1"/>
                <a:gd name="f734" fmla="*/ f615 f317 1"/>
                <a:gd name="f735" fmla="*/ f616 f316 1"/>
                <a:gd name="f736" fmla="*/ f617 f317 1"/>
                <a:gd name="f737" fmla="*/ f618 f316 1"/>
                <a:gd name="f738" fmla="*/ f619 f317 1"/>
                <a:gd name="f739" fmla="*/ f620 f316 1"/>
                <a:gd name="f740" fmla="*/ f621 f317 1"/>
                <a:gd name="f741" fmla="*/ f622 f316 1"/>
                <a:gd name="f742" fmla="*/ f623 f317 1"/>
                <a:gd name="f743" fmla="*/ f624 f316 1"/>
                <a:gd name="f744" fmla="*/ f625 f317 1"/>
                <a:gd name="f745" fmla="*/ f626 f316 1"/>
                <a:gd name="f746" fmla="*/ f627 f317 1"/>
                <a:gd name="f747" fmla="*/ f628 f316 1"/>
                <a:gd name="f748" fmla="*/ f629 f317 1"/>
                <a:gd name="f749" fmla="*/ f630 f316 1"/>
                <a:gd name="f750" fmla="*/ f631 f317 1"/>
                <a:gd name="f751" fmla="*/ f632 f316 1"/>
                <a:gd name="f752" fmla="*/ f633 f317 1"/>
                <a:gd name="f753" fmla="*/ f634 f316 1"/>
                <a:gd name="f754" fmla="*/ f635 f317 1"/>
                <a:gd name="f755" fmla="*/ f636 f316 1"/>
                <a:gd name="f756" fmla="*/ f637 f317 1"/>
                <a:gd name="f757" fmla="*/ f638 f316 1"/>
                <a:gd name="f758" fmla="*/ f639 f317 1"/>
                <a:gd name="f759" fmla="*/ f640 f316 1"/>
                <a:gd name="f760" fmla="*/ f641 f317 1"/>
                <a:gd name="f761" fmla="*/ f642 f316 1"/>
                <a:gd name="f762" fmla="*/ f643 f317 1"/>
                <a:gd name="f763" fmla="*/ f644 f316 1"/>
                <a:gd name="f764" fmla="*/ f645 f317 1"/>
                <a:gd name="f765" fmla="*/ f646 f316 1"/>
                <a:gd name="f766" fmla="*/ f647 f317 1"/>
                <a:gd name="f767" fmla="*/ f648 f316 1"/>
                <a:gd name="f768" fmla="*/ f649 f317 1"/>
                <a:gd name="f769" fmla="*/ f650 f316 1"/>
                <a:gd name="f770" fmla="*/ f651 f317 1"/>
                <a:gd name="f771" fmla="*/ f652 f316 1"/>
                <a:gd name="f772" fmla="*/ f653 f317 1"/>
                <a:gd name="f773" fmla="*/ f654 f316 1"/>
                <a:gd name="f774" fmla="*/ f655 f317 1"/>
                <a:gd name="f775" fmla="*/ f656 f316 1"/>
                <a:gd name="f776" fmla="*/ f657 f317 1"/>
                <a:gd name="f777" fmla="*/ f658 f316 1"/>
                <a:gd name="f778" fmla="*/ f659 f317 1"/>
                <a:gd name="f779" fmla="*/ f660 f316 1"/>
                <a:gd name="f780" fmla="*/ f661 f317 1"/>
                <a:gd name="f781" fmla="*/ f662 f316 1"/>
                <a:gd name="f782" fmla="*/ f663 f317 1"/>
                <a:gd name="f783" fmla="*/ f664 f316 1"/>
                <a:gd name="f784" fmla="*/ f665 f317 1"/>
                <a:gd name="f785" fmla="*/ f666 f316 1"/>
                <a:gd name="f786" fmla="*/ f667 f316 1"/>
                <a:gd name="f787" fmla="*/ f668 f317 1"/>
                <a:gd name="f788" fmla="*/ f669 f316 1"/>
                <a:gd name="f789" fmla="*/ f670 f317 1"/>
                <a:gd name="f790" fmla="*/ f671 f316 1"/>
                <a:gd name="f791" fmla="*/ f672 f317 1"/>
                <a:gd name="f792" fmla="*/ f673 f316 1"/>
              </a:gdLst>
              <a:ahLst/>
              <a:cxnLst>
                <a:cxn ang="3cd4">
                  <a:pos x="hc" y="t"/>
                </a:cxn>
                <a:cxn ang="0">
                  <a:pos x="r" y="vc"/>
                </a:cxn>
                <a:cxn ang="cd4">
                  <a:pos x="hc" y="b"/>
                </a:cxn>
                <a:cxn ang="cd2">
                  <a:pos x="l" y="vc"/>
                </a:cxn>
                <a:cxn ang="f558">
                  <a:pos x="f678" y="f679"/>
                </a:cxn>
                <a:cxn ang="f558">
                  <a:pos x="f680" y="f681"/>
                </a:cxn>
                <a:cxn ang="f558">
                  <a:pos x="f682" y="f683"/>
                </a:cxn>
                <a:cxn ang="f558">
                  <a:pos x="f684" y="f685"/>
                </a:cxn>
                <a:cxn ang="f558">
                  <a:pos x="f686" y="f687"/>
                </a:cxn>
                <a:cxn ang="f558">
                  <a:pos x="f688" y="f687"/>
                </a:cxn>
                <a:cxn ang="f558">
                  <a:pos x="f689" y="f690"/>
                </a:cxn>
                <a:cxn ang="f558">
                  <a:pos x="f691" y="f692"/>
                </a:cxn>
                <a:cxn ang="f558">
                  <a:pos x="f693" y="f694"/>
                </a:cxn>
                <a:cxn ang="f558">
                  <a:pos x="f695" y="f696"/>
                </a:cxn>
                <a:cxn ang="f558">
                  <a:pos x="f697" y="f698"/>
                </a:cxn>
                <a:cxn ang="f558">
                  <a:pos x="f699" y="f700"/>
                </a:cxn>
                <a:cxn ang="f558">
                  <a:pos x="f701" y="f702"/>
                </a:cxn>
                <a:cxn ang="f558">
                  <a:pos x="f703" y="f704"/>
                </a:cxn>
                <a:cxn ang="f558">
                  <a:pos x="f705" y="f706"/>
                </a:cxn>
                <a:cxn ang="f558">
                  <a:pos x="f707" y="f708"/>
                </a:cxn>
                <a:cxn ang="f558">
                  <a:pos x="f709" y="f710"/>
                </a:cxn>
                <a:cxn ang="f558">
                  <a:pos x="f711" y="f712"/>
                </a:cxn>
                <a:cxn ang="f558">
                  <a:pos x="f713" y="f714"/>
                </a:cxn>
                <a:cxn ang="f558">
                  <a:pos x="f715" y="f716"/>
                </a:cxn>
                <a:cxn ang="f558">
                  <a:pos x="f717" y="f718"/>
                </a:cxn>
                <a:cxn ang="f558">
                  <a:pos x="f719" y="f720"/>
                </a:cxn>
                <a:cxn ang="f558">
                  <a:pos x="f721" y="f722"/>
                </a:cxn>
                <a:cxn ang="f558">
                  <a:pos x="f723" y="f724"/>
                </a:cxn>
                <a:cxn ang="f558">
                  <a:pos x="f725" y="f726"/>
                </a:cxn>
                <a:cxn ang="f558">
                  <a:pos x="f727" y="f728"/>
                </a:cxn>
                <a:cxn ang="f558">
                  <a:pos x="f729" y="f730"/>
                </a:cxn>
                <a:cxn ang="f558">
                  <a:pos x="f731" y="f732"/>
                </a:cxn>
                <a:cxn ang="f558">
                  <a:pos x="f733" y="f734"/>
                </a:cxn>
                <a:cxn ang="f558">
                  <a:pos x="f735" y="f736"/>
                </a:cxn>
                <a:cxn ang="f558">
                  <a:pos x="f737" y="f738"/>
                </a:cxn>
                <a:cxn ang="f558">
                  <a:pos x="f739" y="f740"/>
                </a:cxn>
                <a:cxn ang="f558">
                  <a:pos x="f741" y="f742"/>
                </a:cxn>
                <a:cxn ang="f558">
                  <a:pos x="f743" y="f744"/>
                </a:cxn>
                <a:cxn ang="f558">
                  <a:pos x="f745" y="f746"/>
                </a:cxn>
                <a:cxn ang="f558">
                  <a:pos x="f747" y="f748"/>
                </a:cxn>
                <a:cxn ang="f558">
                  <a:pos x="f749" y="f750"/>
                </a:cxn>
                <a:cxn ang="f558">
                  <a:pos x="f751" y="f752"/>
                </a:cxn>
                <a:cxn ang="f558">
                  <a:pos x="f753" y="f754"/>
                </a:cxn>
                <a:cxn ang="f558">
                  <a:pos x="f755" y="f756"/>
                </a:cxn>
                <a:cxn ang="f558">
                  <a:pos x="f757" y="f758"/>
                </a:cxn>
                <a:cxn ang="f558">
                  <a:pos x="f759" y="f760"/>
                </a:cxn>
                <a:cxn ang="f558">
                  <a:pos x="f761" y="f762"/>
                </a:cxn>
                <a:cxn ang="f558">
                  <a:pos x="f763" y="f764"/>
                </a:cxn>
                <a:cxn ang="f558">
                  <a:pos x="f765" y="f766"/>
                </a:cxn>
                <a:cxn ang="f558">
                  <a:pos x="f767" y="f768"/>
                </a:cxn>
                <a:cxn ang="f558">
                  <a:pos x="f769" y="f770"/>
                </a:cxn>
                <a:cxn ang="f558">
                  <a:pos x="f771" y="f772"/>
                </a:cxn>
                <a:cxn ang="f558">
                  <a:pos x="f773" y="f774"/>
                </a:cxn>
                <a:cxn ang="f558">
                  <a:pos x="f775" y="f776"/>
                </a:cxn>
                <a:cxn ang="f558">
                  <a:pos x="f777" y="f778"/>
                </a:cxn>
                <a:cxn ang="f558">
                  <a:pos x="f779" y="f780"/>
                </a:cxn>
                <a:cxn ang="f558">
                  <a:pos x="f781" y="f782"/>
                </a:cxn>
                <a:cxn ang="f558">
                  <a:pos x="f783" y="f784"/>
                </a:cxn>
                <a:cxn ang="f558">
                  <a:pos x="f785" y="f706"/>
                </a:cxn>
                <a:cxn ang="f558">
                  <a:pos x="f786" y="f787"/>
                </a:cxn>
                <a:cxn ang="f558">
                  <a:pos x="f788" y="f789"/>
                </a:cxn>
                <a:cxn ang="f558">
                  <a:pos x="f790" y="f791"/>
                </a:cxn>
                <a:cxn ang="f558">
                  <a:pos x="f792" y="f681"/>
                </a:cxn>
                <a:cxn ang="f558">
                  <a:pos x="f678" y="f679"/>
                </a:cxn>
              </a:cxnLst>
              <a:rect l="f674" t="f677" r="f675" b="f676"/>
              <a:pathLst>
                <a:path w="58687" h="49124">
                  <a:moveTo>
                    <a:pt x="f8" y="f5"/>
                  </a:moveTo>
                  <a:cubicBezTo>
                    <a:pt x="f9" y="f5"/>
                    <a:pt x="f10" y="f11"/>
                    <a:pt x="f12" y="f13"/>
                  </a:cubicBezTo>
                  <a:cubicBezTo>
                    <a:pt x="f14" y="f13"/>
                    <a:pt x="f15" y="f16"/>
                    <a:pt x="f17" y="f16"/>
                  </a:cubicBezTo>
                  <a:cubicBezTo>
                    <a:pt x="f18" y="f16"/>
                    <a:pt x="f19" y="f16"/>
                    <a:pt x="f20" y="f21"/>
                  </a:cubicBezTo>
                  <a:cubicBezTo>
                    <a:pt x="f22" y="f23"/>
                    <a:pt x="f24" y="f25"/>
                    <a:pt x="f26" y="f25"/>
                  </a:cubicBezTo>
                  <a:cubicBezTo>
                    <a:pt x="f27" y="f25"/>
                    <a:pt x="f28" y="f25"/>
                    <a:pt x="f29" y="f25"/>
                  </a:cubicBezTo>
                  <a:cubicBezTo>
                    <a:pt x="f30" y="f25"/>
                    <a:pt x="f31" y="f32"/>
                    <a:pt x="f33" y="f34"/>
                  </a:cubicBezTo>
                  <a:cubicBezTo>
                    <a:pt x="f35" y="f36"/>
                    <a:pt x="f37" y="f38"/>
                    <a:pt x="f39" y="f38"/>
                  </a:cubicBezTo>
                  <a:cubicBezTo>
                    <a:pt x="f40" y="f38"/>
                    <a:pt x="f41" y="f42"/>
                    <a:pt x="f43" y="f42"/>
                  </a:cubicBezTo>
                  <a:cubicBezTo>
                    <a:pt x="f44" y="f42"/>
                    <a:pt x="f45" y="f46"/>
                    <a:pt x="f47" y="f48"/>
                  </a:cubicBezTo>
                  <a:cubicBezTo>
                    <a:pt x="f49" y="f50"/>
                    <a:pt x="f51" y="f52"/>
                    <a:pt x="f53" y="f54"/>
                  </a:cubicBezTo>
                  <a:cubicBezTo>
                    <a:pt x="f55" y="f56"/>
                    <a:pt x="f57" y="f58"/>
                    <a:pt x="f59" y="f58"/>
                  </a:cubicBezTo>
                  <a:cubicBezTo>
                    <a:pt x="f60" y="f58"/>
                    <a:pt x="f61" y="f62"/>
                    <a:pt x="f63" y="f64"/>
                  </a:cubicBezTo>
                  <a:cubicBezTo>
                    <a:pt x="f65" y="f66"/>
                    <a:pt x="f67" y="f68"/>
                    <a:pt x="f69" y="f70"/>
                  </a:cubicBezTo>
                  <a:cubicBezTo>
                    <a:pt x="f71" y="f72"/>
                    <a:pt x="f73" y="f74"/>
                    <a:pt x="f75" y="f76"/>
                  </a:cubicBezTo>
                  <a:cubicBezTo>
                    <a:pt x="f77" y="f78"/>
                    <a:pt x="f79" y="f80"/>
                    <a:pt x="f81" y="f82"/>
                  </a:cubicBezTo>
                  <a:cubicBezTo>
                    <a:pt x="f83" y="f84"/>
                    <a:pt x="f85" y="f86"/>
                    <a:pt x="f87" y="f88"/>
                  </a:cubicBezTo>
                  <a:cubicBezTo>
                    <a:pt x="f89" y="f90"/>
                    <a:pt x="f91" y="f59"/>
                    <a:pt x="f92" y="f93"/>
                  </a:cubicBezTo>
                  <a:cubicBezTo>
                    <a:pt x="f94" y="f95"/>
                    <a:pt x="f96" y="f97"/>
                    <a:pt x="f98" y="f99"/>
                  </a:cubicBezTo>
                  <a:cubicBezTo>
                    <a:pt x="f100" y="f101"/>
                    <a:pt x="f102" y="f103"/>
                    <a:pt x="f104" y="f105"/>
                  </a:cubicBezTo>
                  <a:cubicBezTo>
                    <a:pt x="f106" y="f107"/>
                    <a:pt x="f108" y="f109"/>
                    <a:pt x="f108" y="f110"/>
                  </a:cubicBezTo>
                  <a:cubicBezTo>
                    <a:pt x="f111" y="f112"/>
                    <a:pt x="f5" y="f113"/>
                    <a:pt x="f111" y="f114"/>
                  </a:cubicBezTo>
                  <a:cubicBezTo>
                    <a:pt x="f108" y="f115"/>
                    <a:pt x="f116" y="f117"/>
                    <a:pt x="f118" y="f119"/>
                  </a:cubicBezTo>
                  <a:cubicBezTo>
                    <a:pt x="f120" y="f121"/>
                    <a:pt x="f122" y="f123"/>
                    <a:pt x="f124" y="f125"/>
                  </a:cubicBezTo>
                  <a:cubicBezTo>
                    <a:pt x="f126" y="f127"/>
                    <a:pt x="f128" y="f129"/>
                    <a:pt x="f130" y="f131"/>
                  </a:cubicBezTo>
                  <a:cubicBezTo>
                    <a:pt x="f132" y="f133"/>
                    <a:pt x="f134" y="f135"/>
                    <a:pt x="f136" y="f137"/>
                  </a:cubicBezTo>
                  <a:cubicBezTo>
                    <a:pt x="f138" y="f139"/>
                    <a:pt x="f140" y="f141"/>
                    <a:pt x="f142" y="f143"/>
                  </a:cubicBezTo>
                  <a:cubicBezTo>
                    <a:pt x="f144" y="f145"/>
                    <a:pt x="f146" y="f147"/>
                    <a:pt x="f148" y="f149"/>
                  </a:cubicBezTo>
                  <a:cubicBezTo>
                    <a:pt x="f150" y="f151"/>
                    <a:pt x="f152" y="f153"/>
                    <a:pt x="f154" y="f155"/>
                  </a:cubicBezTo>
                  <a:cubicBezTo>
                    <a:pt x="f156" y="f157"/>
                    <a:pt x="f158" y="f159"/>
                    <a:pt x="f160" y="f161"/>
                  </a:cubicBezTo>
                  <a:cubicBezTo>
                    <a:pt x="f162" y="f163"/>
                    <a:pt x="f164" y="f165"/>
                    <a:pt x="f166" y="f167"/>
                  </a:cubicBezTo>
                  <a:cubicBezTo>
                    <a:pt x="f168" y="f169"/>
                    <a:pt x="f170" y="f171"/>
                    <a:pt x="f172" y="f171"/>
                  </a:cubicBezTo>
                  <a:cubicBezTo>
                    <a:pt x="f173" y="f171"/>
                    <a:pt x="f174" y="f175"/>
                    <a:pt x="f176" y="f175"/>
                  </a:cubicBezTo>
                  <a:cubicBezTo>
                    <a:pt x="f177" y="f175"/>
                    <a:pt x="f178" y="f175"/>
                    <a:pt x="f179" y="f180"/>
                  </a:cubicBezTo>
                  <a:cubicBezTo>
                    <a:pt x="f181" y="f182"/>
                    <a:pt x="f183" y="f180"/>
                    <a:pt x="f184" y="f185"/>
                  </a:cubicBezTo>
                  <a:cubicBezTo>
                    <a:pt x="f186" y="f187"/>
                    <a:pt x="f188" y="f189"/>
                    <a:pt x="f190" y="f189"/>
                  </a:cubicBezTo>
                  <a:cubicBezTo>
                    <a:pt x="f191" y="f189"/>
                    <a:pt x="f192" y="f193"/>
                    <a:pt x="f194" y="f195"/>
                  </a:cubicBezTo>
                  <a:cubicBezTo>
                    <a:pt x="f196" y="f197"/>
                    <a:pt x="f198" y="f197"/>
                    <a:pt x="f199" y="f197"/>
                  </a:cubicBezTo>
                  <a:cubicBezTo>
                    <a:pt x="f200" y="f197"/>
                    <a:pt x="f201" y="f202"/>
                    <a:pt x="f203" y="f202"/>
                  </a:cubicBezTo>
                  <a:cubicBezTo>
                    <a:pt x="f204" y="f202"/>
                    <a:pt x="f205" y="f182"/>
                    <a:pt x="f206" y="f182"/>
                  </a:cubicBezTo>
                  <a:cubicBezTo>
                    <a:pt x="f207" y="f180"/>
                    <a:pt x="f208" y="f209"/>
                    <a:pt x="f210" y="f211"/>
                  </a:cubicBezTo>
                  <a:cubicBezTo>
                    <a:pt x="f212" y="f213"/>
                    <a:pt x="f214" y="f215"/>
                    <a:pt x="f216" y="f217"/>
                  </a:cubicBezTo>
                  <a:cubicBezTo>
                    <a:pt x="f218" y="f219"/>
                    <a:pt x="f220" y="f221"/>
                    <a:pt x="f222" y="f223"/>
                  </a:cubicBezTo>
                  <a:cubicBezTo>
                    <a:pt x="f224" y="f225"/>
                    <a:pt x="f226" y="f227"/>
                    <a:pt x="f228" y="f229"/>
                  </a:cubicBezTo>
                  <a:cubicBezTo>
                    <a:pt x="f230" y="f231"/>
                    <a:pt x="f232" y="f233"/>
                    <a:pt x="f234" y="f235"/>
                  </a:cubicBezTo>
                  <a:cubicBezTo>
                    <a:pt x="f236" y="f237"/>
                    <a:pt x="f238" y="f239"/>
                    <a:pt x="f240" y="f241"/>
                  </a:cubicBezTo>
                  <a:cubicBezTo>
                    <a:pt x="f242" y="f243"/>
                    <a:pt x="f244" y="f245"/>
                    <a:pt x="f246" y="f247"/>
                  </a:cubicBezTo>
                  <a:cubicBezTo>
                    <a:pt x="f244" y="f248"/>
                    <a:pt x="f249" y="f250"/>
                    <a:pt x="f251" y="f252"/>
                  </a:cubicBezTo>
                  <a:cubicBezTo>
                    <a:pt x="f253" y="f254"/>
                    <a:pt x="f255" y="f256"/>
                    <a:pt x="f257" y="f258"/>
                  </a:cubicBezTo>
                  <a:cubicBezTo>
                    <a:pt x="f257" y="f259"/>
                    <a:pt x="f260" y="f261"/>
                    <a:pt x="f260" y="f262"/>
                  </a:cubicBezTo>
                  <a:cubicBezTo>
                    <a:pt x="f260" y="f263"/>
                    <a:pt x="f264" y="f265"/>
                    <a:pt x="f266" y="f267"/>
                  </a:cubicBezTo>
                  <a:cubicBezTo>
                    <a:pt x="f268" y="f269"/>
                    <a:pt x="f270" y="f40"/>
                    <a:pt x="f271" y="f272"/>
                  </a:cubicBezTo>
                  <a:cubicBezTo>
                    <a:pt x="f273" y="f274"/>
                    <a:pt x="f275" y="f276"/>
                    <a:pt x="f277" y="f278"/>
                  </a:cubicBezTo>
                  <a:cubicBezTo>
                    <a:pt x="f279" y="f280"/>
                    <a:pt x="f281" y="f282"/>
                    <a:pt x="f283" y="f284"/>
                  </a:cubicBezTo>
                  <a:cubicBezTo>
                    <a:pt x="f285" y="f286"/>
                    <a:pt x="f287" y="f288"/>
                    <a:pt x="f289" y="f76"/>
                  </a:cubicBezTo>
                  <a:cubicBezTo>
                    <a:pt x="f290" y="f291"/>
                    <a:pt x="f292" y="f293"/>
                    <a:pt x="f294" y="f295"/>
                  </a:cubicBezTo>
                  <a:cubicBezTo>
                    <a:pt x="f296" y="f297"/>
                    <a:pt x="f298" y="f299"/>
                    <a:pt x="f300" y="f301"/>
                  </a:cubicBezTo>
                  <a:cubicBezTo>
                    <a:pt x="f302" y="f303"/>
                    <a:pt x="f304" y="f305"/>
                    <a:pt x="f306" y="f307"/>
                  </a:cubicBezTo>
                  <a:cubicBezTo>
                    <a:pt x="f308" y="f309"/>
                    <a:pt x="f310" y="f311"/>
                    <a:pt x="f312" y="f13"/>
                  </a:cubicBezTo>
                  <a:cubicBezTo>
                    <a:pt x="f313" y="f11"/>
                    <a:pt x="f314" y="f5"/>
                    <a:pt x="f8" y="f5"/>
                  </a:cubicBezTo>
                  <a:close/>
                </a:path>
              </a:pathLst>
            </a:custGeom>
            <a:solidFill>
              <a:srgbClr val="FCBD2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40" name="Google Shape;1538;p32">
              <a:extLst>
                <a:ext uri="{FF2B5EF4-FFF2-40B4-BE49-F238E27FC236}">
                  <a16:creationId xmlns:a16="http://schemas.microsoft.com/office/drawing/2014/main" id="{E2DB8265-CEBD-450E-A765-DD000637718C}"/>
                </a:ext>
              </a:extLst>
            </p:cNvPr>
            <p:cNvGrpSpPr/>
            <p:nvPr/>
          </p:nvGrpSpPr>
          <p:grpSpPr>
            <a:xfrm>
              <a:off x="7507288" y="4625977"/>
              <a:ext cx="2482504" cy="2125659"/>
              <a:chOff x="7507288" y="4625977"/>
              <a:chExt cx="2482504" cy="2125659"/>
            </a:xfrm>
          </p:grpSpPr>
          <p:sp>
            <p:nvSpPr>
              <p:cNvPr id="41" name="Google Shape;1539;p32">
                <a:extLst>
                  <a:ext uri="{FF2B5EF4-FFF2-40B4-BE49-F238E27FC236}">
                    <a16:creationId xmlns:a16="http://schemas.microsoft.com/office/drawing/2014/main" id="{18EC0853-62EA-4EB2-BEBB-DFCC02FF7111}"/>
                  </a:ext>
                </a:extLst>
              </p:cNvPr>
              <p:cNvSpPr/>
              <p:nvPr/>
            </p:nvSpPr>
            <p:spPr>
              <a:xfrm>
                <a:off x="7507288" y="4625977"/>
                <a:ext cx="2379661" cy="2125659"/>
              </a:xfrm>
              <a:custGeom>
                <a:avLst/>
                <a:gdLst>
                  <a:gd name="f0" fmla="val w"/>
                  <a:gd name="f1" fmla="val h"/>
                  <a:gd name="f2" fmla="val 0"/>
                  <a:gd name="f3" fmla="val 57460"/>
                  <a:gd name="f4" fmla="val 48446"/>
                  <a:gd name="f5" fmla="val 23490"/>
                  <a:gd name="f6" fmla="val 2547"/>
                  <a:gd name="f7" fmla="val 24911"/>
                  <a:gd name="f8" fmla="val 26332"/>
                  <a:gd name="f9" fmla="val 2571"/>
                  <a:gd name="f10" fmla="val 27754"/>
                  <a:gd name="f11" fmla="val 2642"/>
                  <a:gd name="f12" fmla="val 27914"/>
                  <a:gd name="f13" fmla="val 2640"/>
                  <a:gd name="f14" fmla="val 28075"/>
                  <a:gd name="f15" fmla="val 2639"/>
                  <a:gd name="f16" fmla="val 28236"/>
                  <a:gd name="f17" fmla="val 28983"/>
                  <a:gd name="f18" fmla="val 29736"/>
                  <a:gd name="f19" fmla="val 2660"/>
                  <a:gd name="f20" fmla="val 30480"/>
                  <a:gd name="f21" fmla="val 2690"/>
                  <a:gd name="f22" fmla="val 31087"/>
                  <a:gd name="f23" fmla="val 2773"/>
                  <a:gd name="f24" fmla="val 31718"/>
                  <a:gd name="f25" fmla="val 2725"/>
                  <a:gd name="f26" fmla="val 32350"/>
                  <a:gd name="f27" fmla="val 33004"/>
                  <a:gd name="f28" fmla="val 2892"/>
                  <a:gd name="f29" fmla="val 33707"/>
                  <a:gd name="f30" fmla="val 2785"/>
                  <a:gd name="f31" fmla="val 34362"/>
                  <a:gd name="f32" fmla="val 2904"/>
                  <a:gd name="f33" fmla="val 34755"/>
                  <a:gd name="f34" fmla="val 2940"/>
                  <a:gd name="f35" fmla="val 35147"/>
                  <a:gd name="f36" fmla="val 35528"/>
                  <a:gd name="f37" fmla="val 2975"/>
                  <a:gd name="f38" fmla="val 36148"/>
                  <a:gd name="f39" fmla="val 3023"/>
                  <a:gd name="f40" fmla="val 36779"/>
                  <a:gd name="f41" fmla="val 2999"/>
                  <a:gd name="f42" fmla="val 37398"/>
                  <a:gd name="f43" fmla="val 3083"/>
                  <a:gd name="f44" fmla="val 37755"/>
                  <a:gd name="f45" fmla="val 3130"/>
                  <a:gd name="f46" fmla="val 38112"/>
                  <a:gd name="f47" fmla="val 3059"/>
                  <a:gd name="f48" fmla="val 38446"/>
                  <a:gd name="f49" fmla="val 3178"/>
                  <a:gd name="f50" fmla="val 38755"/>
                  <a:gd name="f51" fmla="val 3202"/>
                  <a:gd name="f52" fmla="val 39053"/>
                  <a:gd name="f53" fmla="val 39350"/>
                  <a:gd name="f54" fmla="val 3249"/>
                  <a:gd name="f55" fmla="val 40053"/>
                  <a:gd name="f56" fmla="val 3261"/>
                  <a:gd name="f57" fmla="val 40743"/>
                  <a:gd name="f58" fmla="val 3333"/>
                  <a:gd name="f59" fmla="val 41446"/>
                  <a:gd name="f60" fmla="val 3428"/>
                  <a:gd name="f61" fmla="val 41779"/>
                  <a:gd name="f62" fmla="val 3475"/>
                  <a:gd name="f63" fmla="val 42125"/>
                  <a:gd name="f64" fmla="val 42446"/>
                  <a:gd name="f65" fmla="val 3535"/>
                  <a:gd name="f66" fmla="val 42684"/>
                  <a:gd name="f67" fmla="val 3559"/>
                  <a:gd name="f68" fmla="val 42934"/>
                  <a:gd name="f69" fmla="val 3547"/>
                  <a:gd name="f70" fmla="val 43172"/>
                  <a:gd name="f71" fmla="val 3618"/>
                  <a:gd name="f72" fmla="val 43815"/>
                  <a:gd name="f73" fmla="val 3702"/>
                  <a:gd name="f74" fmla="val 44482"/>
                  <a:gd name="f75" fmla="val 3761"/>
                  <a:gd name="f76" fmla="val 45125"/>
                  <a:gd name="f77" fmla="val 3892"/>
                  <a:gd name="f78" fmla="val 45268"/>
                  <a:gd name="f79" fmla="val 3904"/>
                  <a:gd name="f80" fmla="val 45423"/>
                  <a:gd name="f81" fmla="val 3916"/>
                  <a:gd name="f82" fmla="val 45565"/>
                  <a:gd name="f83" fmla="val 3964"/>
                  <a:gd name="f84" fmla="val 46018"/>
                  <a:gd name="f85" fmla="val 4035"/>
                  <a:gd name="f86" fmla="val 46470"/>
                  <a:gd name="f87" fmla="val 4118"/>
                  <a:gd name="f88" fmla="val 46911"/>
                  <a:gd name="f89" fmla="val 4237"/>
                  <a:gd name="f90" fmla="val 47054"/>
                  <a:gd name="f91" fmla="val 4261"/>
                  <a:gd name="f92" fmla="val 47220"/>
                  <a:gd name="f93" fmla="val 4249"/>
                  <a:gd name="f94" fmla="val 47351"/>
                  <a:gd name="f95" fmla="val 4333"/>
                  <a:gd name="f96" fmla="val 47459"/>
                  <a:gd name="f97" fmla="val 4345"/>
                  <a:gd name="f98" fmla="val 47566"/>
                  <a:gd name="f99" fmla="val 4357"/>
                  <a:gd name="f100" fmla="val 47673"/>
                  <a:gd name="f101" fmla="val 4368"/>
                  <a:gd name="f102" fmla="val 4428"/>
                  <a:gd name="f103" fmla="val 47875"/>
                  <a:gd name="f104" fmla="val 4452"/>
                  <a:gd name="f105" fmla="val 48066"/>
                  <a:gd name="f106" fmla="val 4499"/>
                  <a:gd name="f107" fmla="val 48268"/>
                  <a:gd name="f108" fmla="val 4559"/>
                  <a:gd name="f109" fmla="val 48613"/>
                  <a:gd name="f110" fmla="val 4642"/>
                  <a:gd name="f111" fmla="val 48959"/>
                  <a:gd name="f112" fmla="val 4738"/>
                  <a:gd name="f113" fmla="val 49304"/>
                  <a:gd name="f114" fmla="val 4857"/>
                  <a:gd name="f115" fmla="val 49387"/>
                  <a:gd name="f116" fmla="val 4880"/>
                  <a:gd name="f117" fmla="val 49483"/>
                  <a:gd name="f118" fmla="val 4904"/>
                  <a:gd name="f119" fmla="val 49578"/>
                  <a:gd name="f120" fmla="val 4940"/>
                  <a:gd name="f121" fmla="val 49661"/>
                  <a:gd name="f122" fmla="val 4964"/>
                  <a:gd name="f123" fmla="val 49756"/>
                  <a:gd name="f124" fmla="val 4999"/>
                  <a:gd name="f125" fmla="val 49840"/>
                  <a:gd name="f126" fmla="val 5035"/>
                  <a:gd name="f127" fmla="val 50137"/>
                  <a:gd name="f128" fmla="val 5166"/>
                  <a:gd name="f129" fmla="val 50483"/>
                  <a:gd name="f130" fmla="val 5226"/>
                  <a:gd name="f131" fmla="val 50733"/>
                  <a:gd name="f132" fmla="val 5428"/>
                  <a:gd name="f133" fmla="val 50828"/>
                  <a:gd name="f134" fmla="val 5416"/>
                  <a:gd name="f135" fmla="val 50876"/>
                  <a:gd name="f136" fmla="val 5476"/>
                  <a:gd name="f137" fmla="val 50935"/>
                  <a:gd name="f138" fmla="val 5511"/>
                  <a:gd name="f139" fmla="val 51019"/>
                  <a:gd name="f140" fmla="val 5523"/>
                  <a:gd name="f141" fmla="val 51280"/>
                  <a:gd name="f142" fmla="val 5678"/>
                  <a:gd name="f143" fmla="val 51566"/>
                  <a:gd name="f144" fmla="val 5809"/>
                  <a:gd name="f145" fmla="val 51840"/>
                  <a:gd name="f146" fmla="val 5964"/>
                  <a:gd name="f147" fmla="val 52566"/>
                  <a:gd name="f148" fmla="val 6357"/>
                  <a:gd name="f149" fmla="val 53102"/>
                  <a:gd name="f150" fmla="val 7035"/>
                  <a:gd name="f151" fmla="val 53531"/>
                  <a:gd name="f152" fmla="val 7738"/>
                  <a:gd name="f153" fmla="val 53578"/>
                  <a:gd name="f154" fmla="val 7833"/>
                  <a:gd name="f155" fmla="val 53638"/>
                  <a:gd name="f156" fmla="val 7940"/>
                  <a:gd name="f157" fmla="val 53686"/>
                  <a:gd name="f158" fmla="val 8036"/>
                  <a:gd name="f159" fmla="val 53709"/>
                  <a:gd name="f160" fmla="val 8083"/>
                  <a:gd name="f161" fmla="val 53757"/>
                  <a:gd name="f162" fmla="val 8167"/>
                  <a:gd name="f163" fmla="val 53781"/>
                  <a:gd name="f164" fmla="val 8214"/>
                  <a:gd name="f165" fmla="val 53864"/>
                  <a:gd name="f166" fmla="val 8393"/>
                  <a:gd name="f167" fmla="val 53936"/>
                  <a:gd name="f168" fmla="val 8571"/>
                  <a:gd name="f169" fmla="val 54007"/>
                  <a:gd name="f170" fmla="val 8762"/>
                  <a:gd name="f171" fmla="val 54090"/>
                  <a:gd name="f172" fmla="val 8988"/>
                  <a:gd name="f173" fmla="val 54162"/>
                  <a:gd name="f174" fmla="val 9214"/>
                  <a:gd name="f175" fmla="val 54233"/>
                  <a:gd name="f176" fmla="val 9441"/>
                  <a:gd name="f177" fmla="val 54328"/>
                  <a:gd name="f178" fmla="val 9798"/>
                  <a:gd name="f179" fmla="val 54400"/>
                  <a:gd name="f180" fmla="val 10155"/>
                  <a:gd name="f181" fmla="val 54495"/>
                  <a:gd name="f182" fmla="val 10512"/>
                  <a:gd name="f183" fmla="val 54519"/>
                  <a:gd name="f184" fmla="val 10691"/>
                  <a:gd name="f185" fmla="val 54531"/>
                  <a:gd name="f186" fmla="val 10869"/>
                  <a:gd name="f187" fmla="val 54590"/>
                  <a:gd name="f188" fmla="val 11036"/>
                  <a:gd name="f189" fmla="val 54602"/>
                  <a:gd name="f190" fmla="val 11215"/>
                  <a:gd name="f191" fmla="val 54626"/>
                  <a:gd name="f192" fmla="val 11393"/>
                  <a:gd name="f193" fmla="val 54674"/>
                  <a:gd name="f194" fmla="val 11572"/>
                  <a:gd name="f195" fmla="val 54698"/>
                  <a:gd name="f196" fmla="val 11750"/>
                  <a:gd name="f197" fmla="val 54709"/>
                  <a:gd name="f198" fmla="val 11929"/>
                  <a:gd name="f199" fmla="val 54769"/>
                  <a:gd name="f200" fmla="val 12108"/>
                  <a:gd name="f201" fmla="val 54840"/>
                  <a:gd name="f202" fmla="val 12667"/>
                  <a:gd name="f203" fmla="val 54936"/>
                  <a:gd name="f204" fmla="val 13239"/>
                  <a:gd name="f205" fmla="val 55031"/>
                  <a:gd name="f206" fmla="val 13798"/>
                  <a:gd name="f207" fmla="val 55055"/>
                  <a:gd name="f208" fmla="val 14036"/>
                  <a:gd name="f209" fmla="val 55067"/>
                  <a:gd name="f210" fmla="val 14274"/>
                  <a:gd name="f211" fmla="val 55126"/>
                  <a:gd name="f212" fmla="val 14513"/>
                  <a:gd name="f213" fmla="val 55162"/>
                  <a:gd name="f214" fmla="val 14774"/>
                  <a:gd name="f215" fmla="val 55138"/>
                  <a:gd name="f216" fmla="val 15060"/>
                  <a:gd name="f217" fmla="val 55221"/>
                  <a:gd name="f218" fmla="val 15322"/>
                  <a:gd name="f219" fmla="val 55269"/>
                  <a:gd name="f220" fmla="val 16834"/>
                  <a:gd name="f221" fmla="val 55233"/>
                  <a:gd name="f222" fmla="val 18346"/>
                  <a:gd name="f223" fmla="val 55245"/>
                  <a:gd name="f224" fmla="val 19870"/>
                  <a:gd name="f225" fmla="val 20263"/>
                  <a:gd name="f226" fmla="val 20656"/>
                  <a:gd name="f227" fmla="val 21049"/>
                  <a:gd name="f228" fmla="val 55114"/>
                  <a:gd name="f229" fmla="val 21442"/>
                  <a:gd name="f230" fmla="val 55174"/>
                  <a:gd name="f231" fmla="val 21871"/>
                  <a:gd name="f232" fmla="val 22275"/>
                  <a:gd name="f233" fmla="val 55019"/>
                  <a:gd name="f234" fmla="val 23049"/>
                  <a:gd name="f235" fmla="val 23835"/>
                  <a:gd name="f236" fmla="val 24609"/>
                  <a:gd name="f237" fmla="val 54983"/>
                  <a:gd name="f238" fmla="val 24633"/>
                  <a:gd name="f239" fmla="val 25919"/>
                  <a:gd name="f240" fmla="val 55007"/>
                  <a:gd name="f241" fmla="val 27205"/>
                  <a:gd name="f242" fmla="val 54888"/>
                  <a:gd name="f243" fmla="val 28490"/>
                  <a:gd name="f244" fmla="val 29229"/>
                  <a:gd name="f245" fmla="val 54781"/>
                  <a:gd name="f246" fmla="val 29967"/>
                  <a:gd name="f247" fmla="val 54793"/>
                  <a:gd name="f248" fmla="val 30717"/>
                  <a:gd name="f249" fmla="val 31669"/>
                  <a:gd name="f250" fmla="val 54817"/>
                  <a:gd name="f251" fmla="val 32622"/>
                  <a:gd name="f252" fmla="val 54757"/>
                  <a:gd name="f253" fmla="val 33574"/>
                  <a:gd name="f254" fmla="val 54662"/>
                  <a:gd name="f255" fmla="val 34086"/>
                  <a:gd name="f256" fmla="val 34622"/>
                  <a:gd name="f257" fmla="val 54638"/>
                  <a:gd name="f258" fmla="val 35134"/>
                  <a:gd name="f259" fmla="val 54578"/>
                  <a:gd name="f260" fmla="val 36063"/>
                  <a:gd name="f261" fmla="val 36980"/>
                  <a:gd name="f262" fmla="val 54364"/>
                  <a:gd name="f263" fmla="val 37896"/>
                  <a:gd name="f264" fmla="val 38361"/>
                  <a:gd name="f265" fmla="val 38813"/>
                  <a:gd name="f266" fmla="val 54138"/>
                  <a:gd name="f267" fmla="val 39266"/>
                  <a:gd name="f268" fmla="val 54043"/>
                  <a:gd name="f269" fmla="val 39611"/>
                  <a:gd name="f270" fmla="val 53959"/>
                  <a:gd name="f271" fmla="val 39956"/>
                  <a:gd name="f272" fmla="val 53840"/>
                  <a:gd name="f273" fmla="val 40301"/>
                  <a:gd name="f274" fmla="val 53805"/>
                  <a:gd name="f275" fmla="val 40397"/>
                  <a:gd name="f276" fmla="val 53769"/>
                  <a:gd name="f277" fmla="val 40480"/>
                  <a:gd name="f278" fmla="val 53745"/>
                  <a:gd name="f279" fmla="val 40575"/>
                  <a:gd name="f280" fmla="val 53697"/>
                  <a:gd name="f281" fmla="val 40706"/>
                  <a:gd name="f282" fmla="val 53650"/>
                  <a:gd name="f283" fmla="val 40837"/>
                  <a:gd name="f284" fmla="val 53614"/>
                  <a:gd name="f285" fmla="val 40980"/>
                  <a:gd name="f286" fmla="val 53555"/>
                  <a:gd name="f287" fmla="val 41004"/>
                  <a:gd name="f288" fmla="val 53519"/>
                  <a:gd name="f289" fmla="val 41194"/>
                  <a:gd name="f290" fmla="val 53412"/>
                  <a:gd name="f291" fmla="val 41373"/>
                  <a:gd name="f292" fmla="val 53328"/>
                  <a:gd name="f293" fmla="val 41564"/>
                  <a:gd name="f294" fmla="val 53269"/>
                  <a:gd name="f295" fmla="val 41659"/>
                  <a:gd name="f296" fmla="val 53209"/>
                  <a:gd name="f297" fmla="val 41766"/>
                  <a:gd name="f298" fmla="val 53162"/>
                  <a:gd name="f299" fmla="val 41873"/>
                  <a:gd name="f300" fmla="val 53090"/>
                  <a:gd name="f301" fmla="val 41885"/>
                  <a:gd name="f302" fmla="val 41921"/>
                  <a:gd name="f303" fmla="val 41980"/>
                  <a:gd name="f304" fmla="val 42016"/>
                  <a:gd name="f305" fmla="val 53007"/>
                  <a:gd name="f306" fmla="val 42099"/>
                  <a:gd name="f307" fmla="val 52947"/>
                  <a:gd name="f308" fmla="val 42206"/>
                  <a:gd name="f309" fmla="val 52900"/>
                  <a:gd name="f310" fmla="val 42314"/>
                  <a:gd name="f311" fmla="val 52852"/>
                  <a:gd name="f312" fmla="val 42337"/>
                  <a:gd name="f313" fmla="val 52435"/>
                  <a:gd name="f314" fmla="val 42992"/>
                  <a:gd name="f315" fmla="val 51876"/>
                  <a:gd name="f316" fmla="val 43564"/>
                  <a:gd name="f317" fmla="val 51257"/>
                  <a:gd name="f318" fmla="val 44040"/>
                  <a:gd name="f319" fmla="val 51161"/>
                  <a:gd name="f320" fmla="val 44100"/>
                  <a:gd name="f321" fmla="val 51066"/>
                  <a:gd name="f322" fmla="val 44159"/>
                  <a:gd name="f323" fmla="val 50971"/>
                  <a:gd name="f324" fmla="val 44219"/>
                  <a:gd name="f325" fmla="val 50959"/>
                  <a:gd name="f326" fmla="val 44254"/>
                  <a:gd name="f327" fmla="val 50852"/>
                  <a:gd name="f328" fmla="val 44302"/>
                  <a:gd name="f329" fmla="val 50745"/>
                  <a:gd name="f330" fmla="val 44373"/>
                  <a:gd name="f331" fmla="val 50661"/>
                  <a:gd name="f332" fmla="val 44457"/>
                  <a:gd name="f333" fmla="val 50530"/>
                  <a:gd name="f334" fmla="val 44552"/>
                  <a:gd name="f335" fmla="val 50435"/>
                  <a:gd name="f336" fmla="val 44528"/>
                  <a:gd name="f337" fmla="val 50423"/>
                  <a:gd name="f338" fmla="val 50411"/>
                  <a:gd name="f339" fmla="val 44611"/>
                  <a:gd name="f340" fmla="val 44635"/>
                  <a:gd name="f341" fmla="val 50292"/>
                  <a:gd name="f342" fmla="val 44623"/>
                  <a:gd name="f343" fmla="val 50245"/>
                  <a:gd name="f344" fmla="val 44659"/>
                  <a:gd name="f345" fmla="val 50149"/>
                  <a:gd name="f346" fmla="val 44719"/>
                  <a:gd name="f347" fmla="val 50114"/>
                  <a:gd name="f348" fmla="val 44742"/>
                  <a:gd name="f349" fmla="val 49887"/>
                  <a:gd name="f350" fmla="val 44885"/>
                  <a:gd name="f351" fmla="val 49637"/>
                  <a:gd name="f352" fmla="val 44992"/>
                  <a:gd name="f353" fmla="val 49411"/>
                  <a:gd name="f354" fmla="val 45112"/>
                  <a:gd name="f355" fmla="val 49090"/>
                  <a:gd name="f356" fmla="val 45254"/>
                  <a:gd name="f357" fmla="val 48768"/>
                  <a:gd name="f358" fmla="val 45373"/>
                  <a:gd name="f359" fmla="val 48447"/>
                  <a:gd name="f360" fmla="val 45504"/>
                  <a:gd name="f361" fmla="val 48352"/>
                  <a:gd name="f362" fmla="val 45528"/>
                  <a:gd name="f363" fmla="val 48256"/>
                  <a:gd name="f364" fmla="val 45552"/>
                  <a:gd name="f365" fmla="val 48173"/>
                  <a:gd name="f366" fmla="val 45600"/>
                  <a:gd name="f367" fmla="val 48125"/>
                  <a:gd name="f368" fmla="val 48030"/>
                  <a:gd name="f369" fmla="val 45624"/>
                  <a:gd name="f370" fmla="val 47982"/>
                  <a:gd name="f371" fmla="val 45635"/>
                  <a:gd name="f372" fmla="val 47685"/>
                  <a:gd name="f373" fmla="val 45743"/>
                  <a:gd name="f374" fmla="val 47387"/>
                  <a:gd name="f375" fmla="val 45838"/>
                  <a:gd name="f376" fmla="val 47078"/>
                  <a:gd name="f377" fmla="val 45897"/>
                  <a:gd name="f378" fmla="val 46292"/>
                  <a:gd name="f379" fmla="val 46076"/>
                  <a:gd name="f380" fmla="val 45506"/>
                  <a:gd name="f381" fmla="val 46314"/>
                  <a:gd name="f382" fmla="val 44696"/>
                  <a:gd name="f383" fmla="val 46326"/>
                  <a:gd name="f384" fmla="val 44101"/>
                  <a:gd name="f385" fmla="val 46338"/>
                  <a:gd name="f386" fmla="val 43506"/>
                  <a:gd name="f387" fmla="val 46409"/>
                  <a:gd name="f388" fmla="val 42922"/>
                  <a:gd name="f389" fmla="val 46433"/>
                  <a:gd name="f390" fmla="val 42025"/>
                  <a:gd name="f391" fmla="val 41134"/>
                  <a:gd name="f392" fmla="val 46428"/>
                  <a:gd name="f393" fmla="val 40244"/>
                  <a:gd name="f394" fmla="val 39799"/>
                  <a:gd name="f395" fmla="val 39354"/>
                  <a:gd name="f396" fmla="val 46429"/>
                  <a:gd name="f397" fmla="val 38910"/>
                  <a:gd name="f398" fmla="val 38645"/>
                  <a:gd name="f399" fmla="val 46431"/>
                  <a:gd name="f400" fmla="val 38381"/>
                  <a:gd name="f401" fmla="val 46430"/>
                  <a:gd name="f402" fmla="val 38117"/>
                  <a:gd name="f403" fmla="val 36713"/>
                  <a:gd name="f404" fmla="val 35309"/>
                  <a:gd name="f405" fmla="val 46457"/>
                  <a:gd name="f406" fmla="val 33907"/>
                  <a:gd name="f407" fmla="val 32839"/>
                  <a:gd name="f408" fmla="val 31772"/>
                  <a:gd name="f409" fmla="val 46441"/>
                  <a:gd name="f410" fmla="val 30706"/>
                  <a:gd name="f411" fmla="val 46386"/>
                  <a:gd name="f412" fmla="val 30695"/>
                  <a:gd name="f413" fmla="val 30634"/>
                  <a:gd name="f414" fmla="val 46328"/>
                  <a:gd name="f415" fmla="val 30572"/>
                  <a:gd name="f416" fmla="val 30511"/>
                  <a:gd name="f417" fmla="val 30217"/>
                  <a:gd name="f418" fmla="val 29922"/>
                  <a:gd name="f419" fmla="val 46312"/>
                  <a:gd name="f420" fmla="val 29627"/>
                  <a:gd name="f421" fmla="val 29566"/>
                  <a:gd name="f422" fmla="val 29505"/>
                  <a:gd name="f423" fmla="val 29444"/>
                  <a:gd name="f424" fmla="val 46243"/>
                  <a:gd name="f425" fmla="val 29294"/>
                  <a:gd name="f426" fmla="val 46240"/>
                  <a:gd name="f427" fmla="val 29144"/>
                  <a:gd name="f428" fmla="val 28993"/>
                  <a:gd name="f429" fmla="val 28893"/>
                  <a:gd name="f430" fmla="val 28792"/>
                  <a:gd name="f431" fmla="val 28691"/>
                  <a:gd name="f432" fmla="val 28188"/>
                  <a:gd name="f433" fmla="val 27682"/>
                  <a:gd name="f434" fmla="val 46235"/>
                  <a:gd name="f435" fmla="val 27182"/>
                  <a:gd name="f436" fmla="val 46171"/>
                  <a:gd name="f437" fmla="val 26254"/>
                  <a:gd name="f438" fmla="val 46147"/>
                  <a:gd name="f439" fmla="val 25337"/>
                  <a:gd name="f440" fmla="val 46052"/>
                  <a:gd name="f441" fmla="val 24408"/>
                  <a:gd name="f442" fmla="val 46028"/>
                  <a:gd name="f443" fmla="val 23860"/>
                  <a:gd name="f444" fmla="val 45921"/>
                  <a:gd name="f445" fmla="val 23301"/>
                  <a:gd name="f446" fmla="val 46005"/>
                  <a:gd name="f447" fmla="val 22741"/>
                  <a:gd name="f448" fmla="val 45909"/>
                  <a:gd name="f449" fmla="val 22217"/>
                  <a:gd name="f450" fmla="val 21670"/>
                  <a:gd name="f451" fmla="val 21146"/>
                  <a:gd name="f452" fmla="val 45814"/>
                  <a:gd name="f453" fmla="val 20646"/>
                  <a:gd name="f454" fmla="val 45766"/>
                  <a:gd name="f455" fmla="val 20134"/>
                  <a:gd name="f456" fmla="val 19646"/>
                  <a:gd name="f457" fmla="val 45719"/>
                  <a:gd name="f458" fmla="val 19241"/>
                  <a:gd name="f459" fmla="val 45695"/>
                  <a:gd name="f460" fmla="val 18836"/>
                  <a:gd name="f461" fmla="val 45671"/>
                  <a:gd name="f462" fmla="val 18431"/>
                  <a:gd name="f463" fmla="val 45612"/>
                  <a:gd name="f464" fmla="val 18411"/>
                  <a:gd name="f465" fmla="val 18391"/>
                  <a:gd name="f466" fmla="val 18372"/>
                  <a:gd name="f467" fmla="val 17997"/>
                  <a:gd name="f468" fmla="val 17640"/>
                  <a:gd name="f469" fmla="val 45516"/>
                  <a:gd name="f470" fmla="val 17275"/>
                  <a:gd name="f471" fmla="val 17255"/>
                  <a:gd name="f472" fmla="val 17236"/>
                  <a:gd name="f473" fmla="val 17217"/>
                  <a:gd name="f474" fmla="val 16990"/>
                  <a:gd name="f475" fmla="val 45493"/>
                  <a:gd name="f476" fmla="val 16740"/>
                  <a:gd name="f477" fmla="val 45540"/>
                  <a:gd name="f478" fmla="val 16538"/>
                  <a:gd name="f479" fmla="val 45445"/>
                  <a:gd name="f480" fmla="val 16383"/>
                  <a:gd name="f481" fmla="val 45421"/>
                  <a:gd name="f482" fmla="val 16228"/>
                  <a:gd name="f483" fmla="val 45397"/>
                  <a:gd name="f484" fmla="val 16086"/>
                  <a:gd name="f485" fmla="val 15728"/>
                  <a:gd name="f486" fmla="val 45338"/>
                  <a:gd name="f487" fmla="val 15371"/>
                  <a:gd name="f488" fmla="val 45326"/>
                  <a:gd name="f489" fmla="val 15026"/>
                  <a:gd name="f490" fmla="val 45302"/>
                  <a:gd name="f491" fmla="val 15074"/>
                  <a:gd name="f492" fmla="val 45195"/>
                  <a:gd name="f493" fmla="val 15001"/>
                  <a:gd name="f494" fmla="val 45226"/>
                  <a:gd name="f495" fmla="val 14927"/>
                  <a:gd name="f496" fmla="val 45239"/>
                  <a:gd name="f497" fmla="val 14853"/>
                  <a:gd name="f498" fmla="val 14756"/>
                  <a:gd name="f499" fmla="val 14661"/>
                  <a:gd name="f500" fmla="val 45217"/>
                  <a:gd name="f501" fmla="val 14573"/>
                  <a:gd name="f502" fmla="val 45183"/>
                  <a:gd name="f503" fmla="val 14157"/>
                  <a:gd name="f504" fmla="val 45123"/>
                  <a:gd name="f505" fmla="val 13728"/>
                  <a:gd name="f506" fmla="val 45100"/>
                  <a:gd name="f507" fmla="val 13323"/>
                  <a:gd name="f508" fmla="val 45004"/>
                  <a:gd name="f509" fmla="val 13145"/>
                  <a:gd name="f510" fmla="val 44969"/>
                  <a:gd name="f511" fmla="val 12954"/>
                  <a:gd name="f512" fmla="val 12788"/>
                  <a:gd name="f513" fmla="val 44921"/>
                  <a:gd name="f514" fmla="val 12668"/>
                  <a:gd name="f515" fmla="val 12549"/>
                  <a:gd name="f516" fmla="val 44873"/>
                  <a:gd name="f517" fmla="val 12418"/>
                  <a:gd name="f518" fmla="val 44838"/>
                  <a:gd name="f519" fmla="val 12276"/>
                  <a:gd name="f520" fmla="val 44814"/>
                  <a:gd name="f521" fmla="val 12121"/>
                  <a:gd name="f522" fmla="val 44802"/>
                  <a:gd name="f523" fmla="val 11978"/>
                  <a:gd name="f524" fmla="val 44754"/>
                  <a:gd name="f525" fmla="val 11799"/>
                  <a:gd name="f526" fmla="val 11609"/>
                  <a:gd name="f527" fmla="val 44731"/>
                  <a:gd name="f528" fmla="val 11454"/>
                  <a:gd name="f529" fmla="val 44647"/>
                  <a:gd name="f530" fmla="val 11371"/>
                  <a:gd name="f531" fmla="val 11216"/>
                  <a:gd name="f532" fmla="val 11133"/>
                  <a:gd name="f533" fmla="val 44600"/>
                  <a:gd name="f534" fmla="val 11121"/>
                  <a:gd name="f535" fmla="val 44564"/>
                  <a:gd name="f536" fmla="val 10978"/>
                  <a:gd name="f537" fmla="val 44540"/>
                  <a:gd name="f538" fmla="val 10847"/>
                  <a:gd name="f539" fmla="val 10728"/>
                  <a:gd name="f540" fmla="val 44481"/>
                  <a:gd name="f541" fmla="val 10609"/>
                  <a:gd name="f542" fmla="val 10490"/>
                  <a:gd name="f543" fmla="val 44433"/>
                  <a:gd name="f544" fmla="val 10382"/>
                  <a:gd name="f545" fmla="val 44397"/>
                  <a:gd name="f546" fmla="val 10168"/>
                  <a:gd name="f547" fmla="val 44350"/>
                  <a:gd name="f548" fmla="val 9954"/>
                  <a:gd name="f549" fmla="val 44290"/>
                  <a:gd name="f550" fmla="val 9751"/>
                  <a:gd name="f551" fmla="val 9585"/>
                  <a:gd name="f552" fmla="val 44171"/>
                  <a:gd name="f553" fmla="val 9418"/>
                  <a:gd name="f554" fmla="val 44123"/>
                  <a:gd name="f555" fmla="val 9251"/>
                  <a:gd name="f556" fmla="val 44088"/>
                  <a:gd name="f557" fmla="val 44028"/>
                  <a:gd name="f558" fmla="val 9238"/>
                  <a:gd name="f559" fmla="val 44029"/>
                  <a:gd name="f560" fmla="val 9225"/>
                  <a:gd name="f561" fmla="val 44030"/>
                  <a:gd name="f562" fmla="val 9213"/>
                  <a:gd name="f563" fmla="val 9101"/>
                  <a:gd name="f564" fmla="val 9018"/>
                  <a:gd name="f565" fmla="val 43983"/>
                  <a:gd name="f566" fmla="val 8954"/>
                  <a:gd name="f567" fmla="val 43897"/>
                  <a:gd name="f568" fmla="val 8835"/>
                  <a:gd name="f569" fmla="val 43933"/>
                  <a:gd name="f570" fmla="val 8823"/>
                  <a:gd name="f571" fmla="val 43909"/>
                  <a:gd name="f572" fmla="val 8811"/>
                  <a:gd name="f573" fmla="val 43849"/>
                  <a:gd name="f574" fmla="val 8799"/>
                  <a:gd name="f575" fmla="val 43814"/>
                  <a:gd name="f576" fmla="val 8763"/>
                  <a:gd name="f577" fmla="val 43826"/>
                  <a:gd name="f578" fmla="val 8680"/>
                  <a:gd name="f579" fmla="val 43838"/>
                  <a:gd name="f580" fmla="val 8644"/>
                  <a:gd name="f581" fmla="val 8620"/>
                  <a:gd name="f582" fmla="val 43730"/>
                  <a:gd name="f583" fmla="val 8585"/>
                  <a:gd name="f584" fmla="val 8501"/>
                  <a:gd name="f585" fmla="val 43742"/>
                  <a:gd name="f586" fmla="val 8466"/>
                  <a:gd name="f587" fmla="val 43754"/>
                  <a:gd name="f588" fmla="val 8442"/>
                  <a:gd name="f589" fmla="val 43635"/>
                  <a:gd name="f590" fmla="val 8406"/>
                  <a:gd name="f591" fmla="val 43647"/>
                  <a:gd name="f592" fmla="val 8323"/>
                  <a:gd name="f593" fmla="val 43659"/>
                  <a:gd name="f594" fmla="val 8287"/>
                  <a:gd name="f595" fmla="val 8275"/>
                  <a:gd name="f596" fmla="val 43576"/>
                  <a:gd name="f597" fmla="val 8192"/>
                  <a:gd name="f598" fmla="val 43540"/>
                  <a:gd name="f599" fmla="val 8096"/>
                  <a:gd name="f600" fmla="val 43504"/>
                  <a:gd name="f601" fmla="val 8001"/>
                  <a:gd name="f602" fmla="val 43468"/>
                  <a:gd name="f603" fmla="val 7989"/>
                  <a:gd name="f604" fmla="val 43409"/>
                  <a:gd name="f605" fmla="val 7942"/>
                  <a:gd name="f606" fmla="val 43385"/>
                  <a:gd name="f607" fmla="val 7846"/>
                  <a:gd name="f608" fmla="val 43349"/>
                  <a:gd name="f609" fmla="val 7787"/>
                  <a:gd name="f610" fmla="val 43326"/>
                  <a:gd name="f611" fmla="val 7715"/>
                  <a:gd name="f612" fmla="val 43278"/>
                  <a:gd name="f613" fmla="val 7644"/>
                  <a:gd name="f614" fmla="val 43242"/>
                  <a:gd name="f615" fmla="val 7573"/>
                  <a:gd name="f616" fmla="val 43207"/>
                  <a:gd name="f617" fmla="val 7501"/>
                  <a:gd name="f618" fmla="val 43147"/>
                  <a:gd name="f619" fmla="val 7430"/>
                  <a:gd name="f620" fmla="val 43099"/>
                  <a:gd name="f621" fmla="val 7358"/>
                  <a:gd name="f622" fmla="val 43052"/>
                  <a:gd name="f623" fmla="val 7263"/>
                  <a:gd name="f624" fmla="val 7180"/>
                  <a:gd name="f625" fmla="val 42933"/>
                  <a:gd name="f626" fmla="val 7084"/>
                  <a:gd name="f627" fmla="val 42885"/>
                  <a:gd name="f628" fmla="val 6858"/>
                  <a:gd name="f629" fmla="val 42718"/>
                  <a:gd name="f630" fmla="val 6644"/>
                  <a:gd name="f631" fmla="val 42540"/>
                  <a:gd name="f632" fmla="val 6418"/>
                  <a:gd name="f633" fmla="val 42385"/>
                  <a:gd name="f634" fmla="val 6406"/>
                  <a:gd name="f635" fmla="val 6311"/>
                  <a:gd name="f636" fmla="val 42325"/>
                  <a:gd name="f637" fmla="val 42242"/>
                  <a:gd name="f638" fmla="val 6084"/>
                  <a:gd name="f639" fmla="val 42135"/>
                  <a:gd name="f640" fmla="val 5906"/>
                  <a:gd name="f641" fmla="val 41909"/>
                  <a:gd name="f642" fmla="val 5763"/>
                  <a:gd name="f643" fmla="val 41706"/>
                  <a:gd name="f644" fmla="val 5691"/>
                  <a:gd name="f645" fmla="val 5715"/>
                  <a:gd name="f646" fmla="val 41599"/>
                  <a:gd name="f647" fmla="val 5632"/>
                  <a:gd name="f648" fmla="val 5584"/>
                  <a:gd name="f649" fmla="val 41468"/>
                  <a:gd name="f650" fmla="val 5441"/>
                  <a:gd name="f651" fmla="val 41397"/>
                  <a:gd name="f652" fmla="val 5418"/>
                  <a:gd name="f653" fmla="val 41254"/>
                  <a:gd name="f654" fmla="val 5370"/>
                  <a:gd name="f655" fmla="val 5310"/>
                  <a:gd name="f656" fmla="val 41135"/>
                  <a:gd name="f657" fmla="val 5239"/>
                  <a:gd name="f658" fmla="val 41028"/>
                  <a:gd name="f659" fmla="val 5168"/>
                  <a:gd name="f660" fmla="val 40944"/>
                  <a:gd name="f661" fmla="val 40909"/>
                  <a:gd name="f662" fmla="val 40849"/>
                  <a:gd name="f663" fmla="val 40813"/>
                  <a:gd name="f664" fmla="val 5072"/>
                  <a:gd name="f665" fmla="val 40802"/>
                  <a:gd name="f666" fmla="val 5060"/>
                  <a:gd name="f667" fmla="val 40671"/>
                  <a:gd name="f668" fmla="val 5037"/>
                  <a:gd name="f669" fmla="val 40647"/>
                  <a:gd name="f670" fmla="val 4989"/>
                  <a:gd name="f671" fmla="val 40611"/>
                  <a:gd name="f672" fmla="val 4965"/>
                  <a:gd name="f673" fmla="val 40599"/>
                  <a:gd name="f674" fmla="val 4977"/>
                  <a:gd name="f675" fmla="val 40504"/>
                  <a:gd name="f676" fmla="val 4918"/>
                  <a:gd name="f677" fmla="val 40409"/>
                  <a:gd name="f678" fmla="val 4858"/>
                  <a:gd name="f679" fmla="val 40325"/>
                  <a:gd name="f680" fmla="val 4798"/>
                  <a:gd name="f681" fmla="val 40242"/>
                  <a:gd name="f682" fmla="val 40206"/>
                  <a:gd name="f683" fmla="val 4810"/>
                  <a:gd name="f684" fmla="val 40135"/>
                  <a:gd name="f685" fmla="val 40099"/>
                  <a:gd name="f686" fmla="val 4727"/>
                  <a:gd name="f687" fmla="val 4691"/>
                  <a:gd name="f688" fmla="val 39932"/>
                  <a:gd name="f689" fmla="val 4632"/>
                  <a:gd name="f690" fmla="val 39766"/>
                  <a:gd name="f691" fmla="val 4548"/>
                  <a:gd name="f692" fmla="val 39623"/>
                  <a:gd name="f693" fmla="val 4501"/>
                  <a:gd name="f694" fmla="val 39492"/>
                  <a:gd name="f695" fmla="val 4465"/>
                  <a:gd name="f696" fmla="val 39373"/>
                  <a:gd name="f697" fmla="val 4417"/>
                  <a:gd name="f698" fmla="val 39242"/>
                  <a:gd name="f699" fmla="val 4382"/>
                  <a:gd name="f700" fmla="val 39147"/>
                  <a:gd name="f701" fmla="val 4358"/>
                  <a:gd name="f702" fmla="val 39039"/>
                  <a:gd name="f703" fmla="val 4334"/>
                  <a:gd name="f704" fmla="val 38944"/>
                  <a:gd name="f705" fmla="val 4286"/>
                  <a:gd name="f706" fmla="val 4239"/>
                  <a:gd name="f707" fmla="val 38718"/>
                  <a:gd name="f708" fmla="val 4191"/>
                  <a:gd name="f709" fmla="val 38492"/>
                  <a:gd name="f710" fmla="val 4108"/>
                  <a:gd name="f711" fmla="val 38289"/>
                  <a:gd name="f712" fmla="val 38230"/>
                  <a:gd name="f713" fmla="val 4096"/>
                  <a:gd name="f714" fmla="val 38111"/>
                  <a:gd name="f715" fmla="val 4084"/>
                  <a:gd name="f716" fmla="val 38051"/>
                  <a:gd name="f717" fmla="val 4025"/>
                  <a:gd name="f718" fmla="val 38039"/>
                  <a:gd name="f719" fmla="val 3929"/>
                  <a:gd name="f720" fmla="val 37242"/>
                  <a:gd name="f721" fmla="val 3596"/>
                  <a:gd name="f722" fmla="val 36491"/>
                  <a:gd name="f723" fmla="val 3477"/>
                  <a:gd name="f724" fmla="val 35694"/>
                  <a:gd name="f725" fmla="val 3310"/>
                  <a:gd name="f726" fmla="val 34717"/>
                  <a:gd name="f727" fmla="val 3155"/>
                  <a:gd name="f728" fmla="val 33765"/>
                  <a:gd name="f729" fmla="val 2977"/>
                  <a:gd name="f730" fmla="val 32801"/>
                  <a:gd name="f731" fmla="val 2762"/>
                  <a:gd name="f732" fmla="val 31312"/>
                  <a:gd name="f733" fmla="val 2620"/>
                  <a:gd name="f734" fmla="val 29824"/>
                  <a:gd name="f735" fmla="val 2572"/>
                  <a:gd name="f736" fmla="val 28324"/>
                  <a:gd name="f737" fmla="val 2441"/>
                  <a:gd name="f738" fmla="val 27347"/>
                  <a:gd name="f739" fmla="val 2596"/>
                  <a:gd name="f740" fmla="val 26359"/>
                  <a:gd name="f741" fmla="val 25395"/>
                  <a:gd name="f742" fmla="val 2405"/>
                  <a:gd name="f743" fmla="val 24859"/>
                  <a:gd name="f744" fmla="val 24311"/>
                  <a:gd name="f745" fmla="val 2429"/>
                  <a:gd name="f746" fmla="val 23776"/>
                  <a:gd name="f747" fmla="val 2393"/>
                  <a:gd name="f748" fmla="val 23026"/>
                  <a:gd name="f749" fmla="val 2524"/>
                  <a:gd name="f750" fmla="val 22287"/>
                  <a:gd name="f751" fmla="val 21537"/>
                  <a:gd name="f752" fmla="val 2655"/>
                  <a:gd name="f753" fmla="val 20906"/>
                  <a:gd name="f754" fmla="val 2560"/>
                  <a:gd name="f755" fmla="val 20251"/>
                  <a:gd name="f756" fmla="val 2667"/>
                  <a:gd name="f757" fmla="val 19608"/>
                  <a:gd name="f758" fmla="val 2715"/>
                  <a:gd name="f759" fmla="val 17692"/>
                  <a:gd name="f760" fmla="val 2989"/>
                  <a:gd name="f761" fmla="val 15787"/>
                  <a:gd name="f762" fmla="val 3334"/>
                  <a:gd name="f763" fmla="val 13905"/>
                  <a:gd name="f764" fmla="val 3572"/>
                  <a:gd name="f765" fmla="val 12798"/>
                  <a:gd name="f766" fmla="val 3858"/>
                  <a:gd name="f767" fmla="val 11703"/>
                  <a:gd name="f768" fmla="val 10607"/>
                  <a:gd name="f769" fmla="val 4167"/>
                  <a:gd name="f770" fmla="val 10298"/>
                  <a:gd name="f771" fmla="val 10012"/>
                  <a:gd name="f772" fmla="val 9714"/>
                  <a:gd name="f773" fmla="val 4453"/>
                  <a:gd name="f774" fmla="val 9571"/>
                  <a:gd name="f775" fmla="val 9417"/>
                  <a:gd name="f776" fmla="val 4537"/>
                  <a:gd name="f777" fmla="val 9262"/>
                  <a:gd name="f778" fmla="val 4608"/>
                  <a:gd name="f779" fmla="val 9179"/>
                  <a:gd name="f780" fmla="val 4644"/>
                  <a:gd name="f781" fmla="val 9083"/>
                  <a:gd name="f782" fmla="val 8976"/>
                  <a:gd name="f783" fmla="val 8964"/>
                  <a:gd name="f784" fmla="val 4739"/>
                  <a:gd name="f785" fmla="val 8821"/>
                  <a:gd name="f786" fmla="val 4787"/>
                  <a:gd name="f787" fmla="val 8679"/>
                  <a:gd name="f788" fmla="val 4822"/>
                  <a:gd name="f789" fmla="val 8536"/>
                  <a:gd name="f790" fmla="val 8524"/>
                  <a:gd name="f791" fmla="val 4906"/>
                  <a:gd name="f792" fmla="val 8476"/>
                  <a:gd name="f793" fmla="val 4882"/>
                  <a:gd name="f794" fmla="val 8405"/>
                  <a:gd name="f795" fmla="val 8357"/>
                  <a:gd name="f796" fmla="val 8345"/>
                  <a:gd name="f797" fmla="val 8226"/>
                  <a:gd name="f798" fmla="val 8131"/>
                  <a:gd name="f799" fmla="val 5084"/>
                  <a:gd name="f800" fmla="val 8024"/>
                  <a:gd name="f801" fmla="val 5144"/>
                  <a:gd name="f802" fmla="val 7917"/>
                  <a:gd name="f803" fmla="val 5191"/>
                  <a:gd name="f804" fmla="val 7809"/>
                  <a:gd name="f805" fmla="val 5251"/>
                  <a:gd name="f806" fmla="val 7702"/>
                  <a:gd name="f807" fmla="val 7631"/>
                  <a:gd name="f808" fmla="val 5263"/>
                  <a:gd name="f809" fmla="val 5322"/>
                  <a:gd name="f810" fmla="val 7619"/>
                  <a:gd name="f811" fmla="val 5346"/>
                  <a:gd name="f812" fmla="val 7500"/>
                  <a:gd name="f813" fmla="val 5394"/>
                  <a:gd name="f814" fmla="val 7416"/>
                  <a:gd name="f815" fmla="val 5453"/>
                  <a:gd name="f816" fmla="val 7333"/>
                  <a:gd name="f817" fmla="val 5525"/>
                  <a:gd name="f818" fmla="val 7250"/>
                  <a:gd name="f819" fmla="val 5513"/>
                  <a:gd name="f820" fmla="val 7214"/>
                  <a:gd name="f821" fmla="val 7143"/>
                  <a:gd name="f822" fmla="val 7107"/>
                  <a:gd name="f823" fmla="val 5620"/>
                  <a:gd name="f824" fmla="val 7059"/>
                  <a:gd name="f825" fmla="val 5608"/>
                  <a:gd name="f826" fmla="val 6976"/>
                  <a:gd name="f827" fmla="val 6940"/>
                  <a:gd name="f828" fmla="val 5680"/>
                  <a:gd name="f829" fmla="val 6928"/>
                  <a:gd name="f830" fmla="val 5727"/>
                  <a:gd name="f831" fmla="val 6833"/>
                  <a:gd name="f832" fmla="val 5787"/>
                  <a:gd name="f833" fmla="val 6726"/>
                  <a:gd name="f834" fmla="val 5846"/>
                  <a:gd name="f835" fmla="val 6631"/>
                  <a:gd name="f836" fmla="val 5953"/>
                  <a:gd name="f837" fmla="val 6476"/>
                  <a:gd name="f838" fmla="val 6049"/>
                  <a:gd name="f839" fmla="val 6309"/>
                  <a:gd name="f840" fmla="val 6156"/>
                  <a:gd name="f841" fmla="val 6154"/>
                  <a:gd name="f842" fmla="val 6239"/>
                  <a:gd name="f843" fmla="val 6035"/>
                  <a:gd name="f844" fmla="val 6334"/>
                  <a:gd name="f845" fmla="val 5916"/>
                  <a:gd name="f846" fmla="val 6430"/>
                  <a:gd name="f847" fmla="val 5797"/>
                  <a:gd name="f848" fmla="val 6680"/>
                  <a:gd name="f849" fmla="val 5452"/>
                  <a:gd name="f850" fmla="val 7001"/>
                  <a:gd name="f851" fmla="val 7323"/>
                  <a:gd name="f852" fmla="val 7394"/>
                  <a:gd name="f853" fmla="val 4809"/>
                  <a:gd name="f854" fmla="val 7608"/>
                  <a:gd name="f855" fmla="val 4678"/>
                  <a:gd name="f856" fmla="val 4511"/>
                  <a:gd name="f857" fmla="val 8013"/>
                  <a:gd name="f858" fmla="val 4416"/>
                  <a:gd name="f859" fmla="val 8061"/>
                  <a:gd name="f860" fmla="val 8132"/>
                  <a:gd name="f861" fmla="val 8180"/>
                  <a:gd name="f862" fmla="val 4273"/>
                  <a:gd name="f863" fmla="val 4166"/>
                  <a:gd name="f864" fmla="val 8394"/>
                  <a:gd name="f865" fmla="val 4178"/>
                  <a:gd name="f866" fmla="val 8430"/>
                  <a:gd name="f867" fmla="val 8477"/>
                  <a:gd name="f868" fmla="val 4059"/>
                  <a:gd name="f869" fmla="val 4083"/>
                  <a:gd name="f870" fmla="val 8728"/>
                  <a:gd name="f871" fmla="val 8716"/>
                  <a:gd name="f872" fmla="val 3976"/>
                  <a:gd name="f873" fmla="val 8847"/>
                  <a:gd name="f874" fmla="val 3999"/>
                  <a:gd name="f875" fmla="val 8894"/>
                  <a:gd name="f876" fmla="val 8989"/>
                  <a:gd name="f877" fmla="val 9120"/>
                  <a:gd name="f878" fmla="val 9192"/>
                  <a:gd name="f879" fmla="val 3821"/>
                  <a:gd name="f880" fmla="val 9323"/>
                  <a:gd name="f881" fmla="val 9466"/>
                  <a:gd name="f882" fmla="val 3726"/>
                  <a:gd name="f883" fmla="val 9597"/>
                  <a:gd name="f884" fmla="val 9609"/>
                  <a:gd name="f885" fmla="val 3654"/>
                  <a:gd name="f886" fmla="val 9704"/>
                  <a:gd name="f887" fmla="val 3630"/>
                  <a:gd name="f888" fmla="val 9811"/>
                  <a:gd name="f889" fmla="val 3606"/>
                  <a:gd name="f890" fmla="val 9918"/>
                  <a:gd name="f891" fmla="val 3571"/>
                  <a:gd name="f892" fmla="val 10001"/>
                  <a:gd name="f893" fmla="val 10085"/>
                  <a:gd name="f894" fmla="val 3523"/>
                  <a:gd name="f895" fmla="val 10180"/>
                  <a:gd name="f896" fmla="val 3487"/>
                  <a:gd name="f897" fmla="val 10549"/>
                  <a:gd name="f898" fmla="val 3368"/>
                  <a:gd name="f899" fmla="val 10942"/>
                  <a:gd name="f900" fmla="val 3297"/>
                  <a:gd name="f901" fmla="val 11323"/>
                  <a:gd name="f902" fmla="val 11502"/>
                  <a:gd name="f903" fmla="val 11680"/>
                  <a:gd name="f904" fmla="val 11847"/>
                  <a:gd name="f905" fmla="val 3106"/>
                  <a:gd name="f906" fmla="val 12061"/>
                  <a:gd name="f907" fmla="val 3094"/>
                  <a:gd name="f908" fmla="val 12478"/>
                  <a:gd name="f909" fmla="val 12692"/>
                  <a:gd name="f910" fmla="val 12895"/>
                  <a:gd name="f911" fmla="val 13097"/>
                  <a:gd name="f912" fmla="val 2952"/>
                  <a:gd name="f913" fmla="val 13243"/>
                  <a:gd name="f914" fmla="val 2929"/>
                  <a:gd name="f915" fmla="val 13389"/>
                  <a:gd name="f916" fmla="val 2915"/>
                  <a:gd name="f917" fmla="val 13535"/>
                  <a:gd name="f918" fmla="val 13615"/>
                  <a:gd name="f919" fmla="val 13696"/>
                  <a:gd name="f920" fmla="val 2919"/>
                  <a:gd name="f921" fmla="val 13776"/>
                  <a:gd name="f922" fmla="val 2928"/>
                  <a:gd name="f923" fmla="val 13824"/>
                  <a:gd name="f924" fmla="val 2900"/>
                  <a:gd name="f925" fmla="val 13874"/>
                  <a:gd name="f926" fmla="val 2899"/>
                  <a:gd name="f927" fmla="val 13923"/>
                  <a:gd name="f928" fmla="val 14150"/>
                  <a:gd name="f929" fmla="val 2906"/>
                  <a:gd name="f930" fmla="val 14264"/>
                  <a:gd name="f931" fmla="val 14409"/>
                  <a:gd name="f932" fmla="val 14553"/>
                  <a:gd name="f933" fmla="val 2895"/>
                  <a:gd name="f934" fmla="val 14693"/>
                  <a:gd name="f935" fmla="val 2844"/>
                  <a:gd name="f936" fmla="val 14938"/>
                  <a:gd name="f937" fmla="val 2814"/>
                  <a:gd name="f938" fmla="val 15186"/>
                  <a:gd name="f939" fmla="val 2809"/>
                  <a:gd name="f940" fmla="val 15434"/>
                  <a:gd name="f941" fmla="val 15564"/>
                  <a:gd name="f942" fmla="val 15693"/>
                  <a:gd name="f943" fmla="val 2810"/>
                  <a:gd name="f944" fmla="val 15823"/>
                  <a:gd name="f945" fmla="val 16130"/>
                  <a:gd name="f946" fmla="val 16436"/>
                  <a:gd name="f947" fmla="val 2803"/>
                  <a:gd name="f948" fmla="val 2749"/>
                  <a:gd name="f949" fmla="val 17037"/>
                  <a:gd name="f950" fmla="val 2732"/>
                  <a:gd name="f951" fmla="val 17339"/>
                  <a:gd name="f952" fmla="val 2721"/>
                  <a:gd name="f953" fmla="val 17639"/>
                  <a:gd name="f954" fmla="val 17749"/>
                  <a:gd name="f955" fmla="val 17858"/>
                  <a:gd name="f956" fmla="val 2722"/>
                  <a:gd name="f957" fmla="val 17967"/>
                  <a:gd name="f958" fmla="val 2666"/>
                  <a:gd name="f959" fmla="val 18042"/>
                  <a:gd name="f960" fmla="val 18117"/>
                  <a:gd name="f961" fmla="val 2668"/>
                  <a:gd name="f962" fmla="val 18192"/>
                  <a:gd name="f963" fmla="val 18709"/>
                  <a:gd name="f964" fmla="val 19225"/>
                  <a:gd name="f965" fmla="val 19742"/>
                  <a:gd name="f966" fmla="val 19817"/>
                  <a:gd name="f967" fmla="val 19892"/>
                  <a:gd name="f968" fmla="val 2641"/>
                  <a:gd name="f969" fmla="val 19967"/>
                  <a:gd name="f970" fmla="val 20288"/>
                  <a:gd name="f971" fmla="val 2630"/>
                  <a:gd name="f972" fmla="val 20610"/>
                  <a:gd name="f973" fmla="val 2654"/>
                  <a:gd name="f974" fmla="val 20931"/>
                  <a:gd name="f975" fmla="val 2583"/>
                  <a:gd name="f976" fmla="val 21784"/>
                  <a:gd name="f977" fmla="val 2556"/>
                  <a:gd name="f978" fmla="val 22637"/>
                  <a:gd name="f979" fmla="val 21393"/>
                  <a:gd name="f980" fmla="val 20591"/>
                  <a:gd name="f981" fmla="val 19791"/>
                  <a:gd name="f982" fmla="val 13"/>
                  <a:gd name="f983" fmla="val 18991"/>
                  <a:gd name="f984" fmla="val 58"/>
                  <a:gd name="f985" fmla="val 18133"/>
                  <a:gd name="f986" fmla="val 17286"/>
                  <a:gd name="f987" fmla="val 96"/>
                  <a:gd name="f988" fmla="val 16430"/>
                  <a:gd name="f989" fmla="val 16324"/>
                  <a:gd name="f990" fmla="val 16217"/>
                  <a:gd name="f991" fmla="val 95"/>
                  <a:gd name="f992" fmla="val 16109"/>
                  <a:gd name="f993" fmla="val 94"/>
                  <a:gd name="f994" fmla="val 16097"/>
                  <a:gd name="f995" fmla="val 154"/>
                  <a:gd name="f996" fmla="val 16006"/>
                  <a:gd name="f997" fmla="val 152"/>
                  <a:gd name="f998" fmla="val 15915"/>
                  <a:gd name="f999" fmla="val 15091"/>
                  <a:gd name="f1000" fmla="val 14351"/>
                  <a:gd name="f1001" fmla="val 189"/>
                  <a:gd name="f1002" fmla="val 13621"/>
                  <a:gd name="f1003" fmla="val 13633"/>
                  <a:gd name="f1004" fmla="val 261"/>
                  <a:gd name="f1005" fmla="val 13571"/>
                  <a:gd name="f1006" fmla="val 258"/>
                  <a:gd name="f1007" fmla="val 13510"/>
                  <a:gd name="f1008" fmla="val 257"/>
                  <a:gd name="f1009" fmla="val 13448"/>
                  <a:gd name="f1010" fmla="val 13204"/>
                  <a:gd name="f1011" fmla="val 12966"/>
                  <a:gd name="f1012" fmla="val 273"/>
                  <a:gd name="f1013" fmla="val 12728"/>
                  <a:gd name="f1014" fmla="val 12716"/>
                  <a:gd name="f1015" fmla="val 332"/>
                  <a:gd name="f1016" fmla="val 12430"/>
                  <a:gd name="f1017" fmla="val 12133"/>
                  <a:gd name="f1018" fmla="val 356"/>
                  <a:gd name="f1019" fmla="val 368"/>
                  <a:gd name="f1020" fmla="val 11835"/>
                  <a:gd name="f1021" fmla="val 427"/>
                  <a:gd name="f1022" fmla="val 11621"/>
                  <a:gd name="f1023" fmla="val 11418"/>
                  <a:gd name="f1024" fmla="val 439"/>
                  <a:gd name="f1025" fmla="val 451"/>
                  <a:gd name="f1026" fmla="val 511"/>
                  <a:gd name="f1027" fmla="val 11037"/>
                  <a:gd name="f1028" fmla="val 523"/>
                  <a:gd name="f1029" fmla="val 10859"/>
                  <a:gd name="f1030" fmla="val 10680"/>
                  <a:gd name="f1031" fmla="val 535"/>
                  <a:gd name="f1032" fmla="val 606"/>
                  <a:gd name="f1033" fmla="val 10525"/>
                  <a:gd name="f1034" fmla="val 618"/>
                  <a:gd name="f1035" fmla="val 10240"/>
                  <a:gd name="f1036" fmla="val 10228"/>
                  <a:gd name="f1037" fmla="val 678"/>
                  <a:gd name="f1038" fmla="val 9871"/>
                  <a:gd name="f1039" fmla="val 701"/>
                  <a:gd name="f1040" fmla="val 9537"/>
                  <a:gd name="f1041" fmla="val 820"/>
                  <a:gd name="f1042" fmla="val 9204"/>
                  <a:gd name="f1043" fmla="val 904"/>
                  <a:gd name="f1044" fmla="val 9085"/>
                  <a:gd name="f1045" fmla="val 939"/>
                  <a:gd name="f1046" fmla="val 8966"/>
                  <a:gd name="f1047" fmla="val 975"/>
                  <a:gd name="f1048" fmla="val 999"/>
                  <a:gd name="f1049" fmla="val 8751"/>
                  <a:gd name="f1050" fmla="val 1047"/>
                  <a:gd name="f1051" fmla="val 8656"/>
                  <a:gd name="f1052" fmla="val 1070"/>
                  <a:gd name="f1053" fmla="val 8549"/>
                  <a:gd name="f1054" fmla="val 8537"/>
                  <a:gd name="f1055" fmla="val 1142"/>
                  <a:gd name="f1056" fmla="val 1154"/>
                  <a:gd name="f1057" fmla="val 8347"/>
                  <a:gd name="f1058" fmla="val 1237"/>
                  <a:gd name="f1059" fmla="val 8216"/>
                  <a:gd name="f1060" fmla="val 8073"/>
                  <a:gd name="f1061" fmla="val 1249"/>
                  <a:gd name="f1062" fmla="val 1356"/>
                  <a:gd name="f1063" fmla="val 7966"/>
                  <a:gd name="f1064" fmla="val 1344"/>
                  <a:gd name="f1065" fmla="val 7882"/>
                  <a:gd name="f1066" fmla="val 1309"/>
                  <a:gd name="f1067" fmla="val 1297"/>
                  <a:gd name="f1068" fmla="val 7823"/>
                  <a:gd name="f1069" fmla="val 1392"/>
                  <a:gd name="f1070" fmla="val 7680"/>
                  <a:gd name="f1071" fmla="val 1428"/>
                  <a:gd name="f1072" fmla="val 7537"/>
                  <a:gd name="f1073" fmla="val 1475"/>
                  <a:gd name="f1074" fmla="val 1523"/>
                  <a:gd name="f1075" fmla="val 7382"/>
                  <a:gd name="f1076" fmla="val 1606"/>
                  <a:gd name="f1077" fmla="val 7334"/>
                  <a:gd name="f1078" fmla="val 1594"/>
                  <a:gd name="f1079" fmla="val 1582"/>
                  <a:gd name="f1080" fmla="val 7215"/>
                  <a:gd name="f1081" fmla="val 1570"/>
                  <a:gd name="f1082" fmla="val 7204"/>
                  <a:gd name="f1083" fmla="val 1690"/>
                  <a:gd name="f1084" fmla="val 7156"/>
                  <a:gd name="f1085" fmla="val 1678"/>
                  <a:gd name="f1086" fmla="val 7073"/>
                  <a:gd name="f1087" fmla="val 1666"/>
                  <a:gd name="f1088" fmla="val 7037"/>
                  <a:gd name="f1089" fmla="val 7025"/>
                  <a:gd name="f1090" fmla="val 1773"/>
                  <a:gd name="f1091" fmla="val 6977"/>
                  <a:gd name="f1092" fmla="val 6906"/>
                  <a:gd name="f1093" fmla="val 1761"/>
                  <a:gd name="f1094" fmla="val 1749"/>
                  <a:gd name="f1095" fmla="val 6834"/>
                  <a:gd name="f1096" fmla="val 1868"/>
                  <a:gd name="f1097" fmla="val 6799"/>
                  <a:gd name="f1098" fmla="val 1856"/>
                  <a:gd name="f1099" fmla="val 6727"/>
                  <a:gd name="f1100" fmla="val 1844"/>
                  <a:gd name="f1101" fmla="val 6668"/>
                  <a:gd name="f1102" fmla="val 1951"/>
                  <a:gd name="f1103" fmla="val 6632"/>
                  <a:gd name="f1104" fmla="val 6549"/>
                  <a:gd name="f1105" fmla="val 1940"/>
                  <a:gd name="f1106" fmla="val 6513"/>
                  <a:gd name="f1107" fmla="val 6501"/>
                  <a:gd name="f1108" fmla="val 2047"/>
                  <a:gd name="f1109" fmla="val 6453"/>
                  <a:gd name="f1110" fmla="val 6382"/>
                  <a:gd name="f1111" fmla="val 2035"/>
                  <a:gd name="f1112" fmla="val 6322"/>
                  <a:gd name="f1113" fmla="val 2142"/>
                  <a:gd name="f1114" fmla="val 6227"/>
                  <a:gd name="f1115" fmla="val 2118"/>
                  <a:gd name="f1116" fmla="val 2225"/>
                  <a:gd name="f1117" fmla="val 6191"/>
                  <a:gd name="f1118" fmla="val 6108"/>
                  <a:gd name="f1119" fmla="val 2213"/>
                  <a:gd name="f1120" fmla="val 6072"/>
                  <a:gd name="f1121" fmla="val 6061"/>
                  <a:gd name="f1122" fmla="val 2321"/>
                  <a:gd name="f1123" fmla="val 2297"/>
                  <a:gd name="f1124" fmla="val 5965"/>
                  <a:gd name="f1125" fmla="val 2392"/>
                  <a:gd name="f1126" fmla="val 5810"/>
                  <a:gd name="f1127" fmla="val 5799"/>
                  <a:gd name="f1128" fmla="val 2475"/>
                  <a:gd name="f1129" fmla="val 2487"/>
                  <a:gd name="f1130" fmla="val 5703"/>
                  <a:gd name="f1131" fmla="val 2523"/>
                  <a:gd name="f1132" fmla="val 5668"/>
                  <a:gd name="f1133" fmla="val 5537"/>
                  <a:gd name="f1134" fmla="val 5406"/>
                  <a:gd name="f1135" fmla="val 5275"/>
                  <a:gd name="f1136" fmla="val 2856"/>
                  <a:gd name="f1137" fmla="val 3225"/>
                  <a:gd name="f1138" fmla="val 4406"/>
                  <a:gd name="f1139" fmla="val 3666"/>
                  <a:gd name="f1140" fmla="val 4013"/>
                  <a:gd name="f1141" fmla="val 4095"/>
                  <a:gd name="f1142" fmla="val 4001"/>
                  <a:gd name="f1143" fmla="val 4154"/>
                  <a:gd name="f1144" fmla="val 3894"/>
                  <a:gd name="f1145" fmla="val 3775"/>
                  <a:gd name="f1146" fmla="val 3715"/>
                  <a:gd name="f1147" fmla="val 4523"/>
                  <a:gd name="f1148" fmla="val 3667"/>
                  <a:gd name="f1149" fmla="val 3632"/>
                  <a:gd name="f1150" fmla="val 4666"/>
                  <a:gd name="f1151" fmla="val 3489"/>
                  <a:gd name="f1152" fmla="val 4726"/>
                  <a:gd name="f1153" fmla="val 3453"/>
                  <a:gd name="f1154" fmla="val 4869"/>
                  <a:gd name="f1155" fmla="val 3405"/>
                  <a:gd name="f1156" fmla="val 3358"/>
                  <a:gd name="f1157" fmla="val 3322"/>
                  <a:gd name="f1158" fmla="val 3274"/>
                  <a:gd name="f1159" fmla="val 5119"/>
                  <a:gd name="f1160" fmla="val 3191"/>
                  <a:gd name="f1161" fmla="val 5202"/>
                  <a:gd name="f1162" fmla="val 3132"/>
                  <a:gd name="f1163" fmla="val 5297"/>
                  <a:gd name="f1164" fmla="val 3096"/>
                  <a:gd name="f1165" fmla="val 3013"/>
                  <a:gd name="f1166" fmla="val 3024"/>
                  <a:gd name="f1167" fmla="val 5535"/>
                  <a:gd name="f1168" fmla="val 5571"/>
                  <a:gd name="f1169" fmla="val 5583"/>
                  <a:gd name="f1170" fmla="val 2941"/>
                  <a:gd name="f1171" fmla="val 2846"/>
                  <a:gd name="f1172" fmla="val 5702"/>
                  <a:gd name="f1173" fmla="val 5738"/>
                  <a:gd name="f1174" fmla="val 2858"/>
                  <a:gd name="f1175" fmla="val 5857"/>
                  <a:gd name="f1176" fmla="val 2774"/>
                  <a:gd name="f1177" fmla="val 2739"/>
                  <a:gd name="f1178" fmla="val 5940"/>
                  <a:gd name="f1179" fmla="val 2703"/>
                  <a:gd name="f1180" fmla="val 6131"/>
                  <a:gd name="f1181" fmla="val 2584"/>
                  <a:gd name="f1182" fmla="val 6166"/>
                  <a:gd name="f1183" fmla="val 6238"/>
                  <a:gd name="f1184" fmla="val 6273"/>
                  <a:gd name="f1185" fmla="val 6345"/>
                  <a:gd name="f1186" fmla="val 2477"/>
                  <a:gd name="f1187" fmla="val 6428"/>
                  <a:gd name="f1188" fmla="val 6523"/>
                  <a:gd name="f1189" fmla="val 1369"/>
                  <a:gd name="f1190" fmla="val 9000"/>
                  <a:gd name="f1191" fmla="val 1167"/>
                  <a:gd name="f1192" fmla="val 11715"/>
                  <a:gd name="f1193" fmla="val 750"/>
                  <a:gd name="f1194" fmla="val 14358"/>
                  <a:gd name="f1195" fmla="val 429"/>
                  <a:gd name="f1196" fmla="val 16441"/>
                  <a:gd name="f1197" fmla="val 310"/>
                  <a:gd name="f1198" fmla="val 18561"/>
                  <a:gd name="f1199" fmla="val 72"/>
                  <a:gd name="f1200" fmla="val 21573"/>
                  <a:gd name="f1201" fmla="val 24"/>
                  <a:gd name="f1202" fmla="val 22502"/>
                  <a:gd name="f1203" fmla="val 23430"/>
                  <a:gd name="f1204" fmla="val 167"/>
                  <a:gd name="f1205" fmla="val 24585"/>
                  <a:gd name="f1206" fmla="val 179"/>
                  <a:gd name="f1207" fmla="val 25740"/>
                  <a:gd name="f1208" fmla="val 322"/>
                  <a:gd name="f1209" fmla="val 26883"/>
                  <a:gd name="f1210" fmla="val 536"/>
                  <a:gd name="f1211" fmla="val 29026"/>
                  <a:gd name="f1212" fmla="val 679"/>
                  <a:gd name="f1213" fmla="val 31169"/>
                  <a:gd name="f1214" fmla="val 977"/>
                  <a:gd name="f1215" fmla="val 33289"/>
                  <a:gd name="f1216" fmla="val 1310"/>
                  <a:gd name="f1217" fmla="val 35289"/>
                  <a:gd name="f1218" fmla="val 1727"/>
                  <a:gd name="f1219" fmla="val 37265"/>
                  <a:gd name="f1220" fmla="val 2084"/>
                  <a:gd name="f1221" fmla="val 39254"/>
                  <a:gd name="f1222" fmla="val 2274"/>
                  <a:gd name="f1223" fmla="val 40290"/>
                  <a:gd name="f1224" fmla="val 2643"/>
                  <a:gd name="f1225" fmla="val 41290"/>
                  <a:gd name="f1226" fmla="val 42230"/>
                  <a:gd name="f1227" fmla="val 3215"/>
                  <a:gd name="f1228" fmla="val 3203"/>
                  <a:gd name="f1229" fmla="val 42278"/>
                  <a:gd name="f1230" fmla="val 42361"/>
                  <a:gd name="f1231" fmla="val 42397"/>
                  <a:gd name="f1232" fmla="val 42421"/>
                  <a:gd name="f1233" fmla="val 42516"/>
                  <a:gd name="f1234" fmla="val 3382"/>
                  <a:gd name="f1235" fmla="val 42611"/>
                  <a:gd name="f1236" fmla="val 3524"/>
                  <a:gd name="f1237" fmla="val 42814"/>
                  <a:gd name="f1238" fmla="val 3620"/>
                  <a:gd name="f1239" fmla="val 42909"/>
                  <a:gd name="f1240" fmla="val 43028"/>
                  <a:gd name="f1241" fmla="val 43445"/>
                  <a:gd name="f1242" fmla="val 43790"/>
                  <a:gd name="f1243" fmla="val 5025"/>
                  <a:gd name="f1244" fmla="val 44314"/>
                  <a:gd name="f1245" fmla="val 44516"/>
                  <a:gd name="f1246" fmla="val 44695"/>
                  <a:gd name="f1247" fmla="val 5894"/>
                  <a:gd name="f1248" fmla="val 44933"/>
                  <a:gd name="f1249" fmla="val 45088"/>
                  <a:gd name="f1250" fmla="val 6096"/>
                  <a:gd name="f1251" fmla="val 6180"/>
                  <a:gd name="f1252" fmla="val 45076"/>
                  <a:gd name="f1253" fmla="val 6215"/>
                  <a:gd name="f1254" fmla="val 45147"/>
                  <a:gd name="f1255" fmla="val 45266"/>
                  <a:gd name="f1256" fmla="val 6370"/>
                  <a:gd name="f1257" fmla="val 45243"/>
                  <a:gd name="f1258" fmla="val 6489"/>
                  <a:gd name="f1259" fmla="val 45362"/>
                  <a:gd name="f1260" fmla="val 6537"/>
                  <a:gd name="f1261" fmla="val 45350"/>
                  <a:gd name="f1262" fmla="val 6620"/>
                  <a:gd name="f1263" fmla="val 6751"/>
                  <a:gd name="f1264" fmla="val 45457"/>
                  <a:gd name="f1265" fmla="val 6918"/>
                  <a:gd name="f1266" fmla="val 6965"/>
                  <a:gd name="f1267" fmla="val 7120"/>
                  <a:gd name="f1268" fmla="val 7132"/>
                  <a:gd name="f1269" fmla="val 45707"/>
                  <a:gd name="f1270" fmla="val 7168"/>
                  <a:gd name="f1271" fmla="val 7227"/>
                  <a:gd name="f1272" fmla="val 7346"/>
                  <a:gd name="f1273" fmla="val 45790"/>
                  <a:gd name="f1274" fmla="val 7596"/>
                  <a:gd name="f1275" fmla="val 45885"/>
                  <a:gd name="f1276" fmla="val 7704"/>
                  <a:gd name="f1277" fmla="val 8049"/>
                  <a:gd name="f1278" fmla="val 46100"/>
                  <a:gd name="f1279" fmla="val 46302"/>
                  <a:gd name="f1280" fmla="val 8906"/>
                  <a:gd name="f1281" fmla="val 9013"/>
                  <a:gd name="f1282" fmla="val 9073"/>
                  <a:gd name="f1283" fmla="val 46350"/>
                  <a:gd name="f1284" fmla="val 46397"/>
                  <a:gd name="f1285" fmla="val 9180"/>
                  <a:gd name="f1286" fmla="val 9347"/>
                  <a:gd name="f1287" fmla="val 9430"/>
                  <a:gd name="f1288" fmla="val 46481"/>
                  <a:gd name="f1289" fmla="val 9716"/>
                  <a:gd name="f1290" fmla="val 46505"/>
                  <a:gd name="f1291" fmla="val 9990"/>
                  <a:gd name="f1292" fmla="val 46576"/>
                  <a:gd name="f1293" fmla="val 10263"/>
                  <a:gd name="f1294" fmla="val 46647"/>
                  <a:gd name="f1295" fmla="val 10513"/>
                  <a:gd name="f1296" fmla="val 46695"/>
                  <a:gd name="f1297" fmla="val 10752"/>
                  <a:gd name="f1298" fmla="val 46743"/>
                  <a:gd name="f1299" fmla="val 11002"/>
                  <a:gd name="f1300" fmla="val 46790"/>
                  <a:gd name="f1301" fmla="val 11180"/>
                  <a:gd name="f1302" fmla="val 46862"/>
                  <a:gd name="f1303" fmla="val 11383"/>
                  <a:gd name="f1304" fmla="val 46850"/>
                  <a:gd name="f1305" fmla="val 11573"/>
                  <a:gd name="f1306" fmla="val 46874"/>
                  <a:gd name="f1307" fmla="val 46933"/>
                  <a:gd name="f1308" fmla="val 11942"/>
                  <a:gd name="f1309" fmla="val 46945"/>
                  <a:gd name="f1310" fmla="val 12299"/>
                  <a:gd name="f1311" fmla="val 47028"/>
                  <a:gd name="f1312" fmla="val 47088"/>
                  <a:gd name="f1313" fmla="val 13288"/>
                  <a:gd name="f1314" fmla="val 47183"/>
                  <a:gd name="f1315" fmla="val 13919"/>
                  <a:gd name="f1316" fmla="val 47267"/>
                  <a:gd name="f1317" fmla="val 14538"/>
                  <a:gd name="f1318" fmla="val 47362"/>
                  <a:gd name="f1319" fmla="val 47386"/>
                  <a:gd name="f1320" fmla="val 15502"/>
                  <a:gd name="f1321" fmla="val 47481"/>
                  <a:gd name="f1322" fmla="val 15978"/>
                  <a:gd name="f1323" fmla="val 47505"/>
                  <a:gd name="f1324" fmla="val 16276"/>
                  <a:gd name="f1325" fmla="val 47588"/>
                  <a:gd name="f1326" fmla="val 16598"/>
                  <a:gd name="f1327" fmla="val 47564"/>
                  <a:gd name="f1328" fmla="val 16907"/>
                  <a:gd name="f1329" fmla="val 47576"/>
                  <a:gd name="f1330" fmla="val 47636"/>
                  <a:gd name="f1331" fmla="val 17264"/>
                  <a:gd name="f1332" fmla="val 17610"/>
                  <a:gd name="f1333" fmla="val 47659"/>
                  <a:gd name="f1334" fmla="val 47671"/>
                  <a:gd name="f1335" fmla="val 17979"/>
                  <a:gd name="f1336" fmla="val 47731"/>
                  <a:gd name="f1337" fmla="val 18348"/>
                  <a:gd name="f1338" fmla="val 18717"/>
                  <a:gd name="f1339" fmla="val 47743"/>
                  <a:gd name="f1340" fmla="val 19098"/>
                  <a:gd name="f1341" fmla="val 47779"/>
                  <a:gd name="f1342" fmla="val 19598"/>
                  <a:gd name="f1343" fmla="val 47862"/>
                  <a:gd name="f1344" fmla="val 20122"/>
                  <a:gd name="f1345" fmla="val 47826"/>
                  <a:gd name="f1346" fmla="val 20634"/>
                  <a:gd name="f1347" fmla="val 47850"/>
                  <a:gd name="f1348" fmla="val 47898"/>
                  <a:gd name="f1349" fmla="val 21229"/>
                  <a:gd name="f1350" fmla="val 47910"/>
                  <a:gd name="f1351" fmla="val 21801"/>
                  <a:gd name="f1352" fmla="val 47921"/>
                  <a:gd name="f1353" fmla="val 22384"/>
                  <a:gd name="f1354" fmla="val 47957"/>
                  <a:gd name="f1355" fmla="val 22825"/>
                  <a:gd name="f1356" fmla="val 48040"/>
                  <a:gd name="f1357" fmla="val 23277"/>
                  <a:gd name="f1358" fmla="val 47993"/>
                  <a:gd name="f1359" fmla="val 23717"/>
                  <a:gd name="f1360" fmla="val 24297"/>
                  <a:gd name="f1361" fmla="val 48104"/>
                  <a:gd name="f1362" fmla="val 24876"/>
                  <a:gd name="f1363" fmla="val 48109"/>
                  <a:gd name="f1364" fmla="val 25456"/>
                  <a:gd name="f1365" fmla="val 25572"/>
                  <a:gd name="f1366" fmla="val 25688"/>
                  <a:gd name="f1367" fmla="val 25803"/>
                  <a:gd name="f1368" fmla="val 25977"/>
                  <a:gd name="f1369" fmla="val 26151"/>
                  <a:gd name="f1370" fmla="val 48110"/>
                  <a:gd name="f1371" fmla="val 26325"/>
                  <a:gd name="f1372" fmla="val 48112"/>
                  <a:gd name="f1373" fmla="val 26337"/>
                  <a:gd name="f1374" fmla="val 48171"/>
                  <a:gd name="f1375" fmla="val 26916"/>
                  <a:gd name="f1376" fmla="val 27501"/>
                  <a:gd name="f1377" fmla="val 48177"/>
                  <a:gd name="f1378" fmla="val 28084"/>
                  <a:gd name="f1379" fmla="val 28375"/>
                  <a:gd name="f1380" fmla="val 28667"/>
                  <a:gd name="f1381" fmla="val 48175"/>
                  <a:gd name="f1382" fmla="val 28956"/>
                  <a:gd name="f1383" fmla="val 28980"/>
                  <a:gd name="f1384" fmla="val 29004"/>
                  <a:gd name="f1385" fmla="val 29028"/>
                  <a:gd name="f1386" fmla="val 29420"/>
                  <a:gd name="f1387" fmla="val 29812"/>
                  <a:gd name="f1388" fmla="val 48242"/>
                  <a:gd name="f1389" fmla="val 30204"/>
                  <a:gd name="f1390" fmla="val 30288"/>
                  <a:gd name="f1391" fmla="val 30372"/>
                  <a:gd name="f1392" fmla="val 48239"/>
                  <a:gd name="f1393" fmla="val 30456"/>
                  <a:gd name="f1394" fmla="val 48231"/>
                  <a:gd name="f1395" fmla="val 30570"/>
                  <a:gd name="f1396" fmla="val 48223"/>
                  <a:gd name="f1397" fmla="val 30682"/>
                  <a:gd name="f1398" fmla="val 48219"/>
                  <a:gd name="f1399" fmla="val 30795"/>
                  <a:gd name="f1400" fmla="val 31488"/>
                  <a:gd name="f1401" fmla="val 32174"/>
                  <a:gd name="f1402" fmla="val 48351"/>
                  <a:gd name="f1403" fmla="val 32869"/>
                  <a:gd name="f1404" fmla="val 32894"/>
                  <a:gd name="f1405" fmla="val 32919"/>
                  <a:gd name="f1406" fmla="val 48350"/>
                  <a:gd name="f1407" fmla="val 32945"/>
                  <a:gd name="f1408" fmla="val 33234"/>
                  <a:gd name="f1409" fmla="val 48358"/>
                  <a:gd name="f1410" fmla="val 33523"/>
                  <a:gd name="f1411" fmla="val 48361"/>
                  <a:gd name="f1412" fmla="val 33812"/>
                  <a:gd name="f1413" fmla="val 34484"/>
                  <a:gd name="f1414" fmla="val 35155"/>
                  <a:gd name="f1415" fmla="val 48346"/>
                  <a:gd name="f1416" fmla="val 35826"/>
                  <a:gd name="f1417" fmla="val 36530"/>
                  <a:gd name="f1418" fmla="val 37233"/>
                  <a:gd name="f1419" fmla="val 48363"/>
                  <a:gd name="f1420" fmla="val 37934"/>
                  <a:gd name="f1421" fmla="val 48433"/>
                  <a:gd name="f1422" fmla="val 38025"/>
                  <a:gd name="f1423" fmla="val 38116"/>
                  <a:gd name="f1424" fmla="val 48432"/>
                  <a:gd name="f1425" fmla="val 38207"/>
                  <a:gd name="f1426" fmla="val 38753"/>
                  <a:gd name="f1427" fmla="val 39302"/>
                  <a:gd name="f1428" fmla="val 48445"/>
                  <a:gd name="f1429" fmla="val 39849"/>
                  <a:gd name="f1430" fmla="val 40487"/>
                  <a:gd name="f1431" fmla="val 41124"/>
                  <a:gd name="f1432" fmla="val 48427"/>
                  <a:gd name="f1433" fmla="val 41755"/>
                  <a:gd name="f1434" fmla="val 41875"/>
                  <a:gd name="f1435" fmla="val 48348"/>
                  <a:gd name="f1436" fmla="val 41994"/>
                  <a:gd name="f1437" fmla="val 42113"/>
                  <a:gd name="f1438" fmla="val 42271"/>
                  <a:gd name="f1439" fmla="val 42430"/>
                  <a:gd name="f1440" fmla="val 48349"/>
                  <a:gd name="f1441" fmla="val 42588"/>
                  <a:gd name="f1442" fmla="val 43143"/>
                  <a:gd name="f1443" fmla="val 43696"/>
                  <a:gd name="f1444" fmla="val 48338"/>
                  <a:gd name="f1445" fmla="val 44244"/>
                  <a:gd name="f1446" fmla="val 48243"/>
                  <a:gd name="f1447" fmla="val 44923"/>
                  <a:gd name="f1448" fmla="val 48088"/>
                  <a:gd name="f1449" fmla="val 45625"/>
                  <a:gd name="f1450" fmla="val 48136"/>
                  <a:gd name="f1451" fmla="val 46304"/>
                  <a:gd name="f1452" fmla="val 47981"/>
                  <a:gd name="f1453" fmla="val 46458"/>
                  <a:gd name="f1454" fmla="val 46613"/>
                  <a:gd name="f1455" fmla="val 46780"/>
                  <a:gd name="f1456" fmla="val 46792"/>
                  <a:gd name="f1457" fmla="val 47066"/>
                  <a:gd name="f1458" fmla="val 47838"/>
                  <a:gd name="f1459" fmla="val 47339"/>
                  <a:gd name="f1460" fmla="val 47767"/>
                  <a:gd name="f1461" fmla="val 47613"/>
                  <a:gd name="f1462" fmla="val 47683"/>
                  <a:gd name="f1463" fmla="val 47804"/>
                  <a:gd name="f1464" fmla="val 47540"/>
                  <a:gd name="f1465" fmla="val 48387"/>
                  <a:gd name="f1466" fmla="val 48590"/>
                  <a:gd name="f1467" fmla="val 47409"/>
                  <a:gd name="f1468" fmla="val 48792"/>
                  <a:gd name="f1469" fmla="val 47350"/>
                  <a:gd name="f1470" fmla="val 48887"/>
                  <a:gd name="f1471" fmla="val 47326"/>
                  <a:gd name="f1472" fmla="val 48971"/>
                  <a:gd name="f1473" fmla="val 47290"/>
                  <a:gd name="f1474" fmla="val 49066"/>
                  <a:gd name="f1475" fmla="val 49149"/>
                  <a:gd name="f1476" fmla="val 47231"/>
                  <a:gd name="f1477" fmla="val 49244"/>
                  <a:gd name="f1478" fmla="val 47207"/>
                  <a:gd name="f1479" fmla="val 49328"/>
                  <a:gd name="f1480" fmla="val 49447"/>
                  <a:gd name="f1481" fmla="val 47136"/>
                  <a:gd name="f1482" fmla="val 49554"/>
                  <a:gd name="f1483" fmla="val 47100"/>
                  <a:gd name="f1484" fmla="val 47052"/>
                  <a:gd name="f1485" fmla="val 49816"/>
                  <a:gd name="f1486" fmla="val 47005"/>
                  <a:gd name="f1487" fmla="val 49983"/>
                  <a:gd name="f1488" fmla="val 46969"/>
                  <a:gd name="f1489" fmla="val 50221"/>
                  <a:gd name="f1490" fmla="val 46719"/>
                  <a:gd name="f1491" fmla="val 50673"/>
                  <a:gd name="f1492" fmla="val 50899"/>
                  <a:gd name="f1493" fmla="val 46516"/>
                  <a:gd name="f1494" fmla="val 51054"/>
                  <a:gd name="f1495" fmla="val 51209"/>
                  <a:gd name="f1496" fmla="val 51352"/>
                  <a:gd name="f1497" fmla="val 46266"/>
                  <a:gd name="f1498" fmla="val 51971"/>
                  <a:gd name="f1499" fmla="val 45945"/>
                  <a:gd name="f1500" fmla="val 52531"/>
                  <a:gd name="f1501" fmla="val 53114"/>
                  <a:gd name="f1502" fmla="val 53305"/>
                  <a:gd name="f1503" fmla="val 53483"/>
                  <a:gd name="f1504" fmla="val 53721"/>
                  <a:gd name="f1505" fmla="val 53793"/>
                  <a:gd name="f1506" fmla="val 53816"/>
                  <a:gd name="f1507" fmla="val 44445"/>
                  <a:gd name="f1508" fmla="val 54031"/>
                  <a:gd name="f1509" fmla="val 44207"/>
                  <a:gd name="f1510" fmla="val 54257"/>
                  <a:gd name="f1511" fmla="val 54412"/>
                  <a:gd name="f1512" fmla="val 43802"/>
                  <a:gd name="f1513" fmla="val 54483"/>
                  <a:gd name="f1514" fmla="val 43695"/>
                  <a:gd name="f1515" fmla="val 43611"/>
                  <a:gd name="f1516" fmla="val 43492"/>
                  <a:gd name="f1517" fmla="val 54733"/>
                  <a:gd name="f1518" fmla="val 43373"/>
                  <a:gd name="f1519" fmla="val 54852"/>
                  <a:gd name="f1520" fmla="val 43183"/>
                  <a:gd name="f1521" fmla="val 54912"/>
                  <a:gd name="f1522" fmla="val 54971"/>
                  <a:gd name="f1523" fmla="val 43004"/>
                  <a:gd name="f1524" fmla="val 42921"/>
                  <a:gd name="f1525" fmla="val 42766"/>
                  <a:gd name="f1526" fmla="val 55210"/>
                  <a:gd name="f1527" fmla="val 55293"/>
                  <a:gd name="f1528" fmla="val 42456"/>
                  <a:gd name="f1529" fmla="val 55352"/>
                  <a:gd name="f1530" fmla="val 55412"/>
                  <a:gd name="f1531" fmla="val 55483"/>
                  <a:gd name="f1532" fmla="val 42111"/>
                  <a:gd name="f1533" fmla="val 55555"/>
                  <a:gd name="f1534" fmla="val 41956"/>
                  <a:gd name="f1535" fmla="val 55626"/>
                  <a:gd name="f1536" fmla="val 41802"/>
                  <a:gd name="f1537" fmla="val 55698"/>
                  <a:gd name="f1538" fmla="val 41647"/>
                  <a:gd name="f1539" fmla="val 55757"/>
                  <a:gd name="f1540" fmla="val 41492"/>
                  <a:gd name="f1541" fmla="val 55817"/>
                  <a:gd name="f1542" fmla="val 41349"/>
                  <a:gd name="f1543" fmla="val 55876"/>
                  <a:gd name="f1544" fmla="val 41206"/>
                  <a:gd name="f1545" fmla="val 55912"/>
                  <a:gd name="f1546" fmla="val 41087"/>
                  <a:gd name="f1547" fmla="val 55960"/>
                  <a:gd name="f1548" fmla="val 56007"/>
                  <a:gd name="f1549" fmla="val 40873"/>
                  <a:gd name="f1550" fmla="val 56031"/>
                  <a:gd name="f1551" fmla="val 40778"/>
                  <a:gd name="f1552" fmla="val 56055"/>
                  <a:gd name="f1553" fmla="val 40682"/>
                  <a:gd name="f1554" fmla="val 56091"/>
                  <a:gd name="f1555" fmla="val 56626"/>
                  <a:gd name="f1556" fmla="val 38837"/>
                  <a:gd name="f1557" fmla="val 56745"/>
                  <a:gd name="f1558" fmla="val 56864"/>
                  <a:gd name="f1559" fmla="val 35146"/>
                  <a:gd name="f1560" fmla="val 56936"/>
                  <a:gd name="f1561" fmla="val 34836"/>
                  <a:gd name="f1562" fmla="val 56888"/>
                  <a:gd name="f1563" fmla="val 34503"/>
                  <a:gd name="f1564" fmla="val 56912"/>
                  <a:gd name="f1565" fmla="val 34182"/>
                  <a:gd name="f1566" fmla="val 33205"/>
                  <a:gd name="f1567" fmla="val 56948"/>
                  <a:gd name="f1568" fmla="val 32229"/>
                  <a:gd name="f1569" fmla="val 31253"/>
                  <a:gd name="f1570" fmla="val 57031"/>
                  <a:gd name="f1571" fmla="val 30360"/>
                  <a:gd name="f1572" fmla="val 56960"/>
                  <a:gd name="f1573" fmla="val 29467"/>
                  <a:gd name="f1574" fmla="val 57055"/>
                  <a:gd name="f1575" fmla="val 28586"/>
                  <a:gd name="f1576" fmla="val 57126"/>
                  <a:gd name="f1577" fmla="val 28086"/>
                  <a:gd name="f1578" fmla="val 27562"/>
                  <a:gd name="f1579" fmla="val 57150"/>
                  <a:gd name="f1580" fmla="val 27074"/>
                  <a:gd name="f1581" fmla="val 57210"/>
                  <a:gd name="f1582" fmla="val 25728"/>
                  <a:gd name="f1583" fmla="val 57138"/>
                  <a:gd name="f1584" fmla="val 24395"/>
                  <a:gd name="f1585" fmla="val 23061"/>
                  <a:gd name="f1586" fmla="val 57293"/>
                  <a:gd name="f1587" fmla="val 22621"/>
                  <a:gd name="f1588" fmla="val 57234"/>
                  <a:gd name="f1589" fmla="val 22180"/>
                  <a:gd name="f1590" fmla="val 57329"/>
                  <a:gd name="f1591" fmla="val 21740"/>
                  <a:gd name="f1592" fmla="val 57365"/>
                  <a:gd name="f1593" fmla="val 21228"/>
                  <a:gd name="f1594" fmla="val 57376"/>
                  <a:gd name="f1595" fmla="val 20728"/>
                  <a:gd name="f1596" fmla="val 57400"/>
                  <a:gd name="f1597" fmla="val 20216"/>
                  <a:gd name="f1598" fmla="val 57448"/>
                  <a:gd name="f1599" fmla="val 19918"/>
                  <a:gd name="f1600" fmla="val 57424"/>
                  <a:gd name="f1601" fmla="val 19620"/>
                  <a:gd name="f1602" fmla="val 57436"/>
                  <a:gd name="f1603" fmla="val 19335"/>
                  <a:gd name="f1604" fmla="val 17965"/>
                  <a:gd name="f1605" fmla="val 16608"/>
                  <a:gd name="f1606" fmla="val 15239"/>
                  <a:gd name="f1607" fmla="val 57341"/>
                  <a:gd name="f1608" fmla="val 13965"/>
                  <a:gd name="f1609" fmla="val 57174"/>
                  <a:gd name="f1610" fmla="val 12691"/>
                  <a:gd name="f1611" fmla="val 57067"/>
                  <a:gd name="f1612" fmla="val 11405"/>
                  <a:gd name="f1613" fmla="val 56984"/>
                  <a:gd name="f1614" fmla="val 10810"/>
                  <a:gd name="f1615" fmla="val 56900"/>
                  <a:gd name="f1616" fmla="val 10214"/>
                  <a:gd name="f1617" fmla="val 56805"/>
                  <a:gd name="f1618" fmla="val 9631"/>
                  <a:gd name="f1619" fmla="val 56757"/>
                  <a:gd name="f1620" fmla="val 9476"/>
                  <a:gd name="f1621" fmla="val 56734"/>
                  <a:gd name="f1622" fmla="val 9333"/>
                  <a:gd name="f1623" fmla="val 56710"/>
                  <a:gd name="f1624" fmla="val 9190"/>
                  <a:gd name="f1625" fmla="val 56674"/>
                  <a:gd name="f1626" fmla="val 9060"/>
                  <a:gd name="f1627" fmla="val 56650"/>
                  <a:gd name="f1628" fmla="val 8940"/>
                  <a:gd name="f1629" fmla="val 56591"/>
                  <a:gd name="f1630" fmla="val 8714"/>
                  <a:gd name="f1631" fmla="val 56555"/>
                  <a:gd name="f1632" fmla="val 8595"/>
                  <a:gd name="f1633" fmla="val 56531"/>
                  <a:gd name="f1634" fmla="val 56495"/>
                  <a:gd name="f1635" fmla="val 56472"/>
                  <a:gd name="f1636" fmla="val 8298"/>
                  <a:gd name="f1637" fmla="val 56448"/>
                  <a:gd name="f1638" fmla="val 8202"/>
                  <a:gd name="f1639" fmla="val 56400"/>
                  <a:gd name="f1640" fmla="val 8095"/>
                  <a:gd name="f1641" fmla="val 56364"/>
                  <a:gd name="f1642" fmla="val 7976"/>
                  <a:gd name="f1643" fmla="val 56317"/>
                  <a:gd name="f1644" fmla="val 7869"/>
                  <a:gd name="f1645" fmla="val 56210"/>
                  <a:gd name="f1646" fmla="val 7595"/>
                  <a:gd name="f1647" fmla="val 56102"/>
                  <a:gd name="f1648" fmla="val 7321"/>
                  <a:gd name="f1649" fmla="val 7071"/>
                  <a:gd name="f1650" fmla="val 55936"/>
                  <a:gd name="f1651" fmla="val 7024"/>
                  <a:gd name="f1652" fmla="val 55900"/>
                  <a:gd name="f1653" fmla="val 6893"/>
                  <a:gd name="f1654" fmla="val 55793"/>
                  <a:gd name="f1655" fmla="val 6774"/>
                  <a:gd name="f1656" fmla="val 55733"/>
                  <a:gd name="f1657" fmla="val 55662"/>
                  <a:gd name="f1658" fmla="val 6512"/>
                  <a:gd name="f1659" fmla="val 55543"/>
                  <a:gd name="f1660" fmla="val 6321"/>
                  <a:gd name="f1661" fmla="val 55424"/>
                  <a:gd name="f1662" fmla="val 6142"/>
                  <a:gd name="f1663" fmla="val 5976"/>
                  <a:gd name="f1664" fmla="val 5881"/>
                  <a:gd name="f1665" fmla="val 5714"/>
                  <a:gd name="f1666" fmla="val 55102"/>
                  <a:gd name="f1667" fmla="val 5690"/>
                  <a:gd name="f1668" fmla="val 5631"/>
                  <a:gd name="f1669" fmla="val 5607"/>
                  <a:gd name="f1670" fmla="val 4821"/>
                  <a:gd name="f1671" fmla="val 53912"/>
                  <a:gd name="f1672" fmla="val 53888"/>
                  <a:gd name="f1673" fmla="val 4285"/>
                  <a:gd name="f1674" fmla="val 4190"/>
                  <a:gd name="f1675" fmla="val 53424"/>
                  <a:gd name="f1676" fmla="val 4130"/>
                  <a:gd name="f1677" fmla="val 53340"/>
                  <a:gd name="f1678" fmla="val 4071"/>
                  <a:gd name="f1679" fmla="val 53245"/>
                  <a:gd name="f1680" fmla="val 4011"/>
                  <a:gd name="f1681" fmla="val 53150"/>
                  <a:gd name="f1682" fmla="val 3952"/>
                  <a:gd name="f1683" fmla="val 53054"/>
                  <a:gd name="f1684" fmla="val 52971"/>
                  <a:gd name="f1685" fmla="val 3833"/>
                  <a:gd name="f1686" fmla="val 52721"/>
                  <a:gd name="f1687" fmla="val 52483"/>
                  <a:gd name="f1688" fmla="val 52233"/>
                  <a:gd name="f1689" fmla="val 3440"/>
                  <a:gd name="f1690" fmla="val 3309"/>
                  <a:gd name="f1691" fmla="val 51709"/>
                  <a:gd name="f1692" fmla="val 3190"/>
                  <a:gd name="f1693" fmla="val 51447"/>
                  <a:gd name="f1694" fmla="val 51269"/>
                  <a:gd name="f1695" fmla="val 3011"/>
                  <a:gd name="f1696" fmla="val 51102"/>
                  <a:gd name="f1697" fmla="val 2868"/>
                  <a:gd name="f1698" fmla="val 50721"/>
                  <a:gd name="f1699" fmla="val 50495"/>
                  <a:gd name="f1700" fmla="val 2713"/>
                  <a:gd name="f1701" fmla="val 50197"/>
                  <a:gd name="f1702" fmla="val 2594"/>
                  <a:gd name="f1703" fmla="val 50102"/>
                  <a:gd name="f1704" fmla="val 2559"/>
                  <a:gd name="f1705" fmla="val 50018"/>
                  <a:gd name="f1706" fmla="val 49792"/>
                  <a:gd name="f1707" fmla="val 2463"/>
                  <a:gd name="f1708" fmla="val 2404"/>
                  <a:gd name="f1709" fmla="val 2332"/>
                  <a:gd name="f1710" fmla="val 2237"/>
                  <a:gd name="f1711" fmla="val 48625"/>
                  <a:gd name="f1712" fmla="val 2154"/>
                  <a:gd name="f1713" fmla="val 2059"/>
                  <a:gd name="f1714" fmla="val 48149"/>
                  <a:gd name="f1715" fmla="val 48018"/>
                  <a:gd name="f1716" fmla="val 2011"/>
                  <a:gd name="f1717" fmla="val 47899"/>
                  <a:gd name="f1718" fmla="val 1975"/>
                  <a:gd name="f1719" fmla="val 47649"/>
                  <a:gd name="f1720" fmla="val 1928"/>
                  <a:gd name="f1721" fmla="val 47399"/>
                  <a:gd name="f1722" fmla="val 47149"/>
                  <a:gd name="f1723" fmla="val 47137"/>
                  <a:gd name="f1724" fmla="val 1785"/>
                  <a:gd name="f1725" fmla="val 47006"/>
                  <a:gd name="f1726" fmla="val 46863"/>
                  <a:gd name="f1727" fmla="val 46732"/>
                  <a:gd name="f1728" fmla="val 1737"/>
                  <a:gd name="f1729" fmla="val 46387"/>
                  <a:gd name="f1730" fmla="val 1630"/>
                  <a:gd name="f1731" fmla="val 46030"/>
                  <a:gd name="f1732" fmla="val 1618"/>
                  <a:gd name="f1733" fmla="val 45685"/>
                  <a:gd name="f1734" fmla="val 45518"/>
                  <a:gd name="f1735" fmla="val 1511"/>
                  <a:gd name="f1736" fmla="val 45351"/>
                  <a:gd name="f1737" fmla="val 1487"/>
                  <a:gd name="f1738" fmla="val 45184"/>
                  <a:gd name="f1739" fmla="val 44970"/>
                  <a:gd name="f1740" fmla="val 1416"/>
                  <a:gd name="f1741" fmla="val 44768"/>
                  <a:gd name="f1742" fmla="val 1404"/>
                  <a:gd name="f1743" fmla="val 44565"/>
                  <a:gd name="f1744" fmla="val 44553"/>
                  <a:gd name="f1745" fmla="val 44303"/>
                  <a:gd name="f1746" fmla="val 1332"/>
                  <a:gd name="f1747" fmla="val 44053"/>
                  <a:gd name="f1748" fmla="val 1320"/>
                  <a:gd name="f1749" fmla="val 1273"/>
                  <a:gd name="f1750" fmla="val 43337"/>
                  <a:gd name="f1751" fmla="val 1250"/>
                  <a:gd name="f1752" fmla="val 42880"/>
                  <a:gd name="f1753" fmla="val 1129"/>
                  <a:gd name="f1754" fmla="val 42404"/>
                  <a:gd name="f1755" fmla="val 42382"/>
                  <a:gd name="f1756" fmla="val 42339"/>
                  <a:gd name="f1757" fmla="val 1130"/>
                  <a:gd name="f1758" fmla="val 42327"/>
                  <a:gd name="f1759" fmla="val 42041"/>
                  <a:gd name="f1760" fmla="val 1059"/>
                  <a:gd name="f1761" fmla="val 41482"/>
                  <a:gd name="f1762" fmla="val 1023"/>
                  <a:gd name="f1763" fmla="val 41136"/>
                  <a:gd name="f1764" fmla="val 40779"/>
                  <a:gd name="f1765" fmla="val 40434"/>
                  <a:gd name="f1766" fmla="val 928"/>
                  <a:gd name="f1767" fmla="val 844"/>
                  <a:gd name="f1768" fmla="val 39648"/>
                  <a:gd name="f1769" fmla="val 916"/>
                  <a:gd name="f1770" fmla="val 39279"/>
                  <a:gd name="f1771" fmla="val 39005"/>
                  <a:gd name="f1772" fmla="val 797"/>
                  <a:gd name="f1773" fmla="val 38719"/>
                  <a:gd name="f1774" fmla="val 773"/>
                  <a:gd name="f1775" fmla="val 38017"/>
                  <a:gd name="f1776" fmla="val 666"/>
                  <a:gd name="f1777" fmla="val 37553"/>
                  <a:gd name="f1778" fmla="val 737"/>
                  <a:gd name="f1779" fmla="val 37112"/>
                  <a:gd name="f1780" fmla="val 36660"/>
                  <a:gd name="f1781" fmla="val 570"/>
                  <a:gd name="f1782" fmla="val 36171"/>
                  <a:gd name="f1783" fmla="val 642"/>
                  <a:gd name="f1784" fmla="val 35695"/>
                  <a:gd name="f1785" fmla="val 582"/>
                  <a:gd name="f1786" fmla="val 35612"/>
                  <a:gd name="f1787" fmla="val 558"/>
                  <a:gd name="f1788" fmla="val 35445"/>
                  <a:gd name="f1789" fmla="val 34576"/>
                  <a:gd name="f1790" fmla="val 33719"/>
                  <a:gd name="f1791" fmla="val 32861"/>
                  <a:gd name="f1792" fmla="val 404"/>
                  <a:gd name="f1793" fmla="val 32742"/>
                  <a:gd name="f1794" fmla="val 32623"/>
                  <a:gd name="f1795" fmla="val 32516"/>
                  <a:gd name="f1796" fmla="val 31445"/>
                  <a:gd name="f1797" fmla="val 30373"/>
                  <a:gd name="f1798" fmla="val 249"/>
                  <a:gd name="f1799" fmla="val 29302"/>
                  <a:gd name="f1800" fmla="val 225"/>
                  <a:gd name="f1801" fmla="val 28444"/>
                  <a:gd name="f1802" fmla="val 118"/>
                  <a:gd name="f1803" fmla="val 27587"/>
                  <a:gd name="f1804" fmla="val 213"/>
                  <a:gd name="f1805" fmla="val 26730"/>
                  <a:gd name="f1806" fmla="val 106"/>
                  <a:gd name="f1807" fmla="val 25849"/>
                  <a:gd name="f1808" fmla="val 70"/>
                  <a:gd name="f1809" fmla="val 24956"/>
                  <a:gd name="f1810" fmla="val 24075"/>
                  <a:gd name="f1811" fmla="val 23"/>
                  <a:gd name="f1812" fmla="val 23178"/>
                  <a:gd name="f1813" fmla="val 16"/>
                  <a:gd name="f1814" fmla="val 22285"/>
                  <a:gd name="f1815" fmla="*/ f0 1 57460"/>
                  <a:gd name="f1816" fmla="*/ f1 1 48446"/>
                  <a:gd name="f1817" fmla="+- f4 0 f2"/>
                  <a:gd name="f1818" fmla="+- f3 0 f2"/>
                  <a:gd name="f1819" fmla="*/ f1818 1 57460"/>
                  <a:gd name="f1820" fmla="*/ f1817 1 48446"/>
                  <a:gd name="f1821" fmla="*/ 0 f1818 1"/>
                  <a:gd name="f1822" fmla="*/ 0 f1817 1"/>
                  <a:gd name="f1823" fmla="*/ 57460 f1818 1"/>
                  <a:gd name="f1824" fmla="*/ 48446 f1817 1"/>
                  <a:gd name="f1825" fmla="*/ f1821 1 57460"/>
                  <a:gd name="f1826" fmla="*/ f1822 1 48446"/>
                  <a:gd name="f1827" fmla="*/ f1823 1 57460"/>
                  <a:gd name="f1828" fmla="*/ f1824 1 48446"/>
                  <a:gd name="f1829" fmla="*/ f1825 1 f1819"/>
                  <a:gd name="f1830" fmla="*/ f1827 1 f1819"/>
                  <a:gd name="f1831" fmla="*/ f1826 1 f1820"/>
                  <a:gd name="f1832" fmla="*/ f1828 1 f1820"/>
                  <a:gd name="f1833" fmla="*/ f1829 f1815 1"/>
                  <a:gd name="f1834" fmla="*/ f1830 f1815 1"/>
                  <a:gd name="f1835" fmla="*/ f1832 f1816 1"/>
                  <a:gd name="f1836" fmla="*/ f1831 f1816 1"/>
                </a:gdLst>
                <a:ahLst/>
                <a:cxnLst>
                  <a:cxn ang="3cd4">
                    <a:pos x="hc" y="t"/>
                  </a:cxn>
                  <a:cxn ang="0">
                    <a:pos x="r" y="vc"/>
                  </a:cxn>
                  <a:cxn ang="cd4">
                    <a:pos x="hc" y="b"/>
                  </a:cxn>
                  <a:cxn ang="cd2">
                    <a:pos x="l" y="vc"/>
                  </a:cxn>
                </a:cxnLst>
                <a:rect l="f1833" t="f1836" r="f1834" b="f1835"/>
                <a:pathLst>
                  <a:path w="57460" h="48446">
                    <a:moveTo>
                      <a:pt x="f5" y="f6"/>
                    </a:moveTo>
                    <a:cubicBezTo>
                      <a:pt x="f7" y="f6"/>
                      <a:pt x="f8" y="f9"/>
                      <a:pt x="f10" y="f9"/>
                    </a:cubicBezTo>
                    <a:lnTo>
                      <a:pt x="f10" y="f11"/>
                    </a:lnTo>
                    <a:cubicBezTo>
                      <a:pt x="f12" y="f13"/>
                      <a:pt x="f14" y="f15"/>
                      <a:pt x="f16" y="f15"/>
                    </a:cubicBezTo>
                    <a:cubicBezTo>
                      <a:pt x="f17" y="f15"/>
                      <a:pt x="f18" y="f19"/>
                      <a:pt x="f20" y="f21"/>
                    </a:cubicBezTo>
                    <a:cubicBezTo>
                      <a:pt x="f22" y="f23"/>
                      <a:pt x="f24" y="f25"/>
                      <a:pt x="f26" y="f23"/>
                    </a:cubicBezTo>
                    <a:cubicBezTo>
                      <a:pt x="f27" y="f28"/>
                      <a:pt x="f29" y="f30"/>
                      <a:pt x="f31" y="f32"/>
                    </a:cubicBezTo>
                    <a:cubicBezTo>
                      <a:pt x="f33" y="f34"/>
                      <a:pt x="f35" y="f32"/>
                      <a:pt x="f36" y="f37"/>
                    </a:cubicBezTo>
                    <a:cubicBezTo>
                      <a:pt x="f38" y="f39"/>
                      <a:pt x="f40" y="f41"/>
                      <a:pt x="f42" y="f43"/>
                    </a:cubicBezTo>
                    <a:cubicBezTo>
                      <a:pt x="f44" y="f45"/>
                      <a:pt x="f46" y="f47"/>
                      <a:pt x="f48" y="f49"/>
                    </a:cubicBezTo>
                    <a:cubicBezTo>
                      <a:pt x="f50" y="f51"/>
                      <a:pt x="f52" y="f49"/>
                      <a:pt x="f53" y="f54"/>
                    </a:cubicBezTo>
                    <a:cubicBezTo>
                      <a:pt x="f55" y="f56"/>
                      <a:pt x="f57" y="f58"/>
                      <a:pt x="f59" y="f60"/>
                    </a:cubicBezTo>
                    <a:cubicBezTo>
                      <a:pt x="f61" y="f62"/>
                      <a:pt x="f63" y="f60"/>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lnTo>
                      <a:pt x="f100" y="f102"/>
                    </a:lnTo>
                    <a:cubicBezTo>
                      <a:pt x="f103" y="f104"/>
                      <a:pt x="f105" y="f106"/>
                      <a:pt x="f107" y="f108"/>
                    </a:cubicBezTo>
                    <a:cubicBezTo>
                      <a:pt x="f109" y="f110"/>
                      <a:pt x="f111" y="f112"/>
                      <a:pt x="f113" y="f114"/>
                    </a:cubicBezTo>
                    <a:cubicBezTo>
                      <a:pt x="f115" y="f116"/>
                      <a:pt x="f117" y="f118"/>
                      <a:pt x="f119" y="f120"/>
                    </a:cubicBezTo>
                    <a:cubicBezTo>
                      <a:pt x="f121" y="f122"/>
                      <a:pt x="f123" y="f124"/>
                      <a:pt x="f125" y="f126"/>
                    </a:cubicBezTo>
                    <a:cubicBezTo>
                      <a:pt x="f127" y="f128"/>
                      <a:pt x="f129" y="f130"/>
                      <a:pt x="f131" y="f132"/>
                    </a:cubicBezTo>
                    <a:lnTo>
                      <a:pt x="f133" y="f134"/>
                    </a:lnTo>
                    <a:cubicBezTo>
                      <a:pt x="f135" y="f136"/>
                      <a:pt x="f137" y="f138"/>
                      <a:pt x="f139" y="f140"/>
                    </a:cubicBezTo>
                    <a:cubicBezTo>
                      <a:pt x="f141" y="f142"/>
                      <a:pt x="f143" y="f144"/>
                      <a:pt x="f145" y="f146"/>
                    </a:cubicBez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187" y="f188"/>
                    </a:cubicBezTo>
                    <a:cubicBezTo>
                      <a:pt x="f189" y="f190"/>
                      <a:pt x="f191" y="f192"/>
                      <a:pt x="f193" y="f194"/>
                    </a:cubicBezTo>
                    <a:cubicBezTo>
                      <a:pt x="f195" y="f196"/>
                      <a:pt x="f197" y="f198"/>
                      <a:pt x="f199" y="f200"/>
                    </a:cubicBezTo>
                    <a:cubicBezTo>
                      <a:pt x="f201" y="f202"/>
                      <a:pt x="f203" y="f204"/>
                      <a:pt x="f205" y="f206"/>
                    </a:cubicBezTo>
                    <a:cubicBezTo>
                      <a:pt x="f207" y="f208"/>
                      <a:pt x="f209" y="f210"/>
                      <a:pt x="f211" y="f212"/>
                    </a:cubicBezTo>
                    <a:cubicBezTo>
                      <a:pt x="f213" y="f214"/>
                      <a:pt x="f215" y="f216"/>
                      <a:pt x="f217" y="f218"/>
                    </a:cubicBezTo>
                    <a:cubicBezTo>
                      <a:pt x="f219" y="f220"/>
                      <a:pt x="f221" y="f222"/>
                      <a:pt x="f223" y="f224"/>
                    </a:cubicBezTo>
                    <a:cubicBezTo>
                      <a:pt x="f223" y="f225"/>
                      <a:pt x="f223" y="f226"/>
                      <a:pt x="f217" y="f227"/>
                    </a:cubicBezTo>
                    <a:cubicBezTo>
                      <a:pt x="f228" y="f229"/>
                      <a:pt x="f230" y="f231"/>
                      <a:pt x="f228" y="f232"/>
                    </a:cubicBezTo>
                    <a:cubicBezTo>
                      <a:pt x="f233" y="f234"/>
                      <a:pt x="f205" y="f235"/>
                      <a:pt x="f205" y="f236"/>
                    </a:cubicBezTo>
                    <a:lnTo>
                      <a:pt x="f237" y="f238"/>
                    </a:lnTo>
                    <a:cubicBezTo>
                      <a:pt x="f237" y="f239"/>
                      <a:pt x="f240" y="f241"/>
                      <a:pt x="f242" y="f243"/>
                    </a:cubicBezTo>
                    <a:cubicBezTo>
                      <a:pt x="f242" y="f244"/>
                      <a:pt x="f245" y="f246"/>
                      <a:pt x="f247" y="f248"/>
                    </a:cubicBezTo>
                    <a:cubicBezTo>
                      <a:pt x="f245" y="f249"/>
                      <a:pt x="f250" y="f251"/>
                      <a:pt x="f252" y="f253"/>
                    </a:cubicBezTo>
                    <a:cubicBezTo>
                      <a:pt x="f254" y="f255"/>
                      <a:pt x="f252" y="f256"/>
                      <a:pt x="f257" y="f258"/>
                    </a:cubicBezTo>
                    <a:cubicBezTo>
                      <a:pt x="f259" y="f260"/>
                      <a:pt x="f181" y="f261"/>
                      <a:pt x="f262" y="f263"/>
                    </a:cubicBezTo>
                    <a:cubicBezTo>
                      <a:pt x="f177" y="f264"/>
                      <a:pt x="f175" y="f265"/>
                      <a:pt x="f266" y="f267"/>
                    </a:cubicBezTo>
                    <a:cubicBezTo>
                      <a:pt x="f268" y="f269"/>
                      <a:pt x="f270" y="f271"/>
                      <a:pt x="f272" y="f273"/>
                    </a:cubicBezTo>
                    <a:cubicBezTo>
                      <a:pt x="f274" y="f275"/>
                      <a:pt x="f276" y="f277"/>
                      <a:pt x="f278" y="f279"/>
                    </a:cubicBezTo>
                    <a:cubicBezTo>
                      <a:pt x="f280" y="f281"/>
                      <a:pt x="f282" y="f283"/>
                      <a:pt x="f284" y="f285"/>
                    </a:cubicBezTo>
                    <a:lnTo>
                      <a:pt x="f286" y="f287"/>
                    </a:lnTo>
                    <a:cubicBezTo>
                      <a:pt x="f288" y="f289"/>
                      <a:pt x="f290" y="f291"/>
                      <a:pt x="f292" y="f293"/>
                    </a:cubicBezTo>
                    <a:cubicBezTo>
                      <a:pt x="f294" y="f295"/>
                      <a:pt x="f296" y="f297"/>
                      <a:pt x="f298" y="f299"/>
                    </a:cubicBezTo>
                    <a:lnTo>
                      <a:pt x="f300" y="f301"/>
                    </a:lnTo>
                    <a:cubicBezTo>
                      <a:pt x="f300" y="f302"/>
                      <a:pt x="f300" y="f303"/>
                      <a:pt x="f300" y="f304"/>
                    </a:cubicBezTo>
                    <a:cubicBezTo>
                      <a:pt x="f305" y="f306"/>
                      <a:pt x="f307" y="f308"/>
                      <a:pt x="f309" y="f310"/>
                    </a:cubicBezTo>
                    <a:lnTo>
                      <a:pt x="f311" y="f312"/>
                    </a:lnTo>
                    <a:cubicBezTo>
                      <a:pt x="f313" y="f314"/>
                      <a:pt x="f315" y="f316"/>
                      <a:pt x="f317" y="f318"/>
                    </a:cubicBezTo>
                    <a:cubicBezTo>
                      <a:pt x="f319" y="f320"/>
                      <a:pt x="f321" y="f322"/>
                      <a:pt x="f323" y="f324"/>
                    </a:cubicBezTo>
                    <a:lnTo>
                      <a:pt x="f325" y="f326"/>
                    </a:lnTo>
                    <a:cubicBezTo>
                      <a:pt x="f327" y="f328"/>
                      <a:pt x="f329" y="f330"/>
                      <a:pt x="f331" y="f332"/>
                    </a:cubicBezTo>
                    <a:lnTo>
                      <a:pt x="f333" y="f332"/>
                    </a:lnTo>
                    <a:lnTo>
                      <a:pt x="f333" y="f334"/>
                    </a:lnTo>
                    <a:lnTo>
                      <a:pt x="f335" y="f336"/>
                    </a:lnTo>
                    <a:cubicBezTo>
                      <a:pt x="f337" y="f334"/>
                      <a:pt x="f338" y="f339"/>
                      <a:pt x="f338" y="f340"/>
                    </a:cubicBezTo>
                    <a:lnTo>
                      <a:pt x="f341" y="f342"/>
                    </a:lnTo>
                    <a:cubicBezTo>
                      <a:pt x="f343" y="f344"/>
                      <a:pt x="f345" y="f346"/>
                      <a:pt x="f347" y="f348"/>
                    </a:cubicBezTo>
                    <a:cubicBezTo>
                      <a:pt x="f349" y="f350"/>
                      <a:pt x="f351" y="f352"/>
                      <a:pt x="f353" y="f354"/>
                    </a:cubicBezTo>
                    <a:cubicBezTo>
                      <a:pt x="f355" y="f356"/>
                      <a:pt x="f357" y="f358"/>
                      <a:pt x="f359" y="f360"/>
                    </a:cubicBezTo>
                    <a:cubicBezTo>
                      <a:pt x="f361" y="f362"/>
                      <a:pt x="f363" y="f364"/>
                      <a:pt x="f365" y="f366"/>
                    </a:cubicBezTo>
                    <a:cubicBezTo>
                      <a:pt x="f367" y="f366"/>
                      <a:pt x="f368" y="f369"/>
                      <a:pt x="f370" y="f371"/>
                    </a:cubicBezTo>
                    <a:cubicBezTo>
                      <a:pt x="f372" y="f373"/>
                      <a:pt x="f374" y="f375"/>
                      <a:pt x="f376" y="f377"/>
                    </a:cubicBezTo>
                    <a:cubicBezTo>
                      <a:pt x="f378" y="f379"/>
                      <a:pt x="f380" y="f381"/>
                      <a:pt x="f382" y="f383"/>
                    </a:cubicBezTo>
                    <a:cubicBezTo>
                      <a:pt x="f384" y="f385"/>
                      <a:pt x="f386" y="f387"/>
                      <a:pt x="f388" y="f389"/>
                    </a:cubicBezTo>
                    <a:cubicBezTo>
                      <a:pt x="f390" y="f389"/>
                      <a:pt x="f391" y="f392"/>
                      <a:pt x="f393" y="f392"/>
                    </a:cubicBezTo>
                    <a:cubicBezTo>
                      <a:pt x="f394" y="f392"/>
                      <a:pt x="f395" y="f396"/>
                      <a:pt x="f397" y="f389"/>
                    </a:cubicBezTo>
                    <a:cubicBezTo>
                      <a:pt x="f398" y="f399"/>
                      <a:pt x="f400" y="f401"/>
                      <a:pt x="f402" y="f401"/>
                    </a:cubicBezTo>
                    <a:cubicBezTo>
                      <a:pt x="f403" y="f401"/>
                      <a:pt x="f404" y="f405"/>
                      <a:pt x="f406" y="f405"/>
                    </a:cubicBezTo>
                    <a:cubicBezTo>
                      <a:pt x="f407" y="f405"/>
                      <a:pt x="f408" y="f409"/>
                      <a:pt x="f410" y="f411"/>
                    </a:cubicBezTo>
                    <a:lnTo>
                      <a:pt x="f412" y="f383"/>
                    </a:lnTo>
                    <a:cubicBezTo>
                      <a:pt x="f413" y="f414"/>
                      <a:pt x="f415" y="f414"/>
                      <a:pt x="f416" y="f414"/>
                    </a:cubicBezTo>
                    <a:cubicBezTo>
                      <a:pt x="f417" y="f414"/>
                      <a:pt x="f418" y="f419"/>
                      <a:pt x="f420" y="f419"/>
                    </a:cubicBezTo>
                    <a:cubicBezTo>
                      <a:pt x="f421" y="f419"/>
                      <a:pt x="f422" y="f419"/>
                      <a:pt x="f423" y="f381"/>
                    </a:cubicBezTo>
                    <a:lnTo>
                      <a:pt x="f423" y="f424"/>
                    </a:lnTo>
                    <a:cubicBezTo>
                      <a:pt x="f425" y="f426"/>
                      <a:pt x="f427" y="f426"/>
                      <a:pt x="f428" y="f426"/>
                    </a:cubicBezTo>
                    <a:cubicBezTo>
                      <a:pt x="f429" y="f426"/>
                      <a:pt x="f430" y="f426"/>
                      <a:pt x="f431" y="f426"/>
                    </a:cubicBezTo>
                    <a:cubicBezTo>
                      <a:pt x="f432" y="f426"/>
                      <a:pt x="f433" y="f434"/>
                      <a:pt x="f435" y="f436"/>
                    </a:cubicBezTo>
                    <a:cubicBezTo>
                      <a:pt x="f437" y="f438"/>
                      <a:pt x="f439" y="f440"/>
                      <a:pt x="f441" y="f442"/>
                    </a:cubicBezTo>
                    <a:cubicBezTo>
                      <a:pt x="f443" y="f444"/>
                      <a:pt x="f445" y="f446"/>
                      <a:pt x="f447" y="f448"/>
                    </a:cubicBezTo>
                    <a:cubicBezTo>
                      <a:pt x="f449" y="f375"/>
                      <a:pt x="f450" y="f444"/>
                      <a:pt x="f451" y="f452"/>
                    </a:cubicBezTo>
                    <a:cubicBezTo>
                      <a:pt x="f453" y="f454"/>
                      <a:pt x="f455" y="f452"/>
                      <a:pt x="f456" y="f457"/>
                    </a:cubicBezTo>
                    <a:cubicBezTo>
                      <a:pt x="f458" y="f459"/>
                      <a:pt x="f460" y="f461"/>
                      <a:pt x="f462" y="f461"/>
                    </a:cubicBezTo>
                    <a:lnTo>
                      <a:pt x="f462" y="f463"/>
                    </a:lnTo>
                    <a:cubicBezTo>
                      <a:pt x="f464" y="f463"/>
                      <a:pt x="f465" y="f463"/>
                      <a:pt x="f466" y="f463"/>
                    </a:cubicBezTo>
                    <a:cubicBezTo>
                      <a:pt x="f467" y="f463"/>
                      <a:pt x="f468" y="f469"/>
                      <a:pt x="f470" y="f469"/>
                    </a:cubicBezTo>
                    <a:cubicBezTo>
                      <a:pt x="f471" y="f469"/>
                      <a:pt x="f472" y="f469"/>
                      <a:pt x="f473" y="f469"/>
                    </a:cubicBezTo>
                    <a:cubicBezTo>
                      <a:pt x="f474" y="f475"/>
                      <a:pt x="f476" y="f477"/>
                      <a:pt x="f478" y="f479"/>
                    </a:cubicBezTo>
                    <a:cubicBezTo>
                      <a:pt x="f480" y="f481"/>
                      <a:pt x="f482" y="f483"/>
                      <a:pt x="f484" y="f358"/>
                    </a:cubicBezTo>
                    <a:cubicBezTo>
                      <a:pt x="f485" y="f486"/>
                      <a:pt x="f487" y="f488"/>
                      <a:pt x="f489" y="f490"/>
                    </a:cubicBezTo>
                    <a:lnTo>
                      <a:pt x="f491" y="f492"/>
                    </a:lnTo>
                    <a:cubicBezTo>
                      <a:pt x="f493" y="f494"/>
                      <a:pt x="f495" y="f496"/>
                      <a:pt x="f497" y="f496"/>
                    </a:cubicBezTo>
                    <a:cubicBezTo>
                      <a:pt x="f498" y="f496"/>
                      <a:pt x="f499" y="f500"/>
                      <a:pt x="f501" y="f502"/>
                    </a:cubicBezTo>
                    <a:cubicBezTo>
                      <a:pt x="f503" y="f504"/>
                      <a:pt x="f505" y="f506"/>
                      <a:pt x="f507" y="f508"/>
                    </a:cubicBezTo>
                    <a:cubicBezTo>
                      <a:pt x="f509" y="f510"/>
                      <a:pt x="f511" y="f352"/>
                      <a:pt x="f512" y="f513"/>
                    </a:cubicBezTo>
                    <a:cubicBezTo>
                      <a:pt x="f514" y="f350"/>
                      <a:pt x="f515" y="f516"/>
                      <a:pt x="f517" y="f518"/>
                    </a:cubicBezTo>
                    <a:cubicBezTo>
                      <a:pt x="f519" y="f520"/>
                      <a:pt x="f521" y="f522"/>
                      <a:pt x="f523" y="f524"/>
                    </a:cubicBezTo>
                    <a:cubicBezTo>
                      <a:pt x="f525" y="f346"/>
                      <a:pt x="f526" y="f527"/>
                      <a:pt x="f528" y="f529"/>
                    </a:cubicBezTo>
                    <a:cubicBezTo>
                      <a:pt x="f530" y="f340"/>
                      <a:pt x="f531" y="f342"/>
                      <a:pt x="f532" y="f339"/>
                    </a:cubicBezTo>
                    <a:cubicBezTo>
                      <a:pt x="f532" y="f533"/>
                      <a:pt x="f534" y="f535"/>
                      <a:pt x="f534" y="f334"/>
                    </a:cubicBezTo>
                    <a:cubicBezTo>
                      <a:pt x="f536" y="f537"/>
                      <a:pt x="f538" y="f336"/>
                      <a:pt x="f539" y="f540"/>
                    </a:cubicBezTo>
                    <a:cubicBezTo>
                      <a:pt x="f541" y="f332"/>
                      <a:pt x="f542" y="f543"/>
                      <a:pt x="f544" y="f545"/>
                    </a:cubicBezTo>
                    <a:cubicBezTo>
                      <a:pt x="f546" y="f547"/>
                      <a:pt x="f548" y="f549"/>
                      <a:pt x="f550" y="f324"/>
                    </a:cubicBezTo>
                    <a:cubicBezTo>
                      <a:pt x="f551" y="f552"/>
                      <a:pt x="f553" y="f554"/>
                      <a:pt x="f555" y="f556"/>
                    </a:cubicBezTo>
                    <a:lnTo>
                      <a:pt x="f555" y="f557"/>
                    </a:lnTo>
                    <a:cubicBezTo>
                      <a:pt x="f558" y="f559"/>
                      <a:pt x="f560" y="f561"/>
                      <a:pt x="f562" y="f561"/>
                    </a:cubicBezTo>
                    <a:cubicBezTo>
                      <a:pt x="f563" y="f561"/>
                      <a:pt x="f564" y="f565"/>
                      <a:pt x="f566" y="f567"/>
                    </a:cubicBezTo>
                    <a:lnTo>
                      <a:pt x="f568" y="f569"/>
                    </a:lnTo>
                    <a:cubicBezTo>
                      <a:pt x="f570" y="f571"/>
                      <a:pt x="f572" y="f573"/>
                      <a:pt x="f574" y="f575"/>
                    </a:cubicBezTo>
                    <a:cubicBezTo>
                      <a:pt x="f576" y="f577"/>
                      <a:pt x="f578" y="f579"/>
                      <a:pt x="f580" y="f579"/>
                    </a:cubicBezTo>
                    <a:lnTo>
                      <a:pt x="f581" y="f582"/>
                    </a:lnTo>
                    <a:cubicBezTo>
                      <a:pt x="f583" y="f582"/>
                      <a:pt x="f584" y="f585"/>
                      <a:pt x="f586" y="f587"/>
                    </a:cubicBezTo>
                    <a:lnTo>
                      <a:pt x="f588" y="f589"/>
                    </a:lnTo>
                    <a:cubicBezTo>
                      <a:pt x="f590" y="f591"/>
                      <a:pt x="f592" y="f593"/>
                      <a:pt x="f594" y="f593"/>
                    </a:cubicBezTo>
                    <a:lnTo>
                      <a:pt x="f595" y="f596"/>
                    </a:lnTo>
                    <a:cubicBezTo>
                      <a:pt x="f597" y="f598"/>
                      <a:pt x="f599" y="f600"/>
                      <a:pt x="f601" y="f602"/>
                    </a:cubicBezTo>
                    <a:lnTo>
                      <a:pt x="f603" y="f604"/>
                    </a:lnTo>
                    <a:cubicBezTo>
                      <a:pt x="f605" y="f606"/>
                      <a:pt x="f607" y="f608"/>
                      <a:pt x="f609" y="f610"/>
                    </a:cubicBezTo>
                    <a:cubicBezTo>
                      <a:pt x="f611" y="f612"/>
                      <a:pt x="f613" y="f614"/>
                      <a:pt x="f615" y="f616"/>
                    </a:cubicBezTo>
                    <a:cubicBezTo>
                      <a:pt x="f617" y="f618"/>
                      <a:pt x="f619" y="f620"/>
                      <a:pt x="f621" y="f622"/>
                    </a:cubicBezTo>
                    <a:cubicBezTo>
                      <a:pt x="f623" y="f314"/>
                      <a:pt x="f624" y="f625"/>
                      <a:pt x="f626" y="f627"/>
                    </a:cubicBezTo>
                    <a:cubicBezTo>
                      <a:pt x="f628" y="f629"/>
                      <a:pt x="f630" y="f631"/>
                      <a:pt x="f632" y="f633"/>
                    </a:cubicBezTo>
                    <a:lnTo>
                      <a:pt x="f634" y="f310"/>
                    </a:lnTo>
                    <a:lnTo>
                      <a:pt x="f635" y="f636"/>
                    </a:lnTo>
                    <a:lnTo>
                      <a:pt x="f635" y="f637"/>
                    </a:lnTo>
                    <a:cubicBezTo>
                      <a:pt x="f638" y="f639"/>
                      <a:pt x="f640" y="f641"/>
                      <a:pt x="f642" y="f643"/>
                    </a:cubicBezTo>
                    <a:lnTo>
                      <a:pt x="f644" y="f643"/>
                    </a:lnTo>
                    <a:lnTo>
                      <a:pt x="f645" y="f646"/>
                    </a:lnTo>
                    <a:lnTo>
                      <a:pt x="f647" y="f646"/>
                    </a:lnTo>
                    <a:cubicBezTo>
                      <a:pt x="f648" y="f649"/>
                      <a:pt x="f650" y="f651"/>
                      <a:pt x="f652" y="f653"/>
                    </a:cubicBezTo>
                    <a:lnTo>
                      <a:pt x="f654" y="f653"/>
                    </a:lnTo>
                    <a:cubicBezTo>
                      <a:pt x="f655" y="f656"/>
                      <a:pt x="f657" y="f658"/>
                      <a:pt x="f659" y="f660"/>
                    </a:cubicBezTo>
                    <a:cubicBezTo>
                      <a:pt x="f659" y="f661"/>
                      <a:pt x="f659" y="f662"/>
                      <a:pt x="f659" y="f663"/>
                    </a:cubicBezTo>
                    <a:lnTo>
                      <a:pt x="f664" y="f665"/>
                    </a:lnTo>
                    <a:lnTo>
                      <a:pt x="f666" y="f667"/>
                    </a:lnTo>
                    <a:cubicBezTo>
                      <a:pt x="f668" y="f669"/>
                      <a:pt x="f670" y="f671"/>
                      <a:pt x="f672" y="f673"/>
                    </a:cubicBezTo>
                    <a:lnTo>
                      <a:pt x="f674" y="f675"/>
                    </a:lnTo>
                    <a:cubicBezTo>
                      <a:pt x="f676" y="f677"/>
                      <a:pt x="f678" y="f679"/>
                      <a:pt x="f680" y="f681"/>
                    </a:cubicBezTo>
                    <a:cubicBezTo>
                      <a:pt x="f680" y="f682"/>
                      <a:pt x="f683" y="f684"/>
                      <a:pt x="f683" y="f685"/>
                    </a:cubicBezTo>
                    <a:lnTo>
                      <a:pt x="f686" y="f685"/>
                    </a:lnTo>
                    <a:cubicBezTo>
                      <a:pt x="f687" y="f688"/>
                      <a:pt x="f689" y="f690"/>
                      <a:pt x="f691" y="f692"/>
                    </a:cubicBezTo>
                    <a:cubicBezTo>
                      <a:pt x="f693" y="f694"/>
                      <a:pt x="f695" y="f696"/>
                      <a:pt x="f697" y="f698"/>
                    </a:cubicBezTo>
                    <a:cubicBezTo>
                      <a:pt x="f699" y="f700"/>
                      <a:pt x="f701" y="f702"/>
                      <a:pt x="f703" y="f704"/>
                    </a:cubicBezTo>
                    <a:lnTo>
                      <a:pt x="f705" y="f704"/>
                    </a:lnTo>
                    <a:cubicBezTo>
                      <a:pt x="f706" y="f707"/>
                      <a:pt x="f708" y="f709"/>
                      <a:pt x="f710" y="f711"/>
                    </a:cubicBezTo>
                    <a:cubicBezTo>
                      <a:pt x="f710" y="f712"/>
                      <a:pt x="f713" y="f714"/>
                      <a:pt x="f715" y="f716"/>
                    </a:cubicBezTo>
                    <a:lnTo>
                      <a:pt x="f717" y="f718"/>
                    </a:lnTo>
                    <a:cubicBezTo>
                      <a:pt x="f719" y="f720"/>
                      <a:pt x="f721" y="f722"/>
                      <a:pt x="f723" y="f724"/>
                    </a:cubicBezTo>
                    <a:cubicBezTo>
                      <a:pt x="f725" y="f726"/>
                      <a:pt x="f727" y="f728"/>
                      <a:pt x="f729" y="f730"/>
                    </a:cubicBezTo>
                    <a:cubicBezTo>
                      <a:pt x="f731" y="f732"/>
                      <a:pt x="f733" y="f734"/>
                      <a:pt x="f735" y="f736"/>
                    </a:cubicBezTo>
                    <a:cubicBezTo>
                      <a:pt x="f737" y="f738"/>
                      <a:pt x="f739" y="f740"/>
                      <a:pt x="f737" y="f741"/>
                    </a:cubicBezTo>
                    <a:cubicBezTo>
                      <a:pt x="f742" y="f743"/>
                      <a:pt x="f737" y="f744"/>
                      <a:pt x="f745" y="f746"/>
                    </a:cubicBezTo>
                    <a:cubicBezTo>
                      <a:pt x="f747" y="f748"/>
                      <a:pt x="f749" y="f750"/>
                      <a:pt x="f749" y="f751"/>
                    </a:cubicBezTo>
                    <a:cubicBezTo>
                      <a:pt x="f752" y="f753"/>
                      <a:pt x="f754" y="f755"/>
                      <a:pt x="f756" y="f757"/>
                    </a:cubicBezTo>
                    <a:cubicBezTo>
                      <a:pt x="f758" y="f759"/>
                      <a:pt x="f760" y="f761"/>
                      <a:pt x="f762" y="f763"/>
                    </a:cubicBezTo>
                    <a:cubicBezTo>
                      <a:pt x="f764" y="f765"/>
                      <a:pt x="f766" y="f767"/>
                      <a:pt x="f710" y="f768"/>
                    </a:cubicBezTo>
                    <a:cubicBezTo>
                      <a:pt x="f769" y="f770"/>
                      <a:pt x="f705" y="f771"/>
                      <a:pt x="f699" y="f772"/>
                    </a:cubicBezTo>
                    <a:cubicBezTo>
                      <a:pt x="f773" y="f774"/>
                      <a:pt x="f693" y="f775"/>
                      <a:pt x="f776" y="f777"/>
                    </a:cubicBezTo>
                    <a:cubicBezTo>
                      <a:pt x="f778" y="f779"/>
                      <a:pt x="f780" y="f781"/>
                      <a:pt x="f780" y="f782"/>
                    </a:cubicBezTo>
                    <a:lnTo>
                      <a:pt x="f687" y="f783"/>
                    </a:lnTo>
                    <a:cubicBezTo>
                      <a:pt x="f784" y="f785"/>
                      <a:pt x="f786" y="f787"/>
                      <a:pt x="f788" y="f789"/>
                    </a:cubicBezTo>
                    <a:lnTo>
                      <a:pt x="f676" y="f790"/>
                    </a:lnTo>
                    <a:cubicBezTo>
                      <a:pt x="f791" y="f792"/>
                      <a:pt x="f793" y="f794"/>
                      <a:pt x="f793" y="f795"/>
                    </a:cubicBezTo>
                    <a:lnTo>
                      <a:pt x="f672" y="f796"/>
                    </a:lnTo>
                    <a:cubicBezTo>
                      <a:pt x="f670" y="f797"/>
                      <a:pt x="f668" y="f798"/>
                      <a:pt x="f799" y="f800"/>
                    </a:cubicBezTo>
                    <a:cubicBezTo>
                      <a:pt x="f801" y="f802"/>
                      <a:pt x="f803" y="f804"/>
                      <a:pt x="f805" y="f806"/>
                    </a:cubicBezTo>
                    <a:lnTo>
                      <a:pt x="f657" y="f807"/>
                    </a:lnTo>
                    <a:cubicBezTo>
                      <a:pt x="f808" y="f807"/>
                      <a:pt x="f809" y="f810"/>
                      <a:pt x="f811" y="f810"/>
                    </a:cubicBezTo>
                    <a:lnTo>
                      <a:pt x="f809" y="f812"/>
                    </a:lnTo>
                    <a:cubicBezTo>
                      <a:pt x="f813" y="f814"/>
                      <a:pt x="f815" y="f816"/>
                      <a:pt x="f817" y="f818"/>
                    </a:cubicBezTo>
                    <a:cubicBezTo>
                      <a:pt x="f819" y="f820"/>
                      <a:pt x="f819" y="f821"/>
                      <a:pt x="f819" y="f822"/>
                    </a:cubicBezTo>
                    <a:lnTo>
                      <a:pt x="f823" y="f822"/>
                    </a:lnTo>
                    <a:cubicBezTo>
                      <a:pt x="f823" y="f824"/>
                      <a:pt x="f825" y="f826"/>
                      <a:pt x="f825" y="f827"/>
                    </a:cubicBezTo>
                    <a:lnTo>
                      <a:pt x="f828" y="f829"/>
                    </a:lnTo>
                    <a:cubicBezTo>
                      <a:pt x="f830" y="f831"/>
                      <a:pt x="f832" y="f833"/>
                      <a:pt x="f834" y="f835"/>
                    </a:cubicBezTo>
                    <a:cubicBezTo>
                      <a:pt x="f836" y="f837"/>
                      <a:pt x="f838" y="f839"/>
                      <a:pt x="f840" y="f841"/>
                    </a:cubicBezTo>
                    <a:cubicBezTo>
                      <a:pt x="f842" y="f843"/>
                      <a:pt x="f844" y="f845"/>
                      <a:pt x="f846" y="f847"/>
                    </a:cubicBezTo>
                    <a:cubicBezTo>
                      <a:pt x="f848" y="f849"/>
                      <a:pt x="f850" y="f128"/>
                      <a:pt x="f851" y="f116"/>
                    </a:cubicBezTo>
                    <a:lnTo>
                      <a:pt x="f852" y="f116"/>
                    </a:lnTo>
                    <a:lnTo>
                      <a:pt x="f852" y="f853"/>
                    </a:lnTo>
                    <a:cubicBezTo>
                      <a:pt x="f854" y="f855"/>
                      <a:pt x="f609" y="f856"/>
                      <a:pt x="f857" y="f858"/>
                    </a:cubicBezTo>
                    <a:lnTo>
                      <a:pt x="f857" y="f95"/>
                    </a:lnTo>
                    <a:cubicBezTo>
                      <a:pt x="f859" y="f97"/>
                      <a:pt x="f860" y="f97"/>
                      <a:pt x="f861" y="f99"/>
                    </a:cubicBezTo>
                    <a:lnTo>
                      <a:pt x="f861" y="f89"/>
                    </a:lnTo>
                    <a:lnTo>
                      <a:pt x="f594" y="f862"/>
                    </a:lnTo>
                    <a:lnTo>
                      <a:pt x="f594" y="f863"/>
                    </a:lnTo>
                    <a:cubicBezTo>
                      <a:pt x="f592" y="f863"/>
                      <a:pt x="f864" y="f865"/>
                      <a:pt x="f866" y="f865"/>
                    </a:cubicBezTo>
                    <a:cubicBezTo>
                      <a:pt x="f867" y="f868"/>
                      <a:pt x="f581" y="f869"/>
                      <a:pt x="f870" y="f868"/>
                    </a:cubicBezTo>
                    <a:lnTo>
                      <a:pt x="f871" y="f83"/>
                    </a:lnTo>
                    <a:cubicBezTo>
                      <a:pt x="f576" y="f872"/>
                      <a:pt x="f873" y="f874"/>
                      <a:pt x="f875" y="f874"/>
                    </a:cubicBezTo>
                    <a:lnTo>
                      <a:pt x="f875" y="f81"/>
                    </a:lnTo>
                    <a:cubicBezTo>
                      <a:pt x="f876" y="f77"/>
                      <a:pt x="f877" y="f79"/>
                      <a:pt x="f878" y="f879"/>
                    </a:cubicBezTo>
                    <a:cubicBezTo>
                      <a:pt x="f880" y="f75"/>
                      <a:pt x="f881" y="f882"/>
                      <a:pt x="f883" y="f73"/>
                    </a:cubicBezTo>
                    <a:lnTo>
                      <a:pt x="f884" y="f885"/>
                    </a:lnTo>
                    <a:cubicBezTo>
                      <a:pt x="f886" y="f887"/>
                      <a:pt x="f888" y="f889"/>
                      <a:pt x="f890" y="f891"/>
                    </a:cubicBezTo>
                    <a:cubicBezTo>
                      <a:pt x="f892" y="f69"/>
                      <a:pt x="f893" y="f894"/>
                      <a:pt x="f895" y="f896"/>
                    </a:cubicBezTo>
                    <a:cubicBezTo>
                      <a:pt x="f897" y="f898"/>
                      <a:pt x="f899" y="f900"/>
                      <a:pt x="f901" y="f51"/>
                    </a:cubicBezTo>
                    <a:cubicBezTo>
                      <a:pt x="f902" y="f49"/>
                      <a:pt x="f903" y="f49"/>
                      <a:pt x="f904" y="f905"/>
                    </a:cubicBezTo>
                    <a:cubicBezTo>
                      <a:pt x="f906" y="f907"/>
                      <a:pt x="f519" y="f43"/>
                      <a:pt x="f908" y="f39"/>
                    </a:cubicBezTo>
                    <a:cubicBezTo>
                      <a:pt x="f909" y="f41"/>
                      <a:pt x="f910" y="f41"/>
                      <a:pt x="f911" y="f912"/>
                    </a:cubicBezTo>
                    <a:cubicBezTo>
                      <a:pt x="f913" y="f914"/>
                      <a:pt x="f915" y="f916"/>
                      <a:pt x="f917" y="f916"/>
                    </a:cubicBezTo>
                    <a:cubicBezTo>
                      <a:pt x="f918" y="f916"/>
                      <a:pt x="f919" y="f920"/>
                      <a:pt x="f921" y="f922"/>
                    </a:cubicBezTo>
                    <a:lnTo>
                      <a:pt x="f921" y="f32"/>
                    </a:lnTo>
                    <a:cubicBezTo>
                      <a:pt x="f923" y="f924"/>
                      <a:pt x="f925" y="f926"/>
                      <a:pt x="f927" y="f926"/>
                    </a:cubicBezTo>
                    <a:cubicBezTo>
                      <a:pt x="f208" y="f926"/>
                      <a:pt x="f928" y="f929"/>
                      <a:pt x="f930" y="f929"/>
                    </a:cubicBezTo>
                    <a:cubicBezTo>
                      <a:pt x="f931" y="f929"/>
                      <a:pt x="f932" y="f933"/>
                      <a:pt x="f934" y="f935"/>
                    </a:cubicBezTo>
                    <a:cubicBezTo>
                      <a:pt x="f936" y="f937"/>
                      <a:pt x="f938" y="f939"/>
                      <a:pt x="f940" y="f939"/>
                    </a:cubicBezTo>
                    <a:cubicBezTo>
                      <a:pt x="f941" y="f939"/>
                      <a:pt x="f942" y="f943"/>
                      <a:pt x="f944" y="f943"/>
                    </a:cubicBezTo>
                    <a:cubicBezTo>
                      <a:pt x="f945" y="f943"/>
                      <a:pt x="f946" y="f947"/>
                      <a:pt x="f476" y="f948"/>
                    </a:cubicBezTo>
                    <a:cubicBezTo>
                      <a:pt x="f949" y="f950"/>
                      <a:pt x="f951" y="f952"/>
                      <a:pt x="f953" y="f952"/>
                    </a:cubicBezTo>
                    <a:cubicBezTo>
                      <a:pt x="f954" y="f952"/>
                      <a:pt x="f955" y="f956"/>
                      <a:pt x="f957" y="f25"/>
                    </a:cubicBezTo>
                    <a:lnTo>
                      <a:pt x="f957" y="f958"/>
                    </a:lnTo>
                    <a:cubicBezTo>
                      <a:pt x="f959" y="f756"/>
                      <a:pt x="f960" y="f961"/>
                      <a:pt x="f962" y="f961"/>
                    </a:cubicBezTo>
                    <a:cubicBezTo>
                      <a:pt x="f963" y="f961"/>
                      <a:pt x="f964" y="f13"/>
                      <a:pt x="f965" y="f13"/>
                    </a:cubicBezTo>
                    <a:cubicBezTo>
                      <a:pt x="f966" y="f13"/>
                      <a:pt x="f967" y="f968"/>
                      <a:pt x="f969" y="f11"/>
                    </a:cubicBezTo>
                    <a:cubicBezTo>
                      <a:pt x="f970" y="f971"/>
                      <a:pt x="f972" y="f973"/>
                      <a:pt x="f974" y="f975"/>
                    </a:cubicBezTo>
                    <a:cubicBezTo>
                      <a:pt x="f976" y="f977"/>
                      <a:pt x="f978" y="f6"/>
                      <a:pt x="f5" y="f6"/>
                    </a:cubicBezTo>
                    <a:close/>
                    <a:moveTo>
                      <a:pt x="f979" y="f2"/>
                    </a:moveTo>
                    <a:cubicBezTo>
                      <a:pt x="f980" y="f2"/>
                      <a:pt x="f981" y="f982"/>
                      <a:pt x="f983" y="f984"/>
                    </a:cubicBezTo>
                    <a:cubicBezTo>
                      <a:pt x="f985" y="f984"/>
                      <a:pt x="f986" y="f987"/>
                      <a:pt x="f988" y="f987"/>
                    </a:cubicBezTo>
                    <a:cubicBezTo>
                      <a:pt x="f989" y="f987"/>
                      <a:pt x="f990" y="f991"/>
                      <a:pt x="f992" y="f993"/>
                    </a:cubicBezTo>
                    <a:lnTo>
                      <a:pt x="f994" y="f995"/>
                    </a:lnTo>
                    <a:cubicBezTo>
                      <a:pt x="f996" y="f997"/>
                      <a:pt x="f998" y="f997"/>
                      <a:pt x="f944" y="f997"/>
                    </a:cubicBezTo>
                    <a:cubicBezTo>
                      <a:pt x="f999" y="f997"/>
                      <a:pt x="f1000" y="f1001"/>
                      <a:pt x="f1002" y="f1001"/>
                    </a:cubicBezTo>
                    <a:lnTo>
                      <a:pt x="f1003" y="f1004"/>
                    </a:lnTo>
                    <a:cubicBezTo>
                      <a:pt x="f1005" y="f1006"/>
                      <a:pt x="f1007" y="f1008"/>
                      <a:pt x="f1009" y="f1008"/>
                    </a:cubicBezTo>
                    <a:cubicBezTo>
                      <a:pt x="f1010" y="f1008"/>
                      <a:pt x="f1011" y="f1012"/>
                      <a:pt x="f1013" y="f1012"/>
                    </a:cubicBezTo>
                    <a:lnTo>
                      <a:pt x="f1014" y="f1015"/>
                    </a:lnTo>
                    <a:cubicBezTo>
                      <a:pt x="f1016" y="f1015"/>
                      <a:pt x="f1017" y="f1018"/>
                      <a:pt x="f904" y="f1019"/>
                    </a:cubicBezTo>
                    <a:lnTo>
                      <a:pt x="f1020" y="f1021"/>
                    </a:lnTo>
                    <a:cubicBezTo>
                      <a:pt x="f1022" y="f1021"/>
                      <a:pt x="f1023" y="f1024"/>
                      <a:pt x="f531" y="f1025"/>
                    </a:cubicBezTo>
                    <a:lnTo>
                      <a:pt x="f531" y="f1026"/>
                    </a:lnTo>
                    <a:cubicBezTo>
                      <a:pt x="f1027" y="f1028"/>
                      <a:pt x="f1029" y="f1028"/>
                      <a:pt x="f1030" y="f1031"/>
                    </a:cubicBezTo>
                    <a:lnTo>
                      <a:pt x="f1030" y="f1032"/>
                    </a:lnTo>
                    <a:cubicBezTo>
                      <a:pt x="f1033" y="f1032"/>
                      <a:pt x="f544" y="f1034"/>
                      <a:pt x="f1035" y="f1034"/>
                    </a:cubicBezTo>
                    <a:lnTo>
                      <a:pt x="f1036" y="f1037"/>
                    </a:lnTo>
                    <a:cubicBezTo>
                      <a:pt x="f1038" y="f1039"/>
                      <a:pt x="f1040" y="f1041"/>
                      <a:pt x="f1042" y="f1043"/>
                    </a:cubicBezTo>
                    <a:cubicBezTo>
                      <a:pt x="f1044" y="f1045"/>
                      <a:pt x="f1046" y="f1047"/>
                      <a:pt x="f873" y="f1048"/>
                    </a:cubicBezTo>
                    <a:cubicBezTo>
                      <a:pt x="f1049" y="f1050"/>
                      <a:pt x="f1051" y="f1052"/>
                      <a:pt x="f1053" y="f1052"/>
                    </a:cubicBezTo>
                    <a:lnTo>
                      <a:pt x="f1054" y="f1055"/>
                    </a:lnTo>
                    <a:cubicBezTo>
                      <a:pt x="f867" y="f1056"/>
                      <a:pt x="f1057" y="f1056"/>
                      <a:pt x="f594" y="f1056"/>
                    </a:cubicBezTo>
                    <a:lnTo>
                      <a:pt x="f595" y="f1058"/>
                    </a:lnTo>
                    <a:cubicBezTo>
                      <a:pt x="f1059" y="f1058"/>
                      <a:pt x="f1060" y="f1061"/>
                      <a:pt x="f601" y="f1061"/>
                    </a:cubicBezTo>
                    <a:lnTo>
                      <a:pt x="f601" y="f1062"/>
                    </a:lnTo>
                    <a:cubicBezTo>
                      <a:pt x="f1063" y="f1064"/>
                      <a:pt x="f1065" y="f1066"/>
                      <a:pt x="f607" y="f1067"/>
                    </a:cubicBezTo>
                    <a:lnTo>
                      <a:pt x="f1068" y="f1069"/>
                    </a:lnTo>
                    <a:cubicBezTo>
                      <a:pt x="f1070" y="f1071"/>
                      <a:pt x="f1072" y="f1073"/>
                      <a:pt x="f852" y="f1074"/>
                    </a:cubicBezTo>
                    <a:lnTo>
                      <a:pt x="f1075" y="f1076"/>
                    </a:lnTo>
                    <a:cubicBezTo>
                      <a:pt x="f1077" y="f1078"/>
                      <a:pt x="f623" y="f1079"/>
                      <a:pt x="f1080" y="f1081"/>
                    </a:cubicBezTo>
                    <a:lnTo>
                      <a:pt x="f1082" y="f1083"/>
                    </a:lnTo>
                    <a:cubicBezTo>
                      <a:pt x="f1084" y="f1085"/>
                      <a:pt x="f1086" y="f1087"/>
                      <a:pt x="f1088" y="f1087"/>
                    </a:cubicBezTo>
                    <a:lnTo>
                      <a:pt x="f1089" y="f1090"/>
                    </a:lnTo>
                    <a:cubicBezTo>
                      <a:pt x="f1091" y="f1090"/>
                      <a:pt x="f1092" y="f1093"/>
                      <a:pt x="f628" y="f1094"/>
                    </a:cubicBezTo>
                    <a:lnTo>
                      <a:pt x="f1095" y="f1096"/>
                    </a:lnTo>
                    <a:cubicBezTo>
                      <a:pt x="f1097" y="f1098"/>
                      <a:pt x="f1099" y="f1100"/>
                      <a:pt x="f848" y="f1100"/>
                    </a:cubicBezTo>
                    <a:lnTo>
                      <a:pt x="f1101" y="f1102"/>
                    </a:lnTo>
                    <a:cubicBezTo>
                      <a:pt x="f1103" y="f1102"/>
                      <a:pt x="f1104" y="f1105"/>
                      <a:pt x="f1106" y="f1105"/>
                    </a:cubicBezTo>
                    <a:lnTo>
                      <a:pt x="f1107" y="f1108"/>
                    </a:lnTo>
                    <a:cubicBezTo>
                      <a:pt x="f1109" y="f1108"/>
                      <a:pt x="f1110" y="f1108"/>
                      <a:pt x="f844" y="f1111"/>
                    </a:cubicBezTo>
                    <a:lnTo>
                      <a:pt x="f1112" y="f1113"/>
                    </a:lnTo>
                    <a:lnTo>
                      <a:pt x="f1114" y="f1115"/>
                    </a:lnTo>
                    <a:lnTo>
                      <a:pt x="f1114" y="f1116"/>
                    </a:lnTo>
                    <a:cubicBezTo>
                      <a:pt x="f1117" y="f1116"/>
                      <a:pt x="f1118" y="f1119"/>
                      <a:pt x="f1120" y="f1119"/>
                    </a:cubicBezTo>
                    <a:lnTo>
                      <a:pt x="f1121" y="f1122"/>
                    </a:lnTo>
                    <a:lnTo>
                      <a:pt x="f836" y="f1123"/>
                    </a:lnTo>
                    <a:lnTo>
                      <a:pt x="f1124" y="f1125"/>
                    </a:lnTo>
                    <a:lnTo>
                      <a:pt x="f1126" y="f1125"/>
                    </a:lnTo>
                    <a:lnTo>
                      <a:pt x="f1127" y="f1128"/>
                    </a:lnTo>
                    <a:cubicBezTo>
                      <a:pt x="f642" y="f1129"/>
                      <a:pt x="f1130" y="f1131"/>
                      <a:pt x="f1132" y="f6"/>
                    </a:cubicBezTo>
                    <a:cubicBezTo>
                      <a:pt x="f1133" y="f973"/>
                      <a:pt x="f1134" y="f948"/>
                      <a:pt x="f1135" y="f1136"/>
                    </a:cubicBezTo>
                    <a:cubicBezTo>
                      <a:pt x="f683" y="f1137"/>
                      <a:pt x="f1138" y="f1139"/>
                      <a:pt x="f1140" y="f1141"/>
                    </a:cubicBezTo>
                    <a:lnTo>
                      <a:pt x="f1142" y="f1143"/>
                    </a:lnTo>
                    <a:cubicBezTo>
                      <a:pt x="f1144" y="f91"/>
                      <a:pt x="f1145" y="f101"/>
                      <a:pt x="f1146" y="f1147"/>
                    </a:cubicBezTo>
                    <a:lnTo>
                      <a:pt x="f1148" y="f1147"/>
                    </a:lnTo>
                    <a:cubicBezTo>
                      <a:pt x="f1149" y="f1150"/>
                      <a:pt x="f1151" y="f1152"/>
                      <a:pt x="f1153" y="f1154"/>
                    </a:cubicBezTo>
                    <a:lnTo>
                      <a:pt x="f1155" y="f116"/>
                    </a:lnTo>
                    <a:cubicBezTo>
                      <a:pt x="f1156" y="f122"/>
                      <a:pt x="f1157" y="f126"/>
                      <a:pt x="f1158" y="f1159"/>
                    </a:cubicBezTo>
                    <a:cubicBezTo>
                      <a:pt x="f1160" y="f1161"/>
                      <a:pt x="f1162" y="f1163"/>
                      <a:pt x="f1164" y="f134"/>
                    </a:cubicBezTo>
                    <a:lnTo>
                      <a:pt x="f1165" y="f134"/>
                    </a:lnTo>
                    <a:cubicBezTo>
                      <a:pt x="f1166" y="f849"/>
                      <a:pt x="f1166" y="f1167"/>
                      <a:pt x="f1166" y="f1168"/>
                    </a:cubicBezTo>
                    <a:lnTo>
                      <a:pt x="f914" y="f1169"/>
                    </a:lnTo>
                    <a:lnTo>
                      <a:pt x="f1170" y="f142"/>
                    </a:lnTo>
                    <a:lnTo>
                      <a:pt x="f1171" y="f1172"/>
                    </a:lnTo>
                    <a:cubicBezTo>
                      <a:pt x="f1171" y="f1173"/>
                      <a:pt x="f1174" y="f144"/>
                      <a:pt x="f1174" y="f1175"/>
                    </a:cubicBezTo>
                    <a:lnTo>
                      <a:pt x="f1176" y="f1175"/>
                    </a:lnTo>
                    <a:cubicBezTo>
                      <a:pt x="f1177" y="f1178"/>
                      <a:pt x="f1179" y="f843"/>
                      <a:pt x="f756" y="f1180"/>
                    </a:cubicBezTo>
                    <a:lnTo>
                      <a:pt x="f1181" y="f1180"/>
                    </a:lnTo>
                    <a:cubicBezTo>
                      <a:pt x="f1181" y="f1182"/>
                      <a:pt x="f1181" y="f1183"/>
                      <a:pt x="f739" y="f1184"/>
                    </a:cubicBezTo>
                    <a:cubicBezTo>
                      <a:pt x="f749" y="f1185"/>
                      <a:pt x="f1186" y="f1187"/>
                      <a:pt x="f745" y="f1188"/>
                    </a:cubicBezTo>
                    <a:cubicBezTo>
                      <a:pt x="f1189" y="f1190"/>
                      <a:pt x="f1191" y="f1192"/>
                      <a:pt x="f1193" y="f1194"/>
                    </a:cubicBezTo>
                    <a:cubicBezTo>
                      <a:pt x="f1195" y="f1196"/>
                      <a:pt x="f1197" y="f1198"/>
                      <a:pt x="f1199" y="f226"/>
                    </a:cubicBezTo>
                    <a:cubicBezTo>
                      <a:pt x="f2" y="f1200"/>
                      <a:pt x="f1201" y="f1202"/>
                      <a:pt x="f1199" y="f1203"/>
                    </a:cubicBezTo>
                    <a:cubicBezTo>
                      <a:pt x="f1204" y="f1205"/>
                      <a:pt x="f1206" y="f1207"/>
                      <a:pt x="f1208" y="f1209"/>
                    </a:cubicBezTo>
                    <a:cubicBezTo>
                      <a:pt x="f1210" y="f1211"/>
                      <a:pt x="f1212" y="f1213"/>
                      <a:pt x="f1214" y="f1215"/>
                    </a:cubicBezTo>
                    <a:cubicBezTo>
                      <a:pt x="f1216" y="f1217"/>
                      <a:pt x="f1218" y="f1219"/>
                      <a:pt x="f1220" y="f1221"/>
                    </a:cubicBezTo>
                    <a:cubicBezTo>
                      <a:pt x="f1222" y="f1223"/>
                      <a:pt x="f1224" y="f1225"/>
                      <a:pt x="f1162" y="f1226"/>
                    </a:cubicBezTo>
                    <a:lnTo>
                      <a:pt x="f1227" y="f637"/>
                    </a:lnTo>
                    <a:cubicBezTo>
                      <a:pt x="f1228" y="f1229"/>
                      <a:pt x="f1228" y="f1230"/>
                      <a:pt x="f1228" y="f1231"/>
                    </a:cubicBezTo>
                    <a:lnTo>
                      <a:pt x="f1158" y="f1232"/>
                    </a:lnTo>
                    <a:cubicBezTo>
                      <a:pt x="f1157" y="f1233"/>
                      <a:pt x="f1234" y="f1235"/>
                      <a:pt x="f1153" y="f629"/>
                    </a:cubicBezTo>
                    <a:cubicBezTo>
                      <a:pt x="f1236" y="f1237"/>
                      <a:pt x="f1238" y="f1239"/>
                      <a:pt x="f1148" y="f1240"/>
                    </a:cubicBezTo>
                    <a:lnTo>
                      <a:pt x="f1146" y="f1240"/>
                    </a:lnTo>
                    <a:cubicBezTo>
                      <a:pt x="f1140" y="f1241"/>
                      <a:pt x="f1138" y="f1242"/>
                      <a:pt x="f786" y="f554"/>
                    </a:cubicBezTo>
                    <a:cubicBezTo>
                      <a:pt x="f1243" y="f1244"/>
                      <a:pt x="f657" y="f1245"/>
                      <a:pt x="f819" y="f344"/>
                    </a:cubicBezTo>
                    <a:lnTo>
                      <a:pt x="f817" y="f1246"/>
                    </a:lnTo>
                    <a:cubicBezTo>
                      <a:pt x="f823" y="f524"/>
                      <a:pt x="f645" y="f520"/>
                      <a:pt x="f1126" y="f350"/>
                    </a:cubicBezTo>
                    <a:cubicBezTo>
                      <a:pt x="f1247" y="f1248"/>
                      <a:pt x="f1124" y="f510"/>
                      <a:pt x="f1121" y="f508"/>
                    </a:cubicBezTo>
                    <a:lnTo>
                      <a:pt x="f1121" y="f1249"/>
                    </a:lnTo>
                    <a:cubicBezTo>
                      <a:pt x="f1250" y="f1249"/>
                      <a:pt x="f1251" y="f1252"/>
                      <a:pt x="f1253" y="f1252"/>
                    </a:cubicBezTo>
                    <a:lnTo>
                      <a:pt x="f1253" y="f502"/>
                    </a:lnTo>
                    <a:lnTo>
                      <a:pt x="f1112" y="f1254"/>
                    </a:lnTo>
                    <a:lnTo>
                      <a:pt x="f1112" y="f1255"/>
                    </a:lnTo>
                    <a:cubicBezTo>
                      <a:pt x="f1256" y="f356"/>
                      <a:pt x="f1109" y="f1257"/>
                      <a:pt x="f1258" y="f1257"/>
                    </a:cubicBezTo>
                    <a:lnTo>
                      <a:pt x="f1107" y="f1259"/>
                    </a:lnTo>
                    <a:cubicBezTo>
                      <a:pt x="f1260" y="f1261"/>
                      <a:pt x="f1262" y="f486"/>
                      <a:pt x="f1101" y="f486"/>
                    </a:cubicBezTo>
                    <a:lnTo>
                      <a:pt x="f1101" y="f481"/>
                    </a:lnTo>
                    <a:cubicBezTo>
                      <a:pt x="f1263" y="f1264"/>
                      <a:pt x="f1095" y="f475"/>
                      <a:pt x="f1265" y="f362"/>
                    </a:cubicBezTo>
                    <a:lnTo>
                      <a:pt x="f1266" y="f366"/>
                    </a:lnTo>
                    <a:cubicBezTo>
                      <a:pt x="f850" y="f366"/>
                      <a:pt x="f626" y="f366"/>
                      <a:pt x="f1267" y="f463"/>
                    </a:cubicBezTo>
                    <a:lnTo>
                      <a:pt x="f1268" y="f1269"/>
                    </a:lnTo>
                    <a:cubicBezTo>
                      <a:pt x="f1270" y="f1269"/>
                      <a:pt x="f1271" y="f459"/>
                      <a:pt x="f623" y="f459"/>
                    </a:cubicBezTo>
                    <a:cubicBezTo>
                      <a:pt x="f1272" y="f1273"/>
                      <a:pt x="f617" y="f1273"/>
                      <a:pt x="f1274" y="f1275"/>
                    </a:cubicBezTo>
                    <a:lnTo>
                      <a:pt x="f1276" y="f1275"/>
                    </a:lnTo>
                    <a:cubicBezTo>
                      <a:pt x="f1277" y="f1278"/>
                      <a:pt x="f586" y="f438"/>
                      <a:pt x="f873" y="f1279"/>
                    </a:cubicBezTo>
                    <a:cubicBezTo>
                      <a:pt x="f1280" y="f381"/>
                      <a:pt x="f1281" y="f383"/>
                      <a:pt x="f1282" y="f383"/>
                    </a:cubicBezTo>
                    <a:cubicBezTo>
                      <a:pt x="f1044" y="f1283"/>
                      <a:pt x="f1044" y="f411"/>
                      <a:pt x="f1044" y="f1284"/>
                    </a:cubicBezTo>
                    <a:cubicBezTo>
                      <a:pt x="f1285" y="f387"/>
                      <a:pt x="f1286" y="f387"/>
                      <a:pt x="f1287" y="f387"/>
                    </a:cubicBezTo>
                    <a:lnTo>
                      <a:pt x="f1287" y="f1288"/>
                    </a:lnTo>
                    <a:cubicBezTo>
                      <a:pt x="f1289" y="f1290"/>
                      <a:pt x="f1291" y="f1292"/>
                      <a:pt x="f1293" y="f1294"/>
                    </a:cubicBezTo>
                    <a:cubicBezTo>
                      <a:pt x="f1295" y="f1296"/>
                      <a:pt x="f1297" y="f1298"/>
                      <a:pt x="f1299" y="f1300"/>
                    </a:cubicBezTo>
                    <a:cubicBezTo>
                      <a:pt x="f1301" y="f1302"/>
                      <a:pt x="f1303" y="f1304"/>
                      <a:pt x="f1305" y="f1306"/>
                    </a:cubicBezTo>
                    <a:lnTo>
                      <a:pt x="f1305" y="f1307"/>
                    </a:lnTo>
                    <a:cubicBezTo>
                      <a:pt x="f1308" y="f1309"/>
                      <a:pt x="f1310" y="f1311"/>
                      <a:pt x="f514" y="f1312"/>
                    </a:cubicBezTo>
                    <a:cubicBezTo>
                      <a:pt x="f1313" y="f1314"/>
                      <a:pt x="f1315" y="f1316"/>
                      <a:pt x="f1317" y="f1318"/>
                    </a:cubicBezTo>
                    <a:cubicBezTo>
                      <a:pt x="f489" y="f1319"/>
                      <a:pt x="f1320" y="f1321"/>
                      <a:pt x="f1322" y="f1323"/>
                    </a:cubicBezTo>
                    <a:cubicBezTo>
                      <a:pt x="f1324" y="f1325"/>
                      <a:pt x="f1326" y="f1327"/>
                      <a:pt x="f1328" y="f1329"/>
                    </a:cubicBezTo>
                    <a:lnTo>
                      <a:pt x="f1328" y="f1330"/>
                    </a:lnTo>
                    <a:cubicBezTo>
                      <a:pt x="f1331" y="f1330"/>
                      <a:pt x="f1332" y="f1333"/>
                      <a:pt x="f957" y="f1334"/>
                    </a:cubicBezTo>
                    <a:lnTo>
                      <a:pt x="f1335" y="f1336"/>
                    </a:lnTo>
                    <a:cubicBezTo>
                      <a:pt x="f1337" y="f1336"/>
                      <a:pt x="f1338" y="f1339"/>
                      <a:pt x="f1340" y="f1341"/>
                    </a:cubicBezTo>
                    <a:cubicBezTo>
                      <a:pt x="f1342" y="f1343"/>
                      <a:pt x="f1344" y="f1345"/>
                      <a:pt x="f1346" y="f1347"/>
                    </a:cubicBezTo>
                    <a:lnTo>
                      <a:pt x="f453" y="f1348"/>
                    </a:lnTo>
                    <a:cubicBezTo>
                      <a:pt x="f1349" y="f1350"/>
                      <a:pt x="f1351" y="f1352"/>
                      <a:pt x="f1353" y="f1354"/>
                    </a:cubicBezTo>
                    <a:cubicBezTo>
                      <a:pt x="f1355" y="f1356"/>
                      <a:pt x="f1357" y="f1358"/>
                      <a:pt x="f1359" y="f1356"/>
                    </a:cubicBezTo>
                    <a:cubicBezTo>
                      <a:pt x="f1360" y="f1361"/>
                      <a:pt x="f1362" y="f1363"/>
                      <a:pt x="f1364" y="f1363"/>
                    </a:cubicBezTo>
                    <a:cubicBezTo>
                      <a:pt x="f1365" y="f1363"/>
                      <a:pt x="f1366" y="f1363"/>
                      <a:pt x="f1367" y="f1363"/>
                    </a:cubicBezTo>
                    <a:cubicBezTo>
                      <a:pt x="f1368" y="f1363"/>
                      <a:pt x="f1369" y="f1370"/>
                      <a:pt x="f1371" y="f1372"/>
                    </a:cubicBezTo>
                    <a:lnTo>
                      <a:pt x="f1373" y="f1374"/>
                    </a:lnTo>
                    <a:cubicBezTo>
                      <a:pt x="f1375" y="f1374"/>
                      <a:pt x="f1376" y="f1377"/>
                      <a:pt x="f1378" y="f1377"/>
                    </a:cubicBezTo>
                    <a:cubicBezTo>
                      <a:pt x="f1379" y="f1377"/>
                      <a:pt x="f1380" y="f1381"/>
                      <a:pt x="f1382" y="f1374"/>
                    </a:cubicBezTo>
                    <a:cubicBezTo>
                      <a:pt x="f1383" y="f1374"/>
                      <a:pt x="f1384" y="f1374"/>
                      <a:pt x="f1385" y="f1374"/>
                    </a:cubicBezTo>
                    <a:cubicBezTo>
                      <a:pt x="f1386" y="f1374"/>
                      <a:pt x="f1387" y="f1388"/>
                      <a:pt x="f1389" y="f1388"/>
                    </a:cubicBezTo>
                    <a:cubicBezTo>
                      <a:pt x="f1390" y="f1388"/>
                      <a:pt x="f1391" y="f1392"/>
                      <a:pt x="f1393" y="f1394"/>
                    </a:cubicBezTo>
                    <a:cubicBezTo>
                      <a:pt x="f1395" y="f1396"/>
                      <a:pt x="f1397" y="f1398"/>
                      <a:pt x="f1399" y="f1398"/>
                    </a:cubicBezTo>
                    <a:cubicBezTo>
                      <a:pt x="f1400" y="f1398"/>
                      <a:pt x="f1401" y="f1402"/>
                      <a:pt x="f1403" y="f1402"/>
                    </a:cubicBezTo>
                    <a:cubicBezTo>
                      <a:pt x="f1404" y="f1402"/>
                      <a:pt x="f1405" y="f1406"/>
                      <a:pt x="f1407" y="f1406"/>
                    </a:cubicBezTo>
                    <a:cubicBezTo>
                      <a:pt x="f1408" y="f1409"/>
                      <a:pt x="f1410" y="f1411"/>
                      <a:pt x="f1412" y="f1411"/>
                    </a:cubicBezTo>
                    <a:cubicBezTo>
                      <a:pt x="f1413" y="f1411"/>
                      <a:pt x="f1414" y="f1415"/>
                      <a:pt x="f1416" y="f1415"/>
                    </a:cubicBezTo>
                    <a:cubicBezTo>
                      <a:pt x="f1417" y="f1415"/>
                      <a:pt x="f1418" y="f1419"/>
                      <a:pt x="f1420" y="f1421"/>
                    </a:cubicBezTo>
                    <a:cubicBezTo>
                      <a:pt x="f1422" y="f1421"/>
                      <a:pt x="f1423" y="f1424"/>
                      <a:pt x="f1425" y="f1424"/>
                    </a:cubicBezTo>
                    <a:cubicBezTo>
                      <a:pt x="f1426" y="f1424"/>
                      <a:pt x="f1427" y="f1428"/>
                      <a:pt x="f1429" y="f1428"/>
                    </a:cubicBezTo>
                    <a:cubicBezTo>
                      <a:pt x="f1430" y="f1428"/>
                      <a:pt x="f1431" y="f1432"/>
                      <a:pt x="f1433" y="f1406"/>
                    </a:cubicBezTo>
                    <a:cubicBezTo>
                      <a:pt x="f1434" y="f1435"/>
                      <a:pt x="f1436" y="f1435"/>
                      <a:pt x="f1437" y="f1435"/>
                    </a:cubicBezTo>
                    <a:cubicBezTo>
                      <a:pt x="f1438" y="f1435"/>
                      <a:pt x="f1439" y="f1440"/>
                      <a:pt x="f1441" y="f1440"/>
                    </a:cubicBezTo>
                    <a:cubicBezTo>
                      <a:pt x="f1442" y="f1440"/>
                      <a:pt x="f1443" y="f1444"/>
                      <a:pt x="f1445" y="f1446"/>
                    </a:cubicBezTo>
                    <a:cubicBezTo>
                      <a:pt x="f1447" y="f1448"/>
                      <a:pt x="f1449" y="f1450"/>
                      <a:pt x="f1451" y="f1452"/>
                    </a:cubicBezTo>
                    <a:cubicBezTo>
                      <a:pt x="f1453" y="f1352"/>
                      <a:pt x="f1454" y="f1350"/>
                      <a:pt x="f1455" y="f1350"/>
                    </a:cubicBezTo>
                    <a:lnTo>
                      <a:pt x="f1456" y="f1347"/>
                    </a:lnTo>
                    <a:cubicBezTo>
                      <a:pt x="f1457" y="f1458"/>
                      <a:pt x="f1459" y="f1460"/>
                      <a:pt x="f1461" y="f1462"/>
                    </a:cubicBezTo>
                    <a:cubicBezTo>
                      <a:pt x="f1463" y="f1330"/>
                      <a:pt x="f370" y="f1325"/>
                      <a:pt x="f365" y="f1464"/>
                    </a:cubicBezTo>
                    <a:cubicBezTo>
                      <a:pt x="f1465" y="f1321"/>
                      <a:pt x="f1466" y="f1467"/>
                      <a:pt x="f1468" y="f1469"/>
                    </a:cubicBezTo>
                    <a:cubicBezTo>
                      <a:pt x="f1470" y="f1471"/>
                      <a:pt x="f1472" y="f1473"/>
                      <a:pt x="f1474" y="f1316"/>
                    </a:cubicBezTo>
                    <a:cubicBezTo>
                      <a:pt x="f1475" y="f1476"/>
                      <a:pt x="f1477" y="f1478"/>
                      <a:pt x="f1479" y="f1314"/>
                    </a:cubicBezTo>
                    <a:cubicBezTo>
                      <a:pt x="f1480" y="f1481"/>
                      <a:pt x="f1482" y="f1483"/>
                      <a:pt x="f121" y="f1484"/>
                    </a:cubicBezTo>
                    <a:cubicBezTo>
                      <a:pt x="f1485" y="f1486"/>
                      <a:pt x="f1487" y="f1488"/>
                      <a:pt x="f347" y="f1302"/>
                    </a:cubicBezTo>
                    <a:lnTo>
                      <a:pt x="f1489" y="f1302"/>
                    </a:lnTo>
                    <a:cubicBezTo>
                      <a:pt x="f337" y="f1490"/>
                      <a:pt x="f1491" y="f1294"/>
                      <a:pt x="f1492" y="f1493"/>
                    </a:cubicBezTo>
                    <a:cubicBezTo>
                      <a:pt x="f1494" y="f389"/>
                      <a:pt x="f1495" y="f1283"/>
                      <a:pt x="f1496" y="f1497"/>
                    </a:cubicBezTo>
                    <a:cubicBezTo>
                      <a:pt x="f1498" y="f1499"/>
                      <a:pt x="f1500" y="f477"/>
                      <a:pt x="f300" y="f1254"/>
                    </a:cubicBezTo>
                    <a:lnTo>
                      <a:pt x="f1501" y="f354"/>
                    </a:lnTo>
                    <a:cubicBezTo>
                      <a:pt x="f1502" y="f510"/>
                      <a:pt x="f1503" y="f522"/>
                      <a:pt x="f282" y="f342"/>
                    </a:cubicBezTo>
                    <a:lnTo>
                      <a:pt x="f1504" y="f340"/>
                    </a:lnTo>
                    <a:lnTo>
                      <a:pt x="f159" y="f334"/>
                    </a:lnTo>
                    <a:lnTo>
                      <a:pt x="f1505" y="f336"/>
                    </a:lnTo>
                    <a:lnTo>
                      <a:pt x="f1506" y="f1507"/>
                    </a:lnTo>
                    <a:lnTo>
                      <a:pt x="f165" y="f1507"/>
                    </a:lnTo>
                    <a:cubicBezTo>
                      <a:pt x="f1508" y="f1509"/>
                      <a:pt x="f1510" y="f318"/>
                      <a:pt x="f1511" y="f1512"/>
                    </a:cubicBezTo>
                    <a:cubicBezTo>
                      <a:pt x="f1513" y="f1514"/>
                      <a:pt x="f187" y="f1515"/>
                      <a:pt x="f191" y="f1516"/>
                    </a:cubicBezTo>
                    <a:lnTo>
                      <a:pt x="f193" y="f602"/>
                    </a:lnTo>
                    <a:cubicBezTo>
                      <a:pt x="f1517" y="f1518"/>
                      <a:pt x="f247" y="f612"/>
                      <a:pt x="f1519" y="f1520"/>
                    </a:cubicBezTo>
                    <a:cubicBezTo>
                      <a:pt x="f1521" y="f620"/>
                      <a:pt x="f1522" y="f1523"/>
                      <a:pt x="f205" y="f1524"/>
                    </a:cubicBezTo>
                    <a:cubicBezTo>
                      <a:pt x="f228" y="f1525"/>
                      <a:pt x="f1526" y="f1235"/>
                      <a:pt x="f1527" y="f1528"/>
                    </a:cubicBezTo>
                    <a:cubicBezTo>
                      <a:pt x="f1529" y="f312"/>
                      <a:pt x="f1530" y="f1226"/>
                      <a:pt x="f1531" y="f1532"/>
                    </a:cubicBezTo>
                    <a:cubicBezTo>
                      <a:pt x="f1533" y="f1534"/>
                      <a:pt x="f1535" y="f1536"/>
                      <a:pt x="f1537" y="f1538"/>
                    </a:cubicBezTo>
                    <a:cubicBezTo>
                      <a:pt x="f1539" y="f1540"/>
                      <a:pt x="f1541" y="f1542"/>
                      <a:pt x="f1543" y="f1544"/>
                    </a:cubicBezTo>
                    <a:cubicBezTo>
                      <a:pt x="f1545" y="f1546"/>
                      <a:pt x="f1547" y="f285"/>
                      <a:pt x="f1548" y="f1549"/>
                    </a:cubicBezTo>
                    <a:cubicBezTo>
                      <a:pt x="f1550" y="f1551"/>
                      <a:pt x="f1552" y="f1553"/>
                      <a:pt x="f1554" y="f673"/>
                    </a:cubicBezTo>
                    <a:cubicBezTo>
                      <a:pt x="f1555" y="f1556"/>
                      <a:pt x="f1557" y="f261"/>
                      <a:pt x="f1558" y="f1559"/>
                    </a:cubicBezTo>
                    <a:cubicBezTo>
                      <a:pt x="f1560" y="f1561"/>
                      <a:pt x="f1562" y="f1563"/>
                      <a:pt x="f1564" y="f1565"/>
                    </a:cubicBezTo>
                    <a:cubicBezTo>
                      <a:pt x="f1560" y="f1566"/>
                      <a:pt x="f1567" y="f1568"/>
                      <a:pt x="f1567" y="f1569"/>
                    </a:cubicBezTo>
                    <a:cubicBezTo>
                      <a:pt x="f1570" y="f1571"/>
                      <a:pt x="f1572" y="f1573"/>
                      <a:pt x="f1574" y="f1575"/>
                    </a:cubicBezTo>
                    <a:cubicBezTo>
                      <a:pt x="f1576" y="f1577"/>
                      <a:pt x="f1574" y="f1578"/>
                      <a:pt x="f1579" y="f1580"/>
                    </a:cubicBezTo>
                    <a:cubicBezTo>
                      <a:pt x="f1581" y="f1582"/>
                      <a:pt x="f1583" y="f1584"/>
                      <a:pt x="f1581" y="f1585"/>
                    </a:cubicBezTo>
                    <a:cubicBezTo>
                      <a:pt x="f1586" y="f1587"/>
                      <a:pt x="f1588" y="f1589"/>
                      <a:pt x="f1590" y="f1591"/>
                    </a:cubicBezTo>
                    <a:cubicBezTo>
                      <a:pt x="f1592" y="f1593"/>
                      <a:pt x="f1594" y="f1595"/>
                      <a:pt x="f1596" y="f1597"/>
                    </a:cubicBezTo>
                    <a:cubicBezTo>
                      <a:pt x="f1598" y="f1599"/>
                      <a:pt x="f1600" y="f1601"/>
                      <a:pt x="f1602" y="f1603"/>
                    </a:cubicBezTo>
                    <a:cubicBezTo>
                      <a:pt x="f1600" y="f1604"/>
                      <a:pt x="f3" y="f1605"/>
                      <a:pt x="f1602" y="f1606"/>
                    </a:cubicBezTo>
                    <a:cubicBezTo>
                      <a:pt x="f1607" y="f1608"/>
                      <a:pt x="f1609" y="f1610"/>
                      <a:pt x="f1611" y="f1612"/>
                    </a:cubicBezTo>
                    <a:cubicBezTo>
                      <a:pt x="f1613" y="f1614"/>
                      <a:pt x="f1615" y="f1616"/>
                      <a:pt x="f1617" y="f1618"/>
                    </a:cubicBezTo>
                    <a:cubicBezTo>
                      <a:pt x="f1619" y="f1620"/>
                      <a:pt x="f1621" y="f1622"/>
                      <a:pt x="f1623" y="f1624"/>
                    </a:cubicBezTo>
                    <a:cubicBezTo>
                      <a:pt x="f1625" y="f1626"/>
                      <a:pt x="f1627" y="f1628"/>
                      <a:pt x="f1555" y="f785"/>
                    </a:cubicBezTo>
                    <a:cubicBezTo>
                      <a:pt x="f1629" y="f1630"/>
                      <a:pt x="f1631" y="f1632"/>
                      <a:pt x="f1633" y="f792"/>
                    </a:cubicBezTo>
                    <a:cubicBezTo>
                      <a:pt x="f1634" y="f166"/>
                      <a:pt x="f1635" y="f1636"/>
                      <a:pt x="f1637" y="f1638"/>
                    </a:cubicBezTo>
                    <a:cubicBezTo>
                      <a:pt x="f1639" y="f1640"/>
                      <a:pt x="f1641" y="f1642"/>
                      <a:pt x="f1643" y="f1644"/>
                    </a:cubicBezTo>
                    <a:cubicBezTo>
                      <a:pt x="f1645" y="f1646"/>
                      <a:pt x="f1647" y="f1648"/>
                      <a:pt x="f1547" y="f1649"/>
                    </a:cubicBezTo>
                    <a:cubicBezTo>
                      <a:pt x="f1650" y="f1651"/>
                      <a:pt x="f1652" y="f827"/>
                      <a:pt x="f1543" y="f1653"/>
                    </a:cubicBezTo>
                    <a:cubicBezTo>
                      <a:pt x="f1654" y="f1655"/>
                      <a:pt x="f1656" y="f835"/>
                      <a:pt x="f1657" y="f1658"/>
                    </a:cubicBezTo>
                    <a:cubicBezTo>
                      <a:pt x="f1659" y="f1660"/>
                      <a:pt x="f1661" y="f1662"/>
                      <a:pt x="f1527" y="f1663"/>
                    </a:cubicBezTo>
                    <a:cubicBezTo>
                      <a:pt x="f221" y="f1664"/>
                      <a:pt x="f230" y="f847"/>
                      <a:pt x="f228" y="f1665"/>
                    </a:cubicBezTo>
                    <a:cubicBezTo>
                      <a:pt x="f1666" y="f1667"/>
                      <a:pt x="f207" y="f1668"/>
                      <a:pt x="f205" y="f1669"/>
                    </a:cubicBezTo>
                    <a:cubicBezTo>
                      <a:pt x="f195" y="f1161"/>
                      <a:pt x="f177" y="f1670"/>
                      <a:pt x="f1671" y="f106"/>
                    </a:cubicBezTo>
                    <a:lnTo>
                      <a:pt x="f1672" y="f104"/>
                    </a:lnTo>
                    <a:cubicBezTo>
                      <a:pt x="f276" y="f101"/>
                      <a:pt x="f155" y="f1673"/>
                      <a:pt x="f288" y="f1674"/>
                    </a:cubicBezTo>
                    <a:cubicBezTo>
                      <a:pt x="f1675" y="f1676"/>
                      <a:pt x="f1677" y="f1678"/>
                      <a:pt x="f1679" y="f1680"/>
                    </a:cubicBezTo>
                    <a:cubicBezTo>
                      <a:pt x="f1681" y="f1682"/>
                      <a:pt x="f1683" y="f77"/>
                      <a:pt x="f1684" y="f1685"/>
                    </a:cubicBezTo>
                    <a:cubicBezTo>
                      <a:pt x="f1686" y="f73"/>
                      <a:pt x="f1687" y="f67"/>
                      <a:pt x="f1688" y="f1689"/>
                    </a:cubicBezTo>
                    <a:cubicBezTo>
                      <a:pt x="f1498" y="f1690"/>
                      <a:pt x="f1691" y="f1692"/>
                      <a:pt x="f1693" y="f43"/>
                    </a:cubicBezTo>
                    <a:cubicBezTo>
                      <a:pt x="f1694" y="f1695"/>
                      <a:pt x="f1696" y="f922"/>
                      <a:pt x="f137" y="f1697"/>
                    </a:cubicBezTo>
                    <a:cubicBezTo>
                      <a:pt x="f1698" y="f30"/>
                      <a:pt x="f1699" y="f1700"/>
                      <a:pt x="f341" y="f971"/>
                    </a:cubicBezTo>
                    <a:cubicBezTo>
                      <a:pt x="f1701" y="f1702"/>
                      <a:pt x="f1703" y="f1704"/>
                      <a:pt x="f1705" y="f6"/>
                    </a:cubicBezTo>
                    <a:cubicBezTo>
                      <a:pt x="f1706" y="f1707"/>
                      <a:pt x="f1482" y="f1708"/>
                      <a:pt x="f1479" y="f1709"/>
                    </a:cubicBezTo>
                    <a:cubicBezTo>
                      <a:pt x="f1472" y="f1710"/>
                      <a:pt x="f1711" y="f1712"/>
                      <a:pt x="f107" y="f1713"/>
                    </a:cubicBezTo>
                    <a:cubicBezTo>
                      <a:pt x="f1714" y="f1111"/>
                      <a:pt x="f1715" y="f1716"/>
                      <a:pt x="f1717" y="f1718"/>
                    </a:cubicBezTo>
                    <a:cubicBezTo>
                      <a:pt x="f1719" y="f1720"/>
                      <a:pt x="f1721" y="f1098"/>
                      <a:pt x="f1722" y="f1100"/>
                    </a:cubicBezTo>
                    <a:lnTo>
                      <a:pt x="f1723" y="f1724"/>
                    </a:lnTo>
                    <a:cubicBezTo>
                      <a:pt x="f1725" y="f1090"/>
                      <a:pt x="f1726" y="f1094"/>
                      <a:pt x="f1727" y="f1728"/>
                    </a:cubicBezTo>
                    <a:cubicBezTo>
                      <a:pt x="f1729" y="f1730"/>
                      <a:pt x="f1731" y="f1732"/>
                      <a:pt x="f1733" y="f1074"/>
                    </a:cubicBezTo>
                    <a:cubicBezTo>
                      <a:pt x="f1734" y="f1735"/>
                      <a:pt x="f1736" y="f1737"/>
                      <a:pt x="f1738" y="f1737"/>
                    </a:cubicBezTo>
                    <a:lnTo>
                      <a:pt x="f1738" y="f1071"/>
                    </a:lnTo>
                    <a:cubicBezTo>
                      <a:pt x="f1739" y="f1740"/>
                      <a:pt x="f1741" y="f1742"/>
                      <a:pt x="f1743" y="f1742"/>
                    </a:cubicBezTo>
                    <a:lnTo>
                      <a:pt x="f1744" y="f1064"/>
                    </a:lnTo>
                    <a:cubicBezTo>
                      <a:pt x="f1745" y="f1746"/>
                      <a:pt x="f1747" y="f1748"/>
                      <a:pt x="f72" y="f1749"/>
                    </a:cubicBezTo>
                    <a:cubicBezTo>
                      <a:pt x="f1750" y="f1751"/>
                      <a:pt x="f1752" y="f1753"/>
                      <a:pt x="f1754" y="f1753"/>
                    </a:cubicBezTo>
                    <a:cubicBezTo>
                      <a:pt x="f1755" y="f1753"/>
                      <a:pt x="f1230" y="f1753"/>
                      <a:pt x="f1756" y="f1757"/>
                    </a:cubicBezTo>
                    <a:lnTo>
                      <a:pt x="f1758" y="f1052"/>
                    </a:lnTo>
                    <a:cubicBezTo>
                      <a:pt x="f1759" y="f1052"/>
                      <a:pt x="f1433" y="f1760"/>
                      <a:pt x="f1761" y="f1762"/>
                    </a:cubicBezTo>
                    <a:cubicBezTo>
                      <a:pt x="f1763" y="f1045"/>
                      <a:pt x="f1764" y="f1048"/>
                      <a:pt x="f1765" y="f1766"/>
                    </a:cubicBezTo>
                    <a:cubicBezTo>
                      <a:pt x="f55" y="f1767"/>
                      <a:pt x="f1768" y="f1769"/>
                      <a:pt x="f1770" y="f1041"/>
                    </a:cubicBezTo>
                    <a:cubicBezTo>
                      <a:pt x="f1771" y="f1772"/>
                      <a:pt x="f1773" y="f1772"/>
                      <a:pt x="f48" y="f1774"/>
                    </a:cubicBezTo>
                    <a:cubicBezTo>
                      <a:pt x="f1775" y="f1776"/>
                      <a:pt x="f1777" y="f1778"/>
                      <a:pt x="f1779" y="f1037"/>
                    </a:cubicBezTo>
                    <a:cubicBezTo>
                      <a:pt x="f1780" y="f1781"/>
                      <a:pt x="f1782" y="f1783"/>
                      <a:pt x="f1784" y="f1785"/>
                    </a:cubicBezTo>
                    <a:cubicBezTo>
                      <a:pt x="f1786" y="f1787"/>
                      <a:pt x="f36" y="f1031"/>
                      <a:pt x="f1788" y="f1031"/>
                    </a:cubicBezTo>
                    <a:cubicBezTo>
                      <a:pt x="f1789" y="f1028"/>
                      <a:pt x="f1790" y="f1021"/>
                      <a:pt x="f1791" y="f1792"/>
                    </a:cubicBezTo>
                    <a:cubicBezTo>
                      <a:pt x="f1793" y="f1019"/>
                      <a:pt x="f1794" y="f1018"/>
                      <a:pt x="f1795" y="f1018"/>
                    </a:cubicBezTo>
                    <a:cubicBezTo>
                      <a:pt x="f1796" y="f1018"/>
                      <a:pt x="f1797" y="f1798"/>
                      <a:pt x="f1799" y="f1800"/>
                    </a:cubicBezTo>
                    <a:cubicBezTo>
                      <a:pt x="f1801" y="f1802"/>
                      <a:pt x="f1803" y="f1804"/>
                      <a:pt x="f1805" y="f1806"/>
                    </a:cubicBezTo>
                    <a:cubicBezTo>
                      <a:pt x="f1807" y="f1808"/>
                      <a:pt x="f1809" y="f1806"/>
                      <a:pt x="f1810" y="f1811"/>
                    </a:cubicBezTo>
                    <a:cubicBezTo>
                      <a:pt x="f1812" y="f1813"/>
                      <a:pt x="f1814" y="f2"/>
                      <a:pt x="f979" y="f2"/>
                    </a:cubicBezTo>
                    <a:close/>
                  </a:path>
                </a:pathLst>
              </a:custGeom>
              <a:solidFill>
                <a:srgbClr val="010101"/>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404040"/>
                    </a:solidFill>
                    <a:uFillTx/>
                    <a:latin typeface="Arial" pitchFamily="34"/>
                    <a:cs typeface="Arial" pitchFamily="34"/>
                  </a:rPr>
                  <a:t>-Connaitre les critères d’évaluations ou les indicateurs de réussite</a:t>
                </a:r>
                <a:endParaRPr lang="fr-FR" sz="1600" b="0" i="0" u="none" strike="noStrike" kern="1200" cap="none" spc="0" baseline="0">
                  <a:solidFill>
                    <a:srgbClr val="FFFFFF"/>
                  </a:solidFill>
                  <a:uFillTx/>
                  <a:latin typeface="Fira Sans Extra Condensed Mediu"/>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Arial" pitchFamily="34"/>
                    <a:cs typeface="Arial" pitchFamily="34"/>
                  </a:rPr>
                  <a:t> -Être autonome!</a:t>
                </a:r>
              </a:p>
            </p:txBody>
          </p:sp>
          <p:sp>
            <p:nvSpPr>
              <p:cNvPr id="42" name="Google Shape;1540;p32">
                <a:extLst>
                  <a:ext uri="{FF2B5EF4-FFF2-40B4-BE49-F238E27FC236}">
                    <a16:creationId xmlns:a16="http://schemas.microsoft.com/office/drawing/2014/main" id="{E505BE8E-BE2A-4CF1-B0E1-3461281C4B68}"/>
                  </a:ext>
                </a:extLst>
              </p:cNvPr>
              <p:cNvSpPr/>
              <p:nvPr/>
            </p:nvSpPr>
            <p:spPr>
              <a:xfrm>
                <a:off x="7771138" y="4876787"/>
                <a:ext cx="43863" cy="122666"/>
              </a:xfrm>
              <a:custGeom>
                <a:avLst/>
                <a:gdLst>
                  <a:gd name="f0" fmla="val 10800000"/>
                  <a:gd name="f1" fmla="val 5400000"/>
                  <a:gd name="f2" fmla="val 360"/>
                  <a:gd name="f3" fmla="val 180"/>
                  <a:gd name="f4" fmla="val w"/>
                  <a:gd name="f5" fmla="val h"/>
                  <a:gd name="f6" fmla="val 0"/>
                  <a:gd name="f7" fmla="val 1299"/>
                  <a:gd name="f8" fmla="val 3434"/>
                  <a:gd name="f9" fmla="val 931"/>
                  <a:gd name="f10" fmla="val 839"/>
                  <a:gd name="f11" fmla="val 752"/>
                  <a:gd name="f12" fmla="val 26"/>
                  <a:gd name="f13" fmla="val 691"/>
                  <a:gd name="f14" fmla="val 112"/>
                  <a:gd name="f15" fmla="val 203"/>
                  <a:gd name="f16" fmla="val 684"/>
                  <a:gd name="f17" fmla="val 239"/>
                  <a:gd name="f18" fmla="val 1493"/>
                  <a:gd name="f19" fmla="val 84"/>
                  <a:gd name="f20" fmla="val 2196"/>
                  <a:gd name="f21" fmla="val 2553"/>
                  <a:gd name="f22" fmla="val 1"/>
                  <a:gd name="f23" fmla="val 2934"/>
                  <a:gd name="f24" fmla="val 179"/>
                  <a:gd name="f25" fmla="val 3267"/>
                  <a:gd name="f26" fmla="val 238"/>
                  <a:gd name="f27" fmla="val 3379"/>
                  <a:gd name="f28" fmla="val 3433"/>
                  <a:gd name="f29" fmla="val 481"/>
                  <a:gd name="f30" fmla="val 631"/>
                  <a:gd name="f31" fmla="val 779"/>
                  <a:gd name="f32" fmla="val 3349"/>
                  <a:gd name="f33" fmla="val 798"/>
                  <a:gd name="f34" fmla="val 3184"/>
                  <a:gd name="f35" fmla="val 905"/>
                  <a:gd name="f36" fmla="val 2339"/>
                  <a:gd name="f37" fmla="val 1144"/>
                  <a:gd name="f38" fmla="val 1529"/>
                  <a:gd name="f39" fmla="val 1275"/>
                  <a:gd name="f40" fmla="val 696"/>
                  <a:gd name="f41" fmla="val 1298"/>
                  <a:gd name="f42" fmla="val 469"/>
                  <a:gd name="f43" fmla="val 243"/>
                  <a:gd name="f44" fmla="val 1191"/>
                  <a:gd name="f45" fmla="val 41"/>
                  <a:gd name="f46" fmla="val 1110"/>
                  <a:gd name="f47" fmla="val 23"/>
                  <a:gd name="f48" fmla="val 1018"/>
                  <a:gd name="f49" fmla="+- 0 0 -90"/>
                  <a:gd name="f50" fmla="*/ f4 1 1299"/>
                  <a:gd name="f51" fmla="*/ f5 1 3434"/>
                  <a:gd name="f52" fmla="+- f8 0 f6"/>
                  <a:gd name="f53" fmla="+- f7 0 f6"/>
                  <a:gd name="f54" fmla="*/ f49 f0 1"/>
                  <a:gd name="f55" fmla="*/ f53 1 1299"/>
                  <a:gd name="f56" fmla="*/ f52 1 3434"/>
                  <a:gd name="f57" fmla="*/ 8012231 f53 1"/>
                  <a:gd name="f58" fmla="*/ 0 f52 1"/>
                  <a:gd name="f59" fmla="*/ 5946486 f53 1"/>
                  <a:gd name="f60" fmla="*/ 963759 f52 1"/>
                  <a:gd name="f61" fmla="*/ 722736 f53 1"/>
                  <a:gd name="f62" fmla="*/ 18897708 f52 1"/>
                  <a:gd name="f63" fmla="*/ 1540374 f53 1"/>
                  <a:gd name="f64" fmla="*/ 28114547 f52 1"/>
                  <a:gd name="f65" fmla="*/ 4139441 f53 1"/>
                  <a:gd name="f66" fmla="*/ 29543176 f52 1"/>
                  <a:gd name="f67" fmla="*/ 6867448 f53 1"/>
                  <a:gd name="f68" fmla="*/ 27400221 f52 1"/>
                  <a:gd name="f69" fmla="*/ 10972461 f53 1"/>
                  <a:gd name="f70" fmla="*/ 5989609 f52 1"/>
                  <a:gd name="f71" fmla="*/ 10249725 f53 1"/>
                  <a:gd name="f72" fmla="*/ 352757 f52 1"/>
                  <a:gd name="f73" fmla="*/ f54 1 f3"/>
                  <a:gd name="f74" fmla="*/ f57 1 1299"/>
                  <a:gd name="f75" fmla="*/ f58 1 3434"/>
                  <a:gd name="f76" fmla="*/ f59 1 1299"/>
                  <a:gd name="f77" fmla="*/ f60 1 3434"/>
                  <a:gd name="f78" fmla="*/ f61 1 1299"/>
                  <a:gd name="f79" fmla="*/ f62 1 3434"/>
                  <a:gd name="f80" fmla="*/ f63 1 1299"/>
                  <a:gd name="f81" fmla="*/ f64 1 3434"/>
                  <a:gd name="f82" fmla="*/ f65 1 1299"/>
                  <a:gd name="f83" fmla="*/ f66 1 3434"/>
                  <a:gd name="f84" fmla="*/ f67 1 1299"/>
                  <a:gd name="f85" fmla="*/ f68 1 3434"/>
                  <a:gd name="f86" fmla="*/ f69 1 1299"/>
                  <a:gd name="f87" fmla="*/ f70 1 3434"/>
                  <a:gd name="f88" fmla="*/ f71 1 1299"/>
                  <a:gd name="f89" fmla="*/ f72 1 3434"/>
                  <a:gd name="f90" fmla="*/ 0 1 f55"/>
                  <a:gd name="f91" fmla="*/ f7 1 f55"/>
                  <a:gd name="f92" fmla="*/ 0 1 f56"/>
                  <a:gd name="f93" fmla="*/ f8 1 f56"/>
                  <a:gd name="f94" fmla="+- f73 0 f1"/>
                  <a:gd name="f95" fmla="*/ f74 1 f55"/>
                  <a:gd name="f96" fmla="*/ f75 1 f56"/>
                  <a:gd name="f97" fmla="*/ f76 1 f55"/>
                  <a:gd name="f98" fmla="*/ f77 1 f56"/>
                  <a:gd name="f99" fmla="*/ f78 1 f55"/>
                  <a:gd name="f100" fmla="*/ f79 1 f56"/>
                  <a:gd name="f101" fmla="*/ f80 1 f55"/>
                  <a:gd name="f102" fmla="*/ f81 1 f56"/>
                  <a:gd name="f103" fmla="*/ f82 1 f55"/>
                  <a:gd name="f104" fmla="*/ f83 1 f56"/>
                  <a:gd name="f105" fmla="*/ f84 1 f55"/>
                  <a:gd name="f106" fmla="*/ f85 1 f56"/>
                  <a:gd name="f107" fmla="*/ f86 1 f55"/>
                  <a:gd name="f108" fmla="*/ f87 1 f56"/>
                  <a:gd name="f109" fmla="*/ f88 1 f55"/>
                  <a:gd name="f110" fmla="*/ f89 1 f56"/>
                  <a:gd name="f111" fmla="*/ f90 f50 1"/>
                  <a:gd name="f112" fmla="*/ f91 f50 1"/>
                  <a:gd name="f113" fmla="*/ f93 f51 1"/>
                  <a:gd name="f114" fmla="*/ f92 f51 1"/>
                  <a:gd name="f115" fmla="*/ f95 f50 1"/>
                  <a:gd name="f116" fmla="*/ f96 f51 1"/>
                  <a:gd name="f117" fmla="*/ f97 f50 1"/>
                  <a:gd name="f118" fmla="*/ f98 f51 1"/>
                  <a:gd name="f119" fmla="*/ f99 f50 1"/>
                  <a:gd name="f120" fmla="*/ f100 f51 1"/>
                  <a:gd name="f121" fmla="*/ f101 f50 1"/>
                  <a:gd name="f122" fmla="*/ f102 f51 1"/>
                  <a:gd name="f123" fmla="*/ f103 f50 1"/>
                  <a:gd name="f124" fmla="*/ f104 f51 1"/>
                  <a:gd name="f125" fmla="*/ f105 f50 1"/>
                  <a:gd name="f126" fmla="*/ f106 f51 1"/>
                  <a:gd name="f127" fmla="*/ f107 f50 1"/>
                  <a:gd name="f128" fmla="*/ f108 f51 1"/>
                  <a:gd name="f129" fmla="*/ f109 f50 1"/>
                  <a:gd name="f130" fmla="*/ f110 f51 1"/>
                </a:gdLst>
                <a:ahLst/>
                <a:cxnLst>
                  <a:cxn ang="3cd4">
                    <a:pos x="hc" y="t"/>
                  </a:cxn>
                  <a:cxn ang="0">
                    <a:pos x="r" y="vc"/>
                  </a:cxn>
                  <a:cxn ang="cd4">
                    <a:pos x="hc" y="b"/>
                  </a:cxn>
                  <a:cxn ang="cd2">
                    <a:pos x="l" y="vc"/>
                  </a:cxn>
                  <a:cxn ang="f94">
                    <a:pos x="f115" y="f116"/>
                  </a:cxn>
                  <a:cxn ang="f94">
                    <a:pos x="f117" y="f118"/>
                  </a:cxn>
                  <a:cxn ang="f94">
                    <a:pos x="f119" y="f120"/>
                  </a:cxn>
                  <a:cxn ang="f94">
                    <a:pos x="f121" y="f122"/>
                  </a:cxn>
                  <a:cxn ang="f94">
                    <a:pos x="f123" y="f124"/>
                  </a:cxn>
                  <a:cxn ang="f94">
                    <a:pos x="f125" y="f126"/>
                  </a:cxn>
                  <a:cxn ang="f94">
                    <a:pos x="f127" y="f128"/>
                  </a:cxn>
                  <a:cxn ang="f94">
                    <a:pos x="f129" y="f130"/>
                  </a:cxn>
                  <a:cxn ang="f94">
                    <a:pos x="f115" y="f116"/>
                  </a:cxn>
                </a:cxnLst>
                <a:rect l="f111" t="f114" r="f112" b="f113"/>
                <a:pathLst>
                  <a:path w="1299" h="3434">
                    <a:moveTo>
                      <a:pt x="f9" y="f6"/>
                    </a:moveTo>
                    <a:cubicBezTo>
                      <a:pt x="f10" y="f6"/>
                      <a:pt x="f11" y="f12"/>
                      <a:pt x="f13" y="f14"/>
                    </a:cubicBezTo>
                    <a:cubicBezTo>
                      <a:pt x="f15" y="f16"/>
                      <a:pt x="f17" y="f18"/>
                      <a:pt x="f19" y="f20"/>
                    </a:cubicBezTo>
                    <a:cubicBezTo>
                      <a:pt x="f19" y="f21"/>
                      <a:pt x="f22" y="f23"/>
                      <a:pt x="f24" y="f25"/>
                    </a:cubicBezTo>
                    <a:cubicBezTo>
                      <a:pt x="f26" y="f27"/>
                      <a:pt x="f2" y="f28"/>
                      <a:pt x="f29" y="f28"/>
                    </a:cubicBezTo>
                    <a:cubicBezTo>
                      <a:pt x="f30" y="f28"/>
                      <a:pt x="f31" y="f32"/>
                      <a:pt x="f33" y="f34"/>
                    </a:cubicBezTo>
                    <a:cubicBezTo>
                      <a:pt x="f35" y="f36"/>
                      <a:pt x="f37" y="f38"/>
                      <a:pt x="f39" y="f40"/>
                    </a:cubicBezTo>
                    <a:cubicBezTo>
                      <a:pt x="f41" y="f42"/>
                      <a:pt x="f39" y="f43"/>
                      <a:pt x="f44" y="f45"/>
                    </a:cubicBezTo>
                    <a:cubicBezTo>
                      <a:pt x="f46" y="f47"/>
                      <a:pt x="f48" y="f6"/>
                      <a:pt x="f9" y="f6"/>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3" name="Google Shape;1541;p32">
                <a:extLst>
                  <a:ext uri="{FF2B5EF4-FFF2-40B4-BE49-F238E27FC236}">
                    <a16:creationId xmlns:a16="http://schemas.microsoft.com/office/drawing/2014/main" id="{41CD561B-B5DF-4EDE-B55B-672E7964B30B}"/>
                  </a:ext>
                </a:extLst>
              </p:cNvPr>
              <p:cNvSpPr/>
              <p:nvPr/>
            </p:nvSpPr>
            <p:spPr>
              <a:xfrm>
                <a:off x="9570366" y="4946675"/>
                <a:ext cx="37417" cy="73874"/>
              </a:xfrm>
              <a:custGeom>
                <a:avLst/>
                <a:gdLst>
                  <a:gd name="f0" fmla="val 10800000"/>
                  <a:gd name="f1" fmla="val 5400000"/>
                  <a:gd name="f2" fmla="val 180"/>
                  <a:gd name="f3" fmla="val w"/>
                  <a:gd name="f4" fmla="val h"/>
                  <a:gd name="f5" fmla="val 0"/>
                  <a:gd name="f6" fmla="val 1108"/>
                  <a:gd name="f7" fmla="val 2068"/>
                  <a:gd name="f8" fmla="val 588"/>
                  <a:gd name="f9" fmla="val 1"/>
                  <a:gd name="f10" fmla="val 484"/>
                  <a:gd name="f11" fmla="val 384"/>
                  <a:gd name="f12" fmla="val 20"/>
                  <a:gd name="f13" fmla="val 310"/>
                  <a:gd name="f14" fmla="val 107"/>
                  <a:gd name="f15" fmla="val 48"/>
                  <a:gd name="f16" fmla="val 333"/>
                  <a:gd name="f17" fmla="val 36"/>
                  <a:gd name="f18" fmla="val 714"/>
                  <a:gd name="f19" fmla="val 24"/>
                  <a:gd name="f20" fmla="val 1036"/>
                  <a:gd name="f21" fmla="val 1346"/>
                  <a:gd name="f22" fmla="val 1727"/>
                  <a:gd name="f23" fmla="val 250"/>
                  <a:gd name="f24" fmla="val 1941"/>
                  <a:gd name="f25" fmla="val 2028"/>
                  <a:gd name="f26" fmla="val 444"/>
                  <a:gd name="f27" fmla="val 554"/>
                  <a:gd name="f28" fmla="val 745"/>
                  <a:gd name="f29" fmla="val 936"/>
                  <a:gd name="f30" fmla="val 1951"/>
                  <a:gd name="f31" fmla="val 988"/>
                  <a:gd name="f32" fmla="val 1762"/>
                  <a:gd name="f33" fmla="val 1107"/>
                  <a:gd name="f34" fmla="val 917"/>
                  <a:gd name="f35" fmla="val 1072"/>
                  <a:gd name="f36" fmla="val 488"/>
                  <a:gd name="f37" fmla="val 298"/>
                  <a:gd name="f38" fmla="val 953"/>
                  <a:gd name="f39" fmla="val 143"/>
                  <a:gd name="f40" fmla="val 822"/>
                  <a:gd name="f41" fmla="val 12"/>
                  <a:gd name="f42" fmla="val 749"/>
                  <a:gd name="f43" fmla="val 668"/>
                  <a:gd name="f44" fmla="+- 0 0 -90"/>
                  <a:gd name="f45" fmla="*/ f3 1 1108"/>
                  <a:gd name="f46" fmla="*/ f4 1 2068"/>
                  <a:gd name="f47" fmla="+- f7 0 f5"/>
                  <a:gd name="f48" fmla="+- f6 0 f5"/>
                  <a:gd name="f49" fmla="*/ f44 f0 1"/>
                  <a:gd name="f50" fmla="*/ f48 1 1108"/>
                  <a:gd name="f51" fmla="*/ f47 1 2068"/>
                  <a:gd name="f52" fmla="*/ 5060446 f48 1"/>
                  <a:gd name="f53" fmla="*/ 8402 f47 1"/>
                  <a:gd name="f54" fmla="*/ 2667975 f48 1"/>
                  <a:gd name="f55" fmla="*/ 920922 f47 1"/>
                  <a:gd name="f56" fmla="*/ 206608 f48 1"/>
                  <a:gd name="f57" fmla="*/ 8915180 f47 1"/>
                  <a:gd name="f58" fmla="*/ 2151434 f48 1"/>
                  <a:gd name="f59" fmla="*/ 16702834 f47 1"/>
                  <a:gd name="f60" fmla="*/ 4767748 f48 1"/>
                  <a:gd name="f61" fmla="*/ 17795912 f47 1"/>
                  <a:gd name="f62" fmla="*/ 8502803 f48 1"/>
                  <a:gd name="f63" fmla="*/ 15162512 f47 1"/>
                  <a:gd name="f64" fmla="*/ 9225542 f48 1"/>
                  <a:gd name="f65" fmla="*/ 4199336 f47 1"/>
                  <a:gd name="f66" fmla="*/ 7074128 f48 1"/>
                  <a:gd name="f67" fmla="*/ 103301 f47 1"/>
                  <a:gd name="f68" fmla="*/ f49 1 f2"/>
                  <a:gd name="f69" fmla="*/ f52 1 1108"/>
                  <a:gd name="f70" fmla="*/ f53 1 2068"/>
                  <a:gd name="f71" fmla="*/ f54 1 1108"/>
                  <a:gd name="f72" fmla="*/ f55 1 2068"/>
                  <a:gd name="f73" fmla="*/ f56 1 1108"/>
                  <a:gd name="f74" fmla="*/ f57 1 2068"/>
                  <a:gd name="f75" fmla="*/ f58 1 1108"/>
                  <a:gd name="f76" fmla="*/ f59 1 2068"/>
                  <a:gd name="f77" fmla="*/ f60 1 1108"/>
                  <a:gd name="f78" fmla="*/ f61 1 2068"/>
                  <a:gd name="f79" fmla="*/ f62 1 1108"/>
                  <a:gd name="f80" fmla="*/ f63 1 2068"/>
                  <a:gd name="f81" fmla="*/ f64 1 1108"/>
                  <a:gd name="f82" fmla="*/ f65 1 2068"/>
                  <a:gd name="f83" fmla="*/ f66 1 1108"/>
                  <a:gd name="f84" fmla="*/ f67 1 2068"/>
                  <a:gd name="f85" fmla="*/ 0 1 f50"/>
                  <a:gd name="f86" fmla="*/ f6 1 f50"/>
                  <a:gd name="f87" fmla="*/ 0 1 f51"/>
                  <a:gd name="f88" fmla="*/ f7 1 f51"/>
                  <a:gd name="f89" fmla="+- f68 0 f1"/>
                  <a:gd name="f90" fmla="*/ f69 1 f50"/>
                  <a:gd name="f91" fmla="*/ f70 1 f51"/>
                  <a:gd name="f92" fmla="*/ f71 1 f50"/>
                  <a:gd name="f93" fmla="*/ f72 1 f51"/>
                  <a:gd name="f94" fmla="*/ f73 1 f50"/>
                  <a:gd name="f95" fmla="*/ f74 1 f51"/>
                  <a:gd name="f96" fmla="*/ f75 1 f50"/>
                  <a:gd name="f97" fmla="*/ f76 1 f51"/>
                  <a:gd name="f98" fmla="*/ f77 1 f50"/>
                  <a:gd name="f99" fmla="*/ f78 1 f51"/>
                  <a:gd name="f100" fmla="*/ f79 1 f50"/>
                  <a:gd name="f101" fmla="*/ f80 1 f51"/>
                  <a:gd name="f102" fmla="*/ f81 1 f50"/>
                  <a:gd name="f103" fmla="*/ f82 1 f51"/>
                  <a:gd name="f104" fmla="*/ f83 1 f50"/>
                  <a:gd name="f105" fmla="*/ f84 1 f51"/>
                  <a:gd name="f106" fmla="*/ f85 f45 1"/>
                  <a:gd name="f107" fmla="*/ f86 f45 1"/>
                  <a:gd name="f108" fmla="*/ f88 f46 1"/>
                  <a:gd name="f109" fmla="*/ f87 f46 1"/>
                  <a:gd name="f110" fmla="*/ f90 f45 1"/>
                  <a:gd name="f111" fmla="*/ f91 f46 1"/>
                  <a:gd name="f112" fmla="*/ f92 f45 1"/>
                  <a:gd name="f113" fmla="*/ f93 f46 1"/>
                  <a:gd name="f114" fmla="*/ f94 f45 1"/>
                  <a:gd name="f115" fmla="*/ f95 f46 1"/>
                  <a:gd name="f116" fmla="*/ f96 f45 1"/>
                  <a:gd name="f117" fmla="*/ f97 f46 1"/>
                  <a:gd name="f118" fmla="*/ f98 f45 1"/>
                  <a:gd name="f119" fmla="*/ f99 f46 1"/>
                  <a:gd name="f120" fmla="*/ f100 f45 1"/>
                  <a:gd name="f121" fmla="*/ f101 f46 1"/>
                  <a:gd name="f122" fmla="*/ f102 f45 1"/>
                  <a:gd name="f123" fmla="*/ f103 f46 1"/>
                  <a:gd name="f124" fmla="*/ f104 f45 1"/>
                  <a:gd name="f125" fmla="*/ f105 f46 1"/>
                </a:gdLst>
                <a:ahLst/>
                <a:cxnLst>
                  <a:cxn ang="3cd4">
                    <a:pos x="hc" y="t"/>
                  </a:cxn>
                  <a:cxn ang="0">
                    <a:pos x="r" y="vc"/>
                  </a:cxn>
                  <a:cxn ang="cd4">
                    <a:pos x="hc" y="b"/>
                  </a:cxn>
                  <a:cxn ang="cd2">
                    <a:pos x="l" y="vc"/>
                  </a:cxn>
                  <a:cxn ang="f89">
                    <a:pos x="f110" y="f111"/>
                  </a:cxn>
                  <a:cxn ang="f89">
                    <a:pos x="f112" y="f113"/>
                  </a:cxn>
                  <a:cxn ang="f89">
                    <a:pos x="f114" y="f115"/>
                  </a:cxn>
                  <a:cxn ang="f89">
                    <a:pos x="f116" y="f117"/>
                  </a:cxn>
                  <a:cxn ang="f89">
                    <a:pos x="f118" y="f119"/>
                  </a:cxn>
                  <a:cxn ang="f89">
                    <a:pos x="f120" y="f121"/>
                  </a:cxn>
                  <a:cxn ang="f89">
                    <a:pos x="f122" y="f123"/>
                  </a:cxn>
                  <a:cxn ang="f89">
                    <a:pos x="f124" y="f125"/>
                  </a:cxn>
                  <a:cxn ang="f89">
                    <a:pos x="f110" y="f111"/>
                  </a:cxn>
                </a:cxnLst>
                <a:rect l="f106" t="f109" r="f107" b="f108"/>
                <a:pathLst>
                  <a:path w="1108" h="2068">
                    <a:moveTo>
                      <a:pt x="f8" y="f9"/>
                    </a:moveTo>
                    <a:cubicBezTo>
                      <a:pt x="f10" y="f9"/>
                      <a:pt x="f11" y="f12"/>
                      <a:pt x="f13" y="f14"/>
                    </a:cubicBezTo>
                    <a:cubicBezTo>
                      <a:pt x="f15" y="f16"/>
                      <a:pt x="f17" y="f18"/>
                      <a:pt x="f19" y="f20"/>
                    </a:cubicBezTo>
                    <a:cubicBezTo>
                      <a:pt x="f17" y="f21"/>
                      <a:pt x="f5" y="f22"/>
                      <a:pt x="f23" y="f24"/>
                    </a:cubicBezTo>
                    <a:cubicBezTo>
                      <a:pt x="f16" y="f25"/>
                      <a:pt x="f26" y="f7"/>
                      <a:pt x="f27" y="f7"/>
                    </a:cubicBezTo>
                    <a:cubicBezTo>
                      <a:pt x="f28" y="f7"/>
                      <a:pt x="f29" y="f30"/>
                      <a:pt x="f31" y="f32"/>
                    </a:cubicBezTo>
                    <a:cubicBezTo>
                      <a:pt x="f33" y="f21"/>
                      <a:pt x="f33" y="f34"/>
                      <a:pt x="f35" y="f36"/>
                    </a:cubicBezTo>
                    <a:cubicBezTo>
                      <a:pt x="f35" y="f37"/>
                      <a:pt x="f38" y="f39"/>
                      <a:pt x="f40" y="f41"/>
                    </a:cubicBezTo>
                    <a:cubicBezTo>
                      <a:pt x="f42" y="f41"/>
                      <a:pt x="f43"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4" name="Google Shape;1542;p32">
                <a:extLst>
                  <a:ext uri="{FF2B5EF4-FFF2-40B4-BE49-F238E27FC236}">
                    <a16:creationId xmlns:a16="http://schemas.microsoft.com/office/drawing/2014/main" id="{B81DD2F6-EF7A-47E5-90D8-599298A5A220}"/>
                  </a:ext>
                </a:extLst>
              </p:cNvPr>
              <p:cNvSpPr/>
              <p:nvPr/>
            </p:nvSpPr>
            <p:spPr>
              <a:xfrm>
                <a:off x="7663897" y="5246434"/>
                <a:ext cx="58759" cy="221403"/>
              </a:xfrm>
              <a:custGeom>
                <a:avLst/>
                <a:gdLst>
                  <a:gd name="f0" fmla="val 10800000"/>
                  <a:gd name="f1" fmla="val 5400000"/>
                  <a:gd name="f2" fmla="val 180"/>
                  <a:gd name="f3" fmla="val w"/>
                  <a:gd name="f4" fmla="val h"/>
                  <a:gd name="f5" fmla="val 0"/>
                  <a:gd name="f6" fmla="val 1740"/>
                  <a:gd name="f7" fmla="val 6198"/>
                  <a:gd name="f8" fmla="val 1154"/>
                  <a:gd name="f9" fmla="val 1"/>
                  <a:gd name="f10" fmla="val 1062"/>
                  <a:gd name="f11" fmla="val 969"/>
                  <a:gd name="f12" fmla="val 29"/>
                  <a:gd name="f13" fmla="val 894"/>
                  <a:gd name="f14" fmla="val 88"/>
                  <a:gd name="f15" fmla="val 644"/>
                  <a:gd name="f16" fmla="val 291"/>
                  <a:gd name="f17" fmla="val 489"/>
                  <a:gd name="f18" fmla="val 588"/>
                  <a:gd name="f19" fmla="val 370"/>
                  <a:gd name="f20" fmla="val 886"/>
                  <a:gd name="f21" fmla="val 1743"/>
                  <a:gd name="f22" fmla="val 25"/>
                  <a:gd name="f23" fmla="val 2684"/>
                  <a:gd name="f24" fmla="val 3601"/>
                  <a:gd name="f25" fmla="val 96"/>
                  <a:gd name="f26" fmla="val 4339"/>
                  <a:gd name="f27" fmla="val 5125"/>
                  <a:gd name="f28" fmla="val 322"/>
                  <a:gd name="f29" fmla="val 5827"/>
                  <a:gd name="f30" fmla="val 418"/>
                  <a:gd name="f31" fmla="val 6054"/>
                  <a:gd name="f32" fmla="val 642"/>
                  <a:gd name="f33" fmla="val 6197"/>
                  <a:gd name="f34" fmla="val 876"/>
                  <a:gd name="f35" fmla="val 962"/>
                  <a:gd name="f36" fmla="val 1049"/>
                  <a:gd name="f37" fmla="val 6178"/>
                  <a:gd name="f38" fmla="val 1132"/>
                  <a:gd name="f39" fmla="val 6137"/>
                  <a:gd name="f40" fmla="val 1442"/>
                  <a:gd name="f41" fmla="val 5839"/>
                  <a:gd name="f42" fmla="val 1311"/>
                  <a:gd name="f43" fmla="val 5387"/>
                  <a:gd name="f44" fmla="val 1394"/>
                  <a:gd name="f45" fmla="val 5006"/>
                  <a:gd name="f46" fmla="val 1453"/>
                  <a:gd name="f47" fmla="val 4125"/>
                  <a:gd name="f48" fmla="val 1501"/>
                  <a:gd name="f49" fmla="val 3243"/>
                  <a:gd name="f50" fmla="val 1596"/>
                  <a:gd name="f51" fmla="val 2362"/>
                  <a:gd name="f52" fmla="val 1608"/>
                  <a:gd name="f53" fmla="val 1684"/>
                  <a:gd name="f54" fmla="val 1739"/>
                  <a:gd name="f55" fmla="val 981"/>
                  <a:gd name="f56" fmla="val 1561"/>
                  <a:gd name="f57" fmla="val 303"/>
                  <a:gd name="f58" fmla="val 1521"/>
                  <a:gd name="f59" fmla="val 112"/>
                  <a:gd name="f60" fmla="val 1338"/>
                  <a:gd name="f61" fmla="+- 0 0 -90"/>
                  <a:gd name="f62" fmla="*/ f3 1 1740"/>
                  <a:gd name="f63" fmla="*/ f4 1 6198"/>
                  <a:gd name="f64" fmla="+- f7 0 f5"/>
                  <a:gd name="f65" fmla="+- f6 0 f5"/>
                  <a:gd name="f66" fmla="*/ f61 f0 1"/>
                  <a:gd name="f67" fmla="*/ f65 1 1740"/>
                  <a:gd name="f68" fmla="*/ f64 1 6198"/>
                  <a:gd name="f69" fmla="*/ 9930823 f65 1"/>
                  <a:gd name="f70" fmla="*/ 8402 f64 1"/>
                  <a:gd name="f71" fmla="*/ 7693367 f65 1"/>
                  <a:gd name="f72" fmla="*/ 757160 f64 1"/>
                  <a:gd name="f73" fmla="*/ 3184006 f65 1"/>
                  <a:gd name="f74" fmla="*/ 7624530 f64 1"/>
                  <a:gd name="f75" fmla="*/ 215008 f65 1"/>
                  <a:gd name="f76" fmla="*/ 30989471 f64 1"/>
                  <a:gd name="f77" fmla="*/ 2771205 f65 1"/>
                  <a:gd name="f78" fmla="*/ 50145728 f64 1"/>
                  <a:gd name="f79" fmla="*/ 7538402 f65 1"/>
                  <a:gd name="f80" fmla="*/ 53330173 f64 1"/>
                  <a:gd name="f81" fmla="*/ 9741861 f65 1"/>
                  <a:gd name="f82" fmla="*/ 52813637 f64 1"/>
                  <a:gd name="f83" fmla="*/ 11996531 f65 1"/>
                  <a:gd name="f84" fmla="*/ 43080564 f64 1"/>
                  <a:gd name="f85" fmla="*/ 13734687 f65 1"/>
                  <a:gd name="f86" fmla="*/ 20326629 f64 1"/>
                  <a:gd name="f87" fmla="*/ 13433590 f65 1"/>
                  <a:gd name="f88" fmla="*/ 2607435 f64 1"/>
                  <a:gd name="f89" fmla="*/ f66 1 f2"/>
                  <a:gd name="f90" fmla="*/ f69 1 1740"/>
                  <a:gd name="f91" fmla="*/ f70 1 6198"/>
                  <a:gd name="f92" fmla="*/ f71 1 1740"/>
                  <a:gd name="f93" fmla="*/ f72 1 6198"/>
                  <a:gd name="f94" fmla="*/ f73 1 1740"/>
                  <a:gd name="f95" fmla="*/ f74 1 6198"/>
                  <a:gd name="f96" fmla="*/ f75 1 1740"/>
                  <a:gd name="f97" fmla="*/ f76 1 6198"/>
                  <a:gd name="f98" fmla="*/ f77 1 1740"/>
                  <a:gd name="f99" fmla="*/ f78 1 6198"/>
                  <a:gd name="f100" fmla="*/ f79 1 1740"/>
                  <a:gd name="f101" fmla="*/ f80 1 6198"/>
                  <a:gd name="f102" fmla="*/ f81 1 1740"/>
                  <a:gd name="f103" fmla="*/ f82 1 6198"/>
                  <a:gd name="f104" fmla="*/ f83 1 1740"/>
                  <a:gd name="f105" fmla="*/ f84 1 6198"/>
                  <a:gd name="f106" fmla="*/ f85 1 1740"/>
                  <a:gd name="f107" fmla="*/ f86 1 6198"/>
                  <a:gd name="f108" fmla="*/ f87 1 1740"/>
                  <a:gd name="f109" fmla="*/ f88 1 6198"/>
                  <a:gd name="f110" fmla="*/ 0 1 f67"/>
                  <a:gd name="f111" fmla="*/ f6 1 f67"/>
                  <a:gd name="f112" fmla="*/ 0 1 f68"/>
                  <a:gd name="f113" fmla="*/ f7 1 f68"/>
                  <a:gd name="f114" fmla="+- f89 0 f1"/>
                  <a:gd name="f115" fmla="*/ f90 1 f67"/>
                  <a:gd name="f116" fmla="*/ f91 1 f68"/>
                  <a:gd name="f117" fmla="*/ f92 1 f67"/>
                  <a:gd name="f118" fmla="*/ f93 1 f68"/>
                  <a:gd name="f119" fmla="*/ f94 1 f67"/>
                  <a:gd name="f120" fmla="*/ f95 1 f68"/>
                  <a:gd name="f121" fmla="*/ f96 1 f67"/>
                  <a:gd name="f122" fmla="*/ f97 1 f68"/>
                  <a:gd name="f123" fmla="*/ f98 1 f67"/>
                  <a:gd name="f124" fmla="*/ f99 1 f68"/>
                  <a:gd name="f125" fmla="*/ f100 1 f67"/>
                  <a:gd name="f126" fmla="*/ f101 1 f68"/>
                  <a:gd name="f127" fmla="*/ f102 1 f67"/>
                  <a:gd name="f128" fmla="*/ f103 1 f68"/>
                  <a:gd name="f129" fmla="*/ f104 1 f67"/>
                  <a:gd name="f130" fmla="*/ f105 1 f68"/>
                  <a:gd name="f131" fmla="*/ f106 1 f67"/>
                  <a:gd name="f132" fmla="*/ f107 1 f68"/>
                  <a:gd name="f133" fmla="*/ f108 1 f67"/>
                  <a:gd name="f134" fmla="*/ f109 1 f68"/>
                  <a:gd name="f135" fmla="*/ f110 f62 1"/>
                  <a:gd name="f136" fmla="*/ f111 f62 1"/>
                  <a:gd name="f137" fmla="*/ f113 f63 1"/>
                  <a:gd name="f138" fmla="*/ f112 f63 1"/>
                  <a:gd name="f139" fmla="*/ f115 f62 1"/>
                  <a:gd name="f140" fmla="*/ f116 f63 1"/>
                  <a:gd name="f141" fmla="*/ f117 f62 1"/>
                  <a:gd name="f142" fmla="*/ f118 f63 1"/>
                  <a:gd name="f143" fmla="*/ f119 f62 1"/>
                  <a:gd name="f144" fmla="*/ f120 f63 1"/>
                  <a:gd name="f145" fmla="*/ f121 f62 1"/>
                  <a:gd name="f146" fmla="*/ f122 f63 1"/>
                  <a:gd name="f147" fmla="*/ f123 f62 1"/>
                  <a:gd name="f148" fmla="*/ f124 f63 1"/>
                  <a:gd name="f149" fmla="*/ f125 f62 1"/>
                  <a:gd name="f150" fmla="*/ f126 f63 1"/>
                  <a:gd name="f151" fmla="*/ f127 f62 1"/>
                  <a:gd name="f152" fmla="*/ f128 f63 1"/>
                  <a:gd name="f153" fmla="*/ f129 f62 1"/>
                  <a:gd name="f154" fmla="*/ f130 f63 1"/>
                  <a:gd name="f155" fmla="*/ f131 f62 1"/>
                  <a:gd name="f156" fmla="*/ f132 f63 1"/>
                  <a:gd name="f157" fmla="*/ f133 f62 1"/>
                  <a:gd name="f158" fmla="*/ f134 f63 1"/>
                </a:gdLst>
                <a:ahLst/>
                <a:cxnLst>
                  <a:cxn ang="3cd4">
                    <a:pos x="hc" y="t"/>
                  </a:cxn>
                  <a:cxn ang="0">
                    <a:pos x="r" y="vc"/>
                  </a:cxn>
                  <a:cxn ang="cd4">
                    <a:pos x="hc" y="b"/>
                  </a:cxn>
                  <a:cxn ang="cd2">
                    <a:pos x="l" y="vc"/>
                  </a:cxn>
                  <a:cxn ang="f114">
                    <a:pos x="f139" y="f140"/>
                  </a:cxn>
                  <a:cxn ang="f114">
                    <a:pos x="f141" y="f142"/>
                  </a:cxn>
                  <a:cxn ang="f114">
                    <a:pos x="f143" y="f144"/>
                  </a:cxn>
                  <a:cxn ang="f114">
                    <a:pos x="f145" y="f146"/>
                  </a:cxn>
                  <a:cxn ang="f114">
                    <a:pos x="f147" y="f148"/>
                  </a:cxn>
                  <a:cxn ang="f114">
                    <a:pos x="f149" y="f150"/>
                  </a:cxn>
                  <a:cxn ang="f114">
                    <a:pos x="f151" y="f152"/>
                  </a:cxn>
                  <a:cxn ang="f114">
                    <a:pos x="f153" y="f154"/>
                  </a:cxn>
                  <a:cxn ang="f114">
                    <a:pos x="f155" y="f156"/>
                  </a:cxn>
                  <a:cxn ang="f114">
                    <a:pos x="f157" y="f158"/>
                  </a:cxn>
                  <a:cxn ang="f114">
                    <a:pos x="f139" y="f140"/>
                  </a:cxn>
                </a:cxnLst>
                <a:rect l="f135" t="f138" r="f136" b="f137"/>
                <a:pathLst>
                  <a:path w="1740" h="6198">
                    <a:moveTo>
                      <a:pt x="f8" y="f9"/>
                    </a:moveTo>
                    <a:cubicBezTo>
                      <a:pt x="f10" y="f9"/>
                      <a:pt x="f11" y="f12"/>
                      <a:pt x="f13" y="f14"/>
                    </a:cubicBezTo>
                    <a:cubicBezTo>
                      <a:pt x="f15" y="f16"/>
                      <a:pt x="f17" y="f18"/>
                      <a:pt x="f19" y="f20"/>
                    </a:cubicBezTo>
                    <a:cubicBezTo>
                      <a:pt x="f9" y="f21"/>
                      <a:pt x="f22" y="f23"/>
                      <a:pt x="f22" y="f24"/>
                    </a:cubicBezTo>
                    <a:cubicBezTo>
                      <a:pt x="f25" y="f26"/>
                      <a:pt x="f22" y="f27"/>
                      <a:pt x="f28" y="f29"/>
                    </a:cubicBezTo>
                    <a:cubicBezTo>
                      <a:pt x="f30" y="f31"/>
                      <a:pt x="f32" y="f33"/>
                      <a:pt x="f34" y="f33"/>
                    </a:cubicBezTo>
                    <a:cubicBezTo>
                      <a:pt x="f35" y="f33"/>
                      <a:pt x="f36" y="f37"/>
                      <a:pt x="f38" y="f39"/>
                    </a:cubicBezTo>
                    <a:cubicBezTo>
                      <a:pt x="f40" y="f41"/>
                      <a:pt x="f42" y="f43"/>
                      <a:pt x="f44" y="f45"/>
                    </a:cubicBezTo>
                    <a:cubicBezTo>
                      <a:pt x="f46" y="f47"/>
                      <a:pt x="f48" y="f49"/>
                      <a:pt x="f50" y="f51"/>
                    </a:cubicBezTo>
                    <a:cubicBezTo>
                      <a:pt x="f52" y="f53"/>
                      <a:pt x="f54" y="f55"/>
                      <a:pt x="f56" y="f57"/>
                    </a:cubicBezTo>
                    <a:cubicBezTo>
                      <a:pt x="f58" y="f59"/>
                      <a:pt x="f60"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5" name="Google Shape;1543;p32">
                <a:extLst>
                  <a:ext uri="{FF2B5EF4-FFF2-40B4-BE49-F238E27FC236}">
                    <a16:creationId xmlns:a16="http://schemas.microsoft.com/office/drawing/2014/main" id="{33B47C69-2BC2-450A-9A2D-23543E308AFD}"/>
                  </a:ext>
                </a:extLst>
              </p:cNvPr>
              <p:cNvSpPr/>
              <p:nvPr/>
            </p:nvSpPr>
            <p:spPr>
              <a:xfrm>
                <a:off x="9923032" y="5078275"/>
                <a:ext cx="66760" cy="386791"/>
              </a:xfrm>
              <a:custGeom>
                <a:avLst/>
                <a:gdLst>
                  <a:gd name="f0" fmla="val 10800000"/>
                  <a:gd name="f1" fmla="val 5400000"/>
                  <a:gd name="f2" fmla="val 180"/>
                  <a:gd name="f3" fmla="val w"/>
                  <a:gd name="f4" fmla="val h"/>
                  <a:gd name="f5" fmla="val 0"/>
                  <a:gd name="f6" fmla="val 1977"/>
                  <a:gd name="f7" fmla="val 10828"/>
                  <a:gd name="f8" fmla="val 965"/>
                  <a:gd name="f9" fmla="val 797"/>
                  <a:gd name="f10" fmla="val 629"/>
                  <a:gd name="f11" fmla="val 75"/>
                  <a:gd name="f12" fmla="val 536"/>
                  <a:gd name="f13" fmla="val 224"/>
                  <a:gd name="f14" fmla="val 238"/>
                  <a:gd name="f15" fmla="val 641"/>
                  <a:gd name="f16" fmla="val 202"/>
                  <a:gd name="f17" fmla="val 1176"/>
                  <a:gd name="f18" fmla="val 131"/>
                  <a:gd name="f19" fmla="val 1676"/>
                  <a:gd name="f20" fmla="val 36"/>
                  <a:gd name="f21" fmla="val 2986"/>
                  <a:gd name="f22" fmla="val 4284"/>
                  <a:gd name="f23" fmla="val 12"/>
                  <a:gd name="f24" fmla="val 5594"/>
                  <a:gd name="f25" fmla="val 6284"/>
                  <a:gd name="f26" fmla="val 119"/>
                  <a:gd name="f27" fmla="val 6963"/>
                  <a:gd name="f28" fmla="val 95"/>
                  <a:gd name="f29" fmla="val 7641"/>
                  <a:gd name="f30" fmla="val 8356"/>
                  <a:gd name="f31" fmla="val 179"/>
                  <a:gd name="f32" fmla="val 9070"/>
                  <a:gd name="f33" fmla="val 9784"/>
                  <a:gd name="f34" fmla="val 10142"/>
                  <a:gd name="f35" fmla="val 10582"/>
                  <a:gd name="f36" fmla="val 572"/>
                  <a:gd name="f37" fmla="val 10785"/>
                  <a:gd name="f38" fmla="val 647"/>
                  <a:gd name="f39" fmla="val 10814"/>
                  <a:gd name="f40" fmla="val 727"/>
                  <a:gd name="f41" fmla="val 805"/>
                  <a:gd name="f42" fmla="val 1046"/>
                  <a:gd name="f43" fmla="val 1276"/>
                  <a:gd name="f44" fmla="val 10694"/>
                  <a:gd name="f45" fmla="val 1357"/>
                  <a:gd name="f46" fmla="val 10451"/>
                  <a:gd name="f47" fmla="val 1595"/>
                  <a:gd name="f48" fmla="val 9761"/>
                  <a:gd name="f49" fmla="val 1560"/>
                  <a:gd name="f50" fmla="val 8999"/>
                  <a:gd name="f51" fmla="val 1667"/>
                  <a:gd name="f52" fmla="val 8284"/>
                  <a:gd name="f53" fmla="val 1762"/>
                  <a:gd name="f54" fmla="val 6832"/>
                  <a:gd name="f55" fmla="val 1976"/>
                  <a:gd name="f56" fmla="val 5379"/>
                  <a:gd name="f57" fmla="val 1798"/>
                  <a:gd name="f58" fmla="val 3927"/>
                  <a:gd name="f59" fmla="val 2974"/>
                  <a:gd name="f60" fmla="val 1738"/>
                  <a:gd name="f61" fmla="val 2022"/>
                  <a:gd name="f62" fmla="val 1679"/>
                  <a:gd name="f63" fmla="val 1069"/>
                  <a:gd name="f64" fmla="val 1619"/>
                  <a:gd name="f65" fmla="val 760"/>
                  <a:gd name="f66" fmla="val 1572"/>
                  <a:gd name="f67" fmla="val 438"/>
                  <a:gd name="f68" fmla="val 1369"/>
                  <a:gd name="f69" fmla="val 188"/>
                  <a:gd name="f70" fmla="val 1272"/>
                  <a:gd name="f71" fmla="val 63"/>
                  <a:gd name="f72" fmla="val 1118"/>
                  <a:gd name="f73" fmla="+- 0 0 -90"/>
                  <a:gd name="f74" fmla="*/ f3 1 1977"/>
                  <a:gd name="f75" fmla="*/ f4 1 10828"/>
                  <a:gd name="f76" fmla="+- f7 0 f5"/>
                  <a:gd name="f77" fmla="+- f6 0 f5"/>
                  <a:gd name="f78" fmla="*/ f73 f0 1"/>
                  <a:gd name="f79" fmla="*/ f77 1 1977"/>
                  <a:gd name="f80" fmla="*/ f76 1 10828"/>
                  <a:gd name="f81" fmla="*/ 8304489 f77 1"/>
                  <a:gd name="f82" fmla="*/ 0 f76 1"/>
                  <a:gd name="f83" fmla="*/ 4612715 f77 1"/>
                  <a:gd name="f84" fmla="*/ 1927547 f76 1"/>
                  <a:gd name="f85" fmla="*/ 1127568 f77 1"/>
                  <a:gd name="f86" fmla="*/ 14422963 f76 1"/>
                  <a:gd name="f87" fmla="*/ 103304 f77 1"/>
                  <a:gd name="f88" fmla="*/ 48140207 f76 1"/>
                  <a:gd name="f89" fmla="*/ 817637 f77 1"/>
                  <a:gd name="f90" fmla="*/ 65755986 f76 1"/>
                  <a:gd name="f91" fmla="*/ 1540372 f77 1"/>
                  <a:gd name="f92" fmla="*/ 84198229 f76 1"/>
                  <a:gd name="f93" fmla="*/ 4922646 f77 1"/>
                  <a:gd name="f94" fmla="*/ 92812526 f76 1"/>
                  <a:gd name="f95" fmla="*/ 6927914 f77 1"/>
                  <a:gd name="f96" fmla="*/ 93182498 f76 1"/>
                  <a:gd name="f97" fmla="*/ 11678381 f77 1"/>
                  <a:gd name="f98" fmla="*/ 89937999 f76 1"/>
                  <a:gd name="f99" fmla="*/ 14345891 f77 1"/>
                  <a:gd name="f100" fmla="*/ 71289581 f76 1"/>
                  <a:gd name="f101" fmla="*/ 15473459 f77 1"/>
                  <a:gd name="f102" fmla="*/ 33794521 f76 1"/>
                  <a:gd name="f103" fmla="*/ 14449194 f77 1"/>
                  <a:gd name="f104" fmla="*/ 9199707 f76 1"/>
                  <a:gd name="f105" fmla="*/ 11781254 f77 1"/>
                  <a:gd name="f106" fmla="*/ 1618048 f76 1"/>
                  <a:gd name="f107" fmla="*/ f78 1 f2"/>
                  <a:gd name="f108" fmla="*/ f81 1 1977"/>
                  <a:gd name="f109" fmla="*/ f82 1 10828"/>
                  <a:gd name="f110" fmla="*/ f83 1 1977"/>
                  <a:gd name="f111" fmla="*/ f84 1 10828"/>
                  <a:gd name="f112" fmla="*/ f85 1 1977"/>
                  <a:gd name="f113" fmla="*/ f86 1 10828"/>
                  <a:gd name="f114" fmla="*/ f87 1 1977"/>
                  <a:gd name="f115" fmla="*/ f88 1 10828"/>
                  <a:gd name="f116" fmla="*/ f89 1 1977"/>
                  <a:gd name="f117" fmla="*/ f90 1 10828"/>
                  <a:gd name="f118" fmla="*/ f91 1 1977"/>
                  <a:gd name="f119" fmla="*/ f92 1 10828"/>
                  <a:gd name="f120" fmla="*/ f93 1 1977"/>
                  <a:gd name="f121" fmla="*/ f94 1 10828"/>
                  <a:gd name="f122" fmla="*/ f95 1 1977"/>
                  <a:gd name="f123" fmla="*/ f96 1 10828"/>
                  <a:gd name="f124" fmla="*/ f97 1 1977"/>
                  <a:gd name="f125" fmla="*/ f98 1 10828"/>
                  <a:gd name="f126" fmla="*/ f99 1 1977"/>
                  <a:gd name="f127" fmla="*/ f100 1 10828"/>
                  <a:gd name="f128" fmla="*/ f101 1 1977"/>
                  <a:gd name="f129" fmla="*/ f102 1 10828"/>
                  <a:gd name="f130" fmla="*/ f103 1 1977"/>
                  <a:gd name="f131" fmla="*/ f104 1 10828"/>
                  <a:gd name="f132" fmla="*/ f105 1 1977"/>
                  <a:gd name="f133" fmla="*/ f106 1 10828"/>
                  <a:gd name="f134" fmla="*/ 0 1 f79"/>
                  <a:gd name="f135" fmla="*/ f6 1 f79"/>
                  <a:gd name="f136" fmla="*/ 0 1 f80"/>
                  <a:gd name="f137" fmla="*/ f7 1 f80"/>
                  <a:gd name="f138" fmla="+- f107 0 f1"/>
                  <a:gd name="f139" fmla="*/ f108 1 f79"/>
                  <a:gd name="f140" fmla="*/ f109 1 f80"/>
                  <a:gd name="f141" fmla="*/ f110 1 f79"/>
                  <a:gd name="f142" fmla="*/ f111 1 f80"/>
                  <a:gd name="f143" fmla="*/ f112 1 f79"/>
                  <a:gd name="f144" fmla="*/ f113 1 f80"/>
                  <a:gd name="f145" fmla="*/ f114 1 f79"/>
                  <a:gd name="f146" fmla="*/ f115 1 f80"/>
                  <a:gd name="f147" fmla="*/ f116 1 f79"/>
                  <a:gd name="f148" fmla="*/ f117 1 f80"/>
                  <a:gd name="f149" fmla="*/ f118 1 f79"/>
                  <a:gd name="f150" fmla="*/ f119 1 f80"/>
                  <a:gd name="f151" fmla="*/ f120 1 f79"/>
                  <a:gd name="f152" fmla="*/ f121 1 f80"/>
                  <a:gd name="f153" fmla="*/ f122 1 f79"/>
                  <a:gd name="f154" fmla="*/ f123 1 f80"/>
                  <a:gd name="f155" fmla="*/ f124 1 f79"/>
                  <a:gd name="f156" fmla="*/ f125 1 f80"/>
                  <a:gd name="f157" fmla="*/ f126 1 f79"/>
                  <a:gd name="f158" fmla="*/ f127 1 f80"/>
                  <a:gd name="f159" fmla="*/ f128 1 f79"/>
                  <a:gd name="f160" fmla="*/ f129 1 f80"/>
                  <a:gd name="f161" fmla="*/ f130 1 f79"/>
                  <a:gd name="f162" fmla="*/ f131 1 f80"/>
                  <a:gd name="f163" fmla="*/ f132 1 f79"/>
                  <a:gd name="f164" fmla="*/ f133 1 f80"/>
                  <a:gd name="f165" fmla="*/ f134 f74 1"/>
                  <a:gd name="f166" fmla="*/ f135 f74 1"/>
                  <a:gd name="f167" fmla="*/ f137 f75 1"/>
                  <a:gd name="f168" fmla="*/ f136 f75 1"/>
                  <a:gd name="f169" fmla="*/ f139 f74 1"/>
                  <a:gd name="f170" fmla="*/ f140 f75 1"/>
                  <a:gd name="f171" fmla="*/ f141 f74 1"/>
                  <a:gd name="f172" fmla="*/ f142 f75 1"/>
                  <a:gd name="f173" fmla="*/ f143 f74 1"/>
                  <a:gd name="f174" fmla="*/ f144 f75 1"/>
                  <a:gd name="f175" fmla="*/ f145 f74 1"/>
                  <a:gd name="f176" fmla="*/ f146 f75 1"/>
                  <a:gd name="f177" fmla="*/ f147 f74 1"/>
                  <a:gd name="f178" fmla="*/ f148 f75 1"/>
                  <a:gd name="f179" fmla="*/ f149 f74 1"/>
                  <a:gd name="f180" fmla="*/ f150 f75 1"/>
                  <a:gd name="f181" fmla="*/ f151 f74 1"/>
                  <a:gd name="f182" fmla="*/ f152 f75 1"/>
                  <a:gd name="f183" fmla="*/ f153 f74 1"/>
                  <a:gd name="f184" fmla="*/ f154 f75 1"/>
                  <a:gd name="f185" fmla="*/ f155 f74 1"/>
                  <a:gd name="f186" fmla="*/ f156 f75 1"/>
                  <a:gd name="f187" fmla="*/ f157 f74 1"/>
                  <a:gd name="f188" fmla="*/ f158 f75 1"/>
                  <a:gd name="f189" fmla="*/ f159 f74 1"/>
                  <a:gd name="f190" fmla="*/ f160 f75 1"/>
                  <a:gd name="f191" fmla="*/ f161 f74 1"/>
                  <a:gd name="f192" fmla="*/ f162 f75 1"/>
                  <a:gd name="f193" fmla="*/ f163 f74 1"/>
                  <a:gd name="f194" fmla="*/ f164 f75 1"/>
                </a:gdLst>
                <a:ahLst/>
                <a:cxnLst>
                  <a:cxn ang="3cd4">
                    <a:pos x="hc" y="t"/>
                  </a:cxn>
                  <a:cxn ang="0">
                    <a:pos x="r" y="vc"/>
                  </a:cxn>
                  <a:cxn ang="cd4">
                    <a:pos x="hc" y="b"/>
                  </a:cxn>
                  <a:cxn ang="cd2">
                    <a:pos x="l" y="vc"/>
                  </a:cxn>
                  <a:cxn ang="f138">
                    <a:pos x="f169" y="f170"/>
                  </a:cxn>
                  <a:cxn ang="f138">
                    <a:pos x="f171" y="f172"/>
                  </a:cxn>
                  <a:cxn ang="f138">
                    <a:pos x="f173" y="f174"/>
                  </a:cxn>
                  <a:cxn ang="f138">
                    <a:pos x="f175" y="f176"/>
                  </a:cxn>
                  <a:cxn ang="f138">
                    <a:pos x="f177" y="f178"/>
                  </a:cxn>
                  <a:cxn ang="f138">
                    <a:pos x="f179" y="f180"/>
                  </a:cxn>
                  <a:cxn ang="f138">
                    <a:pos x="f181" y="f182"/>
                  </a:cxn>
                  <a:cxn ang="f138">
                    <a:pos x="f183" y="f184"/>
                  </a:cxn>
                  <a:cxn ang="f138">
                    <a:pos x="f185" y="f186"/>
                  </a:cxn>
                  <a:cxn ang="f138">
                    <a:pos x="f187" y="f188"/>
                  </a:cxn>
                  <a:cxn ang="f138">
                    <a:pos x="f189" y="f190"/>
                  </a:cxn>
                  <a:cxn ang="f138">
                    <a:pos x="f191" y="f192"/>
                  </a:cxn>
                  <a:cxn ang="f138">
                    <a:pos x="f193" y="f194"/>
                  </a:cxn>
                  <a:cxn ang="f138">
                    <a:pos x="f169" y="f170"/>
                  </a:cxn>
                </a:cxnLst>
                <a:rect l="f165" t="f168" r="f166" b="f167"/>
                <a:pathLst>
                  <a:path w="1977" h="10828">
                    <a:moveTo>
                      <a:pt x="f8" y="f5"/>
                    </a:moveTo>
                    <a:cubicBezTo>
                      <a:pt x="f9" y="f5"/>
                      <a:pt x="f10" y="f11"/>
                      <a:pt x="f12" y="f13"/>
                    </a:cubicBezTo>
                    <a:cubicBezTo>
                      <a:pt x="f14" y="f15"/>
                      <a:pt x="f16" y="f17"/>
                      <a:pt x="f18" y="f19"/>
                    </a:cubicBezTo>
                    <a:cubicBezTo>
                      <a:pt x="f20" y="f21"/>
                      <a:pt x="f5" y="f22"/>
                      <a:pt x="f23" y="f24"/>
                    </a:cubicBezTo>
                    <a:cubicBezTo>
                      <a:pt x="f5" y="f25"/>
                      <a:pt x="f26" y="f27"/>
                      <a:pt x="f28" y="f29"/>
                    </a:cubicBezTo>
                    <a:cubicBezTo>
                      <a:pt x="f28" y="f30"/>
                      <a:pt x="f31" y="f32"/>
                      <a:pt x="f31" y="f33"/>
                    </a:cubicBezTo>
                    <a:cubicBezTo>
                      <a:pt x="f16" y="f34"/>
                      <a:pt x="f14" y="f35"/>
                      <a:pt x="f36" y="f37"/>
                    </a:cubicBezTo>
                    <a:cubicBezTo>
                      <a:pt x="f38" y="f39"/>
                      <a:pt x="f40" y="f7"/>
                      <a:pt x="f41" y="f7"/>
                    </a:cubicBezTo>
                    <a:cubicBezTo>
                      <a:pt x="f42" y="f7"/>
                      <a:pt x="f43" y="f44"/>
                      <a:pt x="f45" y="f46"/>
                    </a:cubicBezTo>
                    <a:cubicBezTo>
                      <a:pt x="f47" y="f48"/>
                      <a:pt x="f49" y="f50"/>
                      <a:pt x="f51" y="f52"/>
                    </a:cubicBezTo>
                    <a:cubicBezTo>
                      <a:pt x="f53" y="f54"/>
                      <a:pt x="f55" y="f56"/>
                      <a:pt x="f57" y="f58"/>
                    </a:cubicBezTo>
                    <a:cubicBezTo>
                      <a:pt x="f57" y="f59"/>
                      <a:pt x="f60" y="f61"/>
                      <a:pt x="f62" y="f63"/>
                    </a:cubicBezTo>
                    <a:cubicBezTo>
                      <a:pt x="f64" y="f65"/>
                      <a:pt x="f66" y="f67"/>
                      <a:pt x="f68" y="f69"/>
                    </a:cubicBezTo>
                    <a:cubicBezTo>
                      <a:pt x="f70" y="f71"/>
                      <a:pt x="f72"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nvGrpSpPr>
            <p:cNvPr id="46" name="Google Shape;1544;p32">
              <a:extLst>
                <a:ext uri="{FF2B5EF4-FFF2-40B4-BE49-F238E27FC236}">
                  <a16:creationId xmlns:a16="http://schemas.microsoft.com/office/drawing/2014/main" id="{18286CC3-D847-4576-9BED-5140C0938656}"/>
                </a:ext>
              </a:extLst>
            </p:cNvPr>
            <p:cNvGrpSpPr/>
            <p:nvPr/>
          </p:nvGrpSpPr>
          <p:grpSpPr>
            <a:xfrm>
              <a:off x="9381341" y="3841751"/>
              <a:ext cx="1234266" cy="1221820"/>
              <a:chOff x="9381341" y="3841751"/>
              <a:chExt cx="1234266" cy="1221820"/>
            </a:xfrm>
          </p:grpSpPr>
          <p:sp>
            <p:nvSpPr>
              <p:cNvPr id="47" name="Google Shape;1545;p32">
                <a:extLst>
                  <a:ext uri="{FF2B5EF4-FFF2-40B4-BE49-F238E27FC236}">
                    <a16:creationId xmlns:a16="http://schemas.microsoft.com/office/drawing/2014/main" id="{5784686C-774B-47CC-B833-528D022F975B}"/>
                  </a:ext>
                </a:extLst>
              </p:cNvPr>
              <p:cNvSpPr/>
              <p:nvPr/>
            </p:nvSpPr>
            <p:spPr>
              <a:xfrm>
                <a:off x="9402610" y="3852467"/>
                <a:ext cx="1212997" cy="1211104"/>
              </a:xfrm>
              <a:custGeom>
                <a:avLst/>
                <a:gdLst>
                  <a:gd name="f0" fmla="val 10800000"/>
                  <a:gd name="f1" fmla="val 5400000"/>
                  <a:gd name="f2" fmla="val 180"/>
                  <a:gd name="f3" fmla="val w"/>
                  <a:gd name="f4" fmla="val h"/>
                  <a:gd name="f5" fmla="val 0"/>
                  <a:gd name="f6" fmla="val 35922"/>
                  <a:gd name="f7" fmla="val 33904"/>
                  <a:gd name="f8" fmla="val 17189"/>
                  <a:gd name="f9" fmla="val 17087"/>
                  <a:gd name="f10" fmla="val 16985"/>
                  <a:gd name="f11" fmla="val 1"/>
                  <a:gd name="f12" fmla="val 16883"/>
                  <a:gd name="f13" fmla="val 4"/>
                  <a:gd name="f14" fmla="val 14871"/>
                  <a:gd name="f15" fmla="val 39"/>
                  <a:gd name="f16" fmla="val 12871"/>
                  <a:gd name="f17" fmla="val 539"/>
                  <a:gd name="f18" fmla="val 11097"/>
                  <a:gd name="f19" fmla="val 1480"/>
                  <a:gd name="f20" fmla="val 9871"/>
                  <a:gd name="f21" fmla="val 2147"/>
                  <a:gd name="f22" fmla="val 8751"/>
                  <a:gd name="f23" fmla="val 2980"/>
                  <a:gd name="f24" fmla="val 7680"/>
                  <a:gd name="f25" fmla="val 3849"/>
                  <a:gd name="f26" fmla="val 5406"/>
                  <a:gd name="f27" fmla="val 5730"/>
                  <a:gd name="f28" fmla="val 3298"/>
                  <a:gd name="f29" fmla="val 7885"/>
                  <a:gd name="f30" fmla="val 1846"/>
                  <a:gd name="f31" fmla="val 10469"/>
                  <a:gd name="f32" fmla="val 1012"/>
                  <a:gd name="f33" fmla="val 11934"/>
                  <a:gd name="f34" fmla="val 548"/>
                  <a:gd name="f35" fmla="val 13577"/>
                  <a:gd name="f36" fmla="val 429"/>
                  <a:gd name="f37" fmla="val 15255"/>
                  <a:gd name="f38" fmla="val 17529"/>
                  <a:gd name="f39" fmla="val 179"/>
                  <a:gd name="f40" fmla="val 19875"/>
                  <a:gd name="f41" fmla="val 739"/>
                  <a:gd name="f42" fmla="val 22113"/>
                  <a:gd name="f43" fmla="val 1155"/>
                  <a:gd name="f44" fmla="val 23745"/>
                  <a:gd name="f45" fmla="val 25316"/>
                  <a:gd name="f46" fmla="val 2858"/>
                  <a:gd name="f47" fmla="val 26685"/>
                  <a:gd name="f48" fmla="val 4179"/>
                  <a:gd name="f49" fmla="val 28495"/>
                  <a:gd name="f50" fmla="val 5930"/>
                  <a:gd name="f51" fmla="val 29960"/>
                  <a:gd name="f52" fmla="val 7847"/>
                  <a:gd name="f53" fmla="val 31114"/>
                  <a:gd name="f54" fmla="val 10525"/>
                  <a:gd name="f55" fmla="val 32698"/>
                  <a:gd name="f56" fmla="val 13585"/>
                  <a:gd name="f57" fmla="val 33615"/>
                  <a:gd name="f58" fmla="val 16681"/>
                  <a:gd name="f59" fmla="val 33841"/>
                  <a:gd name="f60" fmla="val 17214"/>
                  <a:gd name="f61" fmla="val 33882"/>
                  <a:gd name="f62" fmla="val 17749"/>
                  <a:gd name="f63" fmla="val 33903"/>
                  <a:gd name="f64" fmla="val 18284"/>
                  <a:gd name="f65" fmla="val 20535"/>
                  <a:gd name="f66" fmla="val 22790"/>
                  <a:gd name="f67" fmla="val 33532"/>
                  <a:gd name="f68" fmla="val 24896"/>
                  <a:gd name="f69" fmla="val 32734"/>
                  <a:gd name="f70" fmla="val 27349"/>
                  <a:gd name="f71" fmla="val 31817"/>
                  <a:gd name="f72" fmla="val 29587"/>
                  <a:gd name="f73" fmla="val 30352"/>
                  <a:gd name="f74" fmla="val 31457"/>
                  <a:gd name="f75" fmla="val 28519"/>
                  <a:gd name="f76" fmla="val 33397"/>
                  <a:gd name="f77" fmla="val 26662"/>
                  <a:gd name="f78" fmla="val 34909"/>
                  <a:gd name="f79" fmla="val 24292"/>
                  <a:gd name="f80" fmla="val 35529"/>
                  <a:gd name="f81" fmla="val 21661"/>
                  <a:gd name="f82" fmla="val 35898"/>
                  <a:gd name="f83" fmla="val 20185"/>
                  <a:gd name="f84" fmla="val 35921"/>
                  <a:gd name="f85" fmla="val 18649"/>
                  <a:gd name="f86" fmla="val 35838"/>
                  <a:gd name="f87" fmla="val 17125"/>
                  <a:gd name="f88" fmla="val 35517"/>
                  <a:gd name="f89" fmla="val 13660"/>
                  <a:gd name="f90" fmla="val 34219"/>
                  <a:gd name="f91" fmla="val 10267"/>
                  <a:gd name="f92" fmla="val 32088"/>
                  <a:gd name="f93" fmla="val 7493"/>
                  <a:gd name="f94" fmla="val 30302"/>
                  <a:gd name="f95" fmla="val 5159"/>
                  <a:gd name="f96" fmla="val 27909"/>
                  <a:gd name="f97" fmla="val 3325"/>
                  <a:gd name="f98" fmla="val 25277"/>
                  <a:gd name="f99" fmla="val 2028"/>
                  <a:gd name="f100" fmla="val 22773"/>
                  <a:gd name="f101" fmla="val 787"/>
                  <a:gd name="f102" fmla="val 20002"/>
                  <a:gd name="f103" fmla="+- 0 0 -90"/>
                  <a:gd name="f104" fmla="*/ f3 1 35922"/>
                  <a:gd name="f105" fmla="*/ f4 1 33904"/>
                  <a:gd name="f106" fmla="+- f7 0 f5"/>
                  <a:gd name="f107" fmla="+- f6 0 f5"/>
                  <a:gd name="f108" fmla="*/ f103 f0 1"/>
                  <a:gd name="f109" fmla="*/ f107 1 35922"/>
                  <a:gd name="f110" fmla="*/ f106 1 33904"/>
                  <a:gd name="f111" fmla="*/ 147923248 f107 1"/>
                  <a:gd name="f112" fmla="*/ 0 f106 1"/>
                  <a:gd name="f113" fmla="*/ 145289796 f107 1"/>
                  <a:gd name="f114" fmla="*/ 34427 f106 1"/>
                  <a:gd name="f115" fmla="*/ 95497153 f107 1"/>
                  <a:gd name="f116" fmla="*/ 12736442 f106 1"/>
                  <a:gd name="f117" fmla="*/ 66091465 f107 1"/>
                  <a:gd name="f118" fmla="*/ 33123414 f106 1"/>
                  <a:gd name="f119" fmla="*/ 15886020 f107 1"/>
                  <a:gd name="f120" fmla="*/ 90092874 f106 1"/>
                  <a:gd name="f121" fmla="*/ 3691726 f107 1"/>
                  <a:gd name="f122" fmla="*/ 131279598 f106 1"/>
                  <a:gd name="f123" fmla="*/ 6359626 f107 1"/>
                  <a:gd name="f124" fmla="*/ 190297551 f106 1"/>
                  <a:gd name="f125" fmla="*/ 24595215 f107 1"/>
                  <a:gd name="f126" fmla="*/ 229642839 f106 1"/>
                  <a:gd name="f127" fmla="*/ 67528932 f107 1"/>
                  <a:gd name="f128" fmla="*/ 267757265 f106 1"/>
                  <a:gd name="f129" fmla="*/ 143551642 f107 1"/>
                  <a:gd name="f130" fmla="*/ 291224937 f106 1"/>
                  <a:gd name="f131" fmla="*/ 157346360 f107 1"/>
                  <a:gd name="f132" fmla="*/ 291758685 f106 1"/>
                  <a:gd name="f133" fmla="*/ 214247384 f107 1"/>
                  <a:gd name="f134" fmla="*/ 281698543 f106 1"/>
                  <a:gd name="f135" fmla="*/ 270709131 f107 1"/>
                  <a:gd name="f136" fmla="*/ 245425554 f106 1"/>
                  <a:gd name="f137" fmla="*/ 305751285 f107 1"/>
                  <a:gd name="f138" fmla="*/ 186407622 f106 1"/>
                  <a:gd name="f139" fmla="*/ 308410782 f107 1"/>
                  <a:gd name="f140" fmla="*/ 147372242 f106 1"/>
                  <a:gd name="f141" fmla="*/ 276139421 f107 1"/>
                  <a:gd name="f142" fmla="*/ 64482239 f106 1"/>
                  <a:gd name="f143" fmla="*/ 217525879 f107 1"/>
                  <a:gd name="f144" fmla="*/ 17452404 f106 1"/>
                  <a:gd name="f145" fmla="*/ f108 1 f2"/>
                  <a:gd name="f146" fmla="*/ f111 1 35922"/>
                  <a:gd name="f147" fmla="*/ f112 1 33904"/>
                  <a:gd name="f148" fmla="*/ f113 1 35922"/>
                  <a:gd name="f149" fmla="*/ f114 1 33904"/>
                  <a:gd name="f150" fmla="*/ f115 1 35922"/>
                  <a:gd name="f151" fmla="*/ f116 1 33904"/>
                  <a:gd name="f152" fmla="*/ f117 1 35922"/>
                  <a:gd name="f153" fmla="*/ f118 1 33904"/>
                  <a:gd name="f154" fmla="*/ f119 1 35922"/>
                  <a:gd name="f155" fmla="*/ f120 1 33904"/>
                  <a:gd name="f156" fmla="*/ f121 1 35922"/>
                  <a:gd name="f157" fmla="*/ f122 1 33904"/>
                  <a:gd name="f158" fmla="*/ f123 1 35922"/>
                  <a:gd name="f159" fmla="*/ f124 1 33904"/>
                  <a:gd name="f160" fmla="*/ f125 1 35922"/>
                  <a:gd name="f161" fmla="*/ f126 1 33904"/>
                  <a:gd name="f162" fmla="*/ f127 1 35922"/>
                  <a:gd name="f163" fmla="*/ f128 1 33904"/>
                  <a:gd name="f164" fmla="*/ f129 1 35922"/>
                  <a:gd name="f165" fmla="*/ f130 1 33904"/>
                  <a:gd name="f166" fmla="*/ f131 1 35922"/>
                  <a:gd name="f167" fmla="*/ f132 1 33904"/>
                  <a:gd name="f168" fmla="*/ f133 1 35922"/>
                  <a:gd name="f169" fmla="*/ f134 1 33904"/>
                  <a:gd name="f170" fmla="*/ f135 1 35922"/>
                  <a:gd name="f171" fmla="*/ f136 1 33904"/>
                  <a:gd name="f172" fmla="*/ f137 1 35922"/>
                  <a:gd name="f173" fmla="*/ f138 1 33904"/>
                  <a:gd name="f174" fmla="*/ f139 1 35922"/>
                  <a:gd name="f175" fmla="*/ f140 1 33904"/>
                  <a:gd name="f176" fmla="*/ f141 1 35922"/>
                  <a:gd name="f177" fmla="*/ f142 1 33904"/>
                  <a:gd name="f178" fmla="*/ f143 1 35922"/>
                  <a:gd name="f179" fmla="*/ f144 1 33904"/>
                  <a:gd name="f180" fmla="*/ 0 1 f109"/>
                  <a:gd name="f181" fmla="*/ f6 1 f109"/>
                  <a:gd name="f182" fmla="*/ 0 1 f110"/>
                  <a:gd name="f183" fmla="*/ f7 1 f110"/>
                  <a:gd name="f184" fmla="+- f145 0 f1"/>
                  <a:gd name="f185" fmla="*/ f146 1 f109"/>
                  <a:gd name="f186" fmla="*/ f147 1 f110"/>
                  <a:gd name="f187" fmla="*/ f148 1 f109"/>
                  <a:gd name="f188" fmla="*/ f149 1 f110"/>
                  <a:gd name="f189" fmla="*/ f150 1 f109"/>
                  <a:gd name="f190" fmla="*/ f151 1 f110"/>
                  <a:gd name="f191" fmla="*/ f152 1 f109"/>
                  <a:gd name="f192" fmla="*/ f153 1 f110"/>
                  <a:gd name="f193" fmla="*/ f154 1 f109"/>
                  <a:gd name="f194" fmla="*/ f155 1 f110"/>
                  <a:gd name="f195" fmla="*/ f156 1 f109"/>
                  <a:gd name="f196" fmla="*/ f157 1 f110"/>
                  <a:gd name="f197" fmla="*/ f158 1 f109"/>
                  <a:gd name="f198" fmla="*/ f159 1 f110"/>
                  <a:gd name="f199" fmla="*/ f160 1 f109"/>
                  <a:gd name="f200" fmla="*/ f161 1 f110"/>
                  <a:gd name="f201" fmla="*/ f162 1 f109"/>
                  <a:gd name="f202" fmla="*/ f163 1 f110"/>
                  <a:gd name="f203" fmla="*/ f164 1 f109"/>
                  <a:gd name="f204" fmla="*/ f165 1 f110"/>
                  <a:gd name="f205" fmla="*/ f166 1 f109"/>
                  <a:gd name="f206" fmla="*/ f167 1 f110"/>
                  <a:gd name="f207" fmla="*/ f168 1 f109"/>
                  <a:gd name="f208" fmla="*/ f169 1 f110"/>
                  <a:gd name="f209" fmla="*/ f170 1 f109"/>
                  <a:gd name="f210" fmla="*/ f171 1 f110"/>
                  <a:gd name="f211" fmla="*/ f172 1 f109"/>
                  <a:gd name="f212" fmla="*/ f173 1 f110"/>
                  <a:gd name="f213" fmla="*/ f174 1 f109"/>
                  <a:gd name="f214" fmla="*/ f175 1 f110"/>
                  <a:gd name="f215" fmla="*/ f176 1 f109"/>
                  <a:gd name="f216" fmla="*/ f177 1 f110"/>
                  <a:gd name="f217" fmla="*/ f178 1 f109"/>
                  <a:gd name="f218" fmla="*/ f179 1 f110"/>
                  <a:gd name="f219" fmla="*/ f180 f104 1"/>
                  <a:gd name="f220" fmla="*/ f181 f104 1"/>
                  <a:gd name="f221" fmla="*/ f183 f105 1"/>
                  <a:gd name="f222" fmla="*/ f182 f105 1"/>
                  <a:gd name="f223" fmla="*/ f185 f104 1"/>
                  <a:gd name="f224" fmla="*/ f186 f105 1"/>
                  <a:gd name="f225" fmla="*/ f187 f104 1"/>
                  <a:gd name="f226" fmla="*/ f188 f105 1"/>
                  <a:gd name="f227" fmla="*/ f189 f104 1"/>
                  <a:gd name="f228" fmla="*/ f190 f105 1"/>
                  <a:gd name="f229" fmla="*/ f191 f104 1"/>
                  <a:gd name="f230" fmla="*/ f192 f105 1"/>
                  <a:gd name="f231" fmla="*/ f193 f104 1"/>
                  <a:gd name="f232" fmla="*/ f194 f105 1"/>
                  <a:gd name="f233" fmla="*/ f195 f104 1"/>
                  <a:gd name="f234" fmla="*/ f196 f105 1"/>
                  <a:gd name="f235" fmla="*/ f197 f104 1"/>
                  <a:gd name="f236" fmla="*/ f198 f105 1"/>
                  <a:gd name="f237" fmla="*/ f199 f104 1"/>
                  <a:gd name="f238" fmla="*/ f200 f105 1"/>
                  <a:gd name="f239" fmla="*/ f201 f104 1"/>
                  <a:gd name="f240" fmla="*/ f202 f105 1"/>
                  <a:gd name="f241" fmla="*/ f203 f104 1"/>
                  <a:gd name="f242" fmla="*/ f204 f105 1"/>
                  <a:gd name="f243" fmla="*/ f205 f104 1"/>
                  <a:gd name="f244" fmla="*/ f206 f105 1"/>
                  <a:gd name="f245" fmla="*/ f207 f104 1"/>
                  <a:gd name="f246" fmla="*/ f208 f105 1"/>
                  <a:gd name="f247" fmla="*/ f209 f104 1"/>
                  <a:gd name="f248" fmla="*/ f210 f105 1"/>
                  <a:gd name="f249" fmla="*/ f211 f104 1"/>
                  <a:gd name="f250" fmla="*/ f212 f105 1"/>
                  <a:gd name="f251" fmla="*/ f213 f104 1"/>
                  <a:gd name="f252" fmla="*/ f214 f105 1"/>
                  <a:gd name="f253" fmla="*/ f215 f104 1"/>
                  <a:gd name="f254" fmla="*/ f216 f105 1"/>
                  <a:gd name="f255" fmla="*/ f217 f104 1"/>
                  <a:gd name="f256" fmla="*/ f218 f105 1"/>
                </a:gdLst>
                <a:ahLst/>
                <a:cxnLst>
                  <a:cxn ang="3cd4">
                    <a:pos x="hc" y="t"/>
                  </a:cxn>
                  <a:cxn ang="0">
                    <a:pos x="r" y="vc"/>
                  </a:cxn>
                  <a:cxn ang="cd4">
                    <a:pos x="hc" y="b"/>
                  </a:cxn>
                  <a:cxn ang="cd2">
                    <a:pos x="l" y="vc"/>
                  </a:cxn>
                  <a:cxn ang="f184">
                    <a:pos x="f223" y="f224"/>
                  </a:cxn>
                  <a:cxn ang="f184">
                    <a:pos x="f225" y="f226"/>
                  </a:cxn>
                  <a:cxn ang="f184">
                    <a:pos x="f227" y="f228"/>
                  </a:cxn>
                  <a:cxn ang="f184">
                    <a:pos x="f229" y="f230"/>
                  </a:cxn>
                  <a:cxn ang="f184">
                    <a:pos x="f231" y="f232"/>
                  </a:cxn>
                  <a:cxn ang="f184">
                    <a:pos x="f233" y="f234"/>
                  </a:cxn>
                  <a:cxn ang="f184">
                    <a:pos x="f235" y="f236"/>
                  </a:cxn>
                  <a:cxn ang="f184">
                    <a:pos x="f237" y="f238"/>
                  </a:cxn>
                  <a:cxn ang="f184">
                    <a:pos x="f239" y="f240"/>
                  </a:cxn>
                  <a:cxn ang="f184">
                    <a:pos x="f241" y="f242"/>
                  </a:cxn>
                  <a:cxn ang="f184">
                    <a:pos x="f243" y="f244"/>
                  </a:cxn>
                  <a:cxn ang="f184">
                    <a:pos x="f245" y="f246"/>
                  </a:cxn>
                  <a:cxn ang="f184">
                    <a:pos x="f247" y="f248"/>
                  </a:cxn>
                  <a:cxn ang="f184">
                    <a:pos x="f249" y="f250"/>
                  </a:cxn>
                  <a:cxn ang="f184">
                    <a:pos x="f251" y="f252"/>
                  </a:cxn>
                  <a:cxn ang="f184">
                    <a:pos x="f253" y="f254"/>
                  </a:cxn>
                  <a:cxn ang="f184">
                    <a:pos x="f255" y="f256"/>
                  </a:cxn>
                  <a:cxn ang="f184">
                    <a:pos x="f223" y="f224"/>
                  </a:cxn>
                </a:cxnLst>
                <a:rect l="f219" t="f222" r="f220" b="f221"/>
                <a:pathLst>
                  <a:path w="35922" h="33904">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5" y="f38"/>
                      <a:pt x="f39" y="f40"/>
                      <a:pt x="f41" y="f42"/>
                    </a:cubicBezTo>
                    <a:cubicBezTo>
                      <a:pt x="f43" y="f44"/>
                      <a:pt x="f30" y="f45"/>
                      <a:pt x="f46" y="f47"/>
                    </a:cubicBez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5"/>
                      <a:pt x="f8" y="f5"/>
                    </a:cubicBezTo>
                    <a:close/>
                  </a:path>
                </a:pathLst>
              </a:custGeom>
              <a:solidFill>
                <a:srgbClr val="5EB2FC"/>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8" name="Google Shape;1546;p32">
                <a:extLst>
                  <a:ext uri="{FF2B5EF4-FFF2-40B4-BE49-F238E27FC236}">
                    <a16:creationId xmlns:a16="http://schemas.microsoft.com/office/drawing/2014/main" id="{07562F1D-E748-45D5-89D8-06982E581DF8}"/>
                  </a:ext>
                </a:extLst>
              </p:cNvPr>
              <p:cNvSpPr/>
              <p:nvPr/>
            </p:nvSpPr>
            <p:spPr>
              <a:xfrm>
                <a:off x="9381341" y="3841751"/>
                <a:ext cx="1210199" cy="1211104"/>
              </a:xfrm>
              <a:custGeom>
                <a:avLst/>
                <a:gdLst>
                  <a:gd name="f0" fmla="val 10800000"/>
                  <a:gd name="f1" fmla="val 5400000"/>
                  <a:gd name="f2" fmla="val 180"/>
                  <a:gd name="f3" fmla="val w"/>
                  <a:gd name="f4" fmla="val h"/>
                  <a:gd name="f5" fmla="val 0"/>
                  <a:gd name="f6" fmla="val 35839"/>
                  <a:gd name="f7" fmla="val 33904"/>
                  <a:gd name="f8" fmla="val 17101"/>
                  <a:gd name="f9" fmla="val 1806"/>
                  <a:gd name="f10" fmla="val 17223"/>
                  <a:gd name="f11" fmla="val 17345"/>
                  <a:gd name="f12" fmla="val 1814"/>
                  <a:gd name="f13" fmla="val 17467"/>
                  <a:gd name="f14" fmla="val 1834"/>
                  <a:gd name="f15" fmla="val 20515"/>
                  <a:gd name="f16" fmla="val 1894"/>
                  <a:gd name="f17" fmla="val 23504"/>
                  <a:gd name="f18" fmla="val 2929"/>
                  <a:gd name="f19" fmla="val 26087"/>
                  <a:gd name="f20" fmla="val 4513"/>
                  <a:gd name="f21" fmla="val 28528"/>
                  <a:gd name="f22" fmla="val 6013"/>
                  <a:gd name="f23" fmla="val 30576"/>
                  <a:gd name="f24" fmla="val 8132"/>
                  <a:gd name="f25" fmla="val 32005"/>
                  <a:gd name="f26" fmla="val 10609"/>
                  <a:gd name="f27" fmla="val 33052"/>
                  <a:gd name="f28" fmla="val 12454"/>
                  <a:gd name="f29" fmla="val 33803"/>
                  <a:gd name="f30" fmla="val 14490"/>
                  <a:gd name="f31" fmla="val 34005"/>
                  <a:gd name="f32" fmla="val 16610"/>
                  <a:gd name="f33" fmla="val 34041"/>
                  <a:gd name="f34" fmla="val 16657"/>
                  <a:gd name="f35" fmla="val 34112"/>
                  <a:gd name="f36" fmla="val 18026"/>
                  <a:gd name="f37" fmla="val 34136"/>
                  <a:gd name="f38" fmla="val 19420"/>
                  <a:gd name="f39" fmla="val 33826"/>
                  <a:gd name="f40" fmla="val 20765"/>
                  <a:gd name="f41" fmla="val 33314"/>
                  <a:gd name="f42" fmla="val 23206"/>
                  <a:gd name="f43" fmla="val 31957"/>
                  <a:gd name="f44" fmla="val 25420"/>
                  <a:gd name="f45" fmla="val 30195"/>
                  <a:gd name="f46" fmla="val 27170"/>
                  <a:gd name="f47" fmla="val 28004"/>
                  <a:gd name="f48" fmla="val 29385"/>
                  <a:gd name="f49" fmla="val 25171"/>
                  <a:gd name="f50" fmla="val 31028"/>
                  <a:gd name="f51" fmla="val 22099"/>
                  <a:gd name="f52" fmla="val 31611"/>
                  <a:gd name="f53" fmla="val 21480"/>
                  <a:gd name="f54" fmla="val 31742"/>
                  <a:gd name="f55" fmla="val 20849"/>
                  <a:gd name="f56" fmla="val 31850"/>
                  <a:gd name="f57" fmla="val 20229"/>
                  <a:gd name="f58" fmla="val 31873"/>
                  <a:gd name="f59" fmla="val 19817"/>
                  <a:gd name="f60" fmla="val 31937"/>
                  <a:gd name="f61" fmla="val 19399"/>
                  <a:gd name="f62" fmla="val 31942"/>
                  <a:gd name="f63" fmla="val 18982"/>
                  <a:gd name="f64" fmla="val 18899"/>
                  <a:gd name="f65" fmla="val 18816"/>
                  <a:gd name="f66" fmla="val 18733"/>
                  <a:gd name="f67" fmla="val 18608"/>
                  <a:gd name="f68" fmla="val 18484"/>
                  <a:gd name="f69" fmla="val 18360"/>
                  <a:gd name="f70" fmla="val 31945"/>
                  <a:gd name="f71" fmla="val 18267"/>
                  <a:gd name="f72" fmla="val 18174"/>
                  <a:gd name="f73" fmla="val 18080"/>
                  <a:gd name="f74" fmla="val 18018"/>
                  <a:gd name="f75" fmla="val 17955"/>
                  <a:gd name="f76" fmla="val 17893"/>
                  <a:gd name="f77" fmla="val 17580"/>
                  <a:gd name="f78" fmla="val 17265"/>
                  <a:gd name="f79" fmla="val 16955"/>
                  <a:gd name="f80" fmla="val 14098"/>
                  <a:gd name="f81" fmla="val 31647"/>
                  <a:gd name="f82" fmla="val 11264"/>
                  <a:gd name="f83" fmla="val 30814"/>
                  <a:gd name="f84" fmla="val 8799"/>
                  <a:gd name="f85" fmla="val 29349"/>
                  <a:gd name="f86" fmla="val 6704"/>
                  <a:gd name="f87" fmla="val 28123"/>
                  <a:gd name="f88" fmla="val 4799"/>
                  <a:gd name="f89" fmla="val 26432"/>
                  <a:gd name="f90" fmla="val 3715"/>
                  <a:gd name="f91" fmla="val 24230"/>
                  <a:gd name="f92" fmla="val 2811"/>
                  <a:gd name="f93" fmla="val 22408"/>
                  <a:gd name="f94" fmla="val 2394"/>
                  <a:gd name="f95" fmla="val 20384"/>
                  <a:gd name="f96" fmla="val 2156"/>
                  <a:gd name="f97" fmla="val 18384"/>
                  <a:gd name="f98" fmla="val 2108"/>
                  <a:gd name="f99" fmla="val 18003"/>
                  <a:gd name="f100" fmla="val 2144"/>
                  <a:gd name="f101" fmla="val 17610"/>
                  <a:gd name="f102" fmla="val 2072"/>
                  <a:gd name="f103" fmla="val 17229"/>
                  <a:gd name="f104" fmla="val 2060"/>
                  <a:gd name="f105" fmla="val 16836"/>
                  <a:gd name="f106" fmla="val 2037"/>
                  <a:gd name="f107" fmla="val 16443"/>
                  <a:gd name="f108" fmla="val 2096"/>
                  <a:gd name="f109" fmla="val 16062"/>
                  <a:gd name="f110" fmla="val 2132"/>
                  <a:gd name="f111" fmla="val 15705"/>
                  <a:gd name="f112" fmla="val 15348"/>
                  <a:gd name="f113" fmla="val 2180"/>
                  <a:gd name="f114" fmla="val 15002"/>
                  <a:gd name="f115" fmla="val 2311"/>
                  <a:gd name="f116" fmla="val 14050"/>
                  <a:gd name="f117" fmla="val 2501"/>
                  <a:gd name="f118" fmla="val 13097"/>
                  <a:gd name="f119" fmla="val 2882"/>
                  <a:gd name="f120" fmla="val 12216"/>
                  <a:gd name="f121" fmla="val 3001"/>
                  <a:gd name="f122" fmla="val 11919"/>
                  <a:gd name="f123" fmla="val 3144"/>
                  <a:gd name="f124" fmla="val 11633"/>
                  <a:gd name="f125" fmla="val 3227"/>
                  <a:gd name="f126" fmla="val 11323"/>
                  <a:gd name="f127" fmla="val 3275"/>
                  <a:gd name="f128" fmla="val 11168"/>
                  <a:gd name="f129" fmla="val 3239"/>
                  <a:gd name="f130" fmla="val 11002"/>
                  <a:gd name="f131" fmla="val 3311"/>
                  <a:gd name="f132" fmla="val 10859"/>
                  <a:gd name="f133" fmla="val 4335"/>
                  <a:gd name="f134" fmla="val 9311"/>
                  <a:gd name="f135" fmla="val 5597"/>
                  <a:gd name="f136" fmla="val 7954"/>
                  <a:gd name="f137" fmla="val 6930"/>
                  <a:gd name="f138" fmla="val 6680"/>
                  <a:gd name="f139" fmla="val 8240"/>
                  <a:gd name="f140" fmla="val 5501"/>
                  <a:gd name="f141" fmla="val 9621"/>
                  <a:gd name="f142" fmla="val 4382"/>
                  <a:gd name="f143" fmla="val 11121"/>
                  <a:gd name="f144" fmla="val 3465"/>
                  <a:gd name="f145" fmla="val 12586"/>
                  <a:gd name="f146" fmla="val 2560"/>
                  <a:gd name="f147" fmla="val 14264"/>
                  <a:gd name="f148" fmla="val 2036"/>
                  <a:gd name="f149" fmla="val 15967"/>
                  <a:gd name="f150" fmla="val 1870"/>
                  <a:gd name="f151" fmla="val 15989"/>
                  <a:gd name="f152" fmla="val 16011"/>
                  <a:gd name="f153" fmla="val 1871"/>
                  <a:gd name="f154" fmla="val 16033"/>
                  <a:gd name="f155" fmla="val 16389"/>
                  <a:gd name="f156" fmla="val 16745"/>
                  <a:gd name="f157" fmla="val 17138"/>
                  <a:gd name="f158" fmla="val 1"/>
                  <a:gd name="f159" fmla="val 16476"/>
                  <a:gd name="f160" fmla="val 15814"/>
                  <a:gd name="f161" fmla="val 43"/>
                  <a:gd name="f162" fmla="val 15157"/>
                  <a:gd name="f163" fmla="val 131"/>
                  <a:gd name="f164" fmla="val 14169"/>
                  <a:gd name="f165" fmla="val 286"/>
                  <a:gd name="f166" fmla="val 13205"/>
                  <a:gd name="f167" fmla="val 524"/>
                  <a:gd name="f168" fmla="val 12288"/>
                  <a:gd name="f169" fmla="val 893"/>
                  <a:gd name="f170" fmla="val 10752"/>
                  <a:gd name="f171" fmla="val 1477"/>
                  <a:gd name="f172" fmla="val 9407"/>
                  <a:gd name="f173" fmla="val 2429"/>
                  <a:gd name="f174" fmla="val 8121"/>
                  <a:gd name="f175" fmla="val 3418"/>
                  <a:gd name="f176" fmla="val 5668"/>
                  <a:gd name="f177" fmla="val 5358"/>
                  <a:gd name="f178" fmla="val 3394"/>
                  <a:gd name="f179" fmla="val 7632"/>
                  <a:gd name="f180" fmla="val 1810"/>
                  <a:gd name="f181" fmla="val 10359"/>
                  <a:gd name="f182" fmla="val 941"/>
                  <a:gd name="f183" fmla="val 11847"/>
                  <a:gd name="f184" fmla="val 453"/>
                  <a:gd name="f185" fmla="val 13538"/>
                  <a:gd name="f186" fmla="val 334"/>
                  <a:gd name="f187" fmla="val 15264"/>
                  <a:gd name="f188" fmla="val 16967"/>
                  <a:gd name="f189" fmla="val 48"/>
                  <a:gd name="f190" fmla="val 18717"/>
                  <a:gd name="f191" fmla="val 298"/>
                  <a:gd name="f192" fmla="val 20432"/>
                  <a:gd name="f193" fmla="val 20610"/>
                  <a:gd name="f194" fmla="val 358"/>
                  <a:gd name="f195" fmla="val 20789"/>
                  <a:gd name="f196" fmla="val 394"/>
                  <a:gd name="f197" fmla="val 20967"/>
                  <a:gd name="f198" fmla="val 417"/>
                  <a:gd name="f199" fmla="val 21110"/>
                  <a:gd name="f200" fmla="val 21253"/>
                  <a:gd name="f201" fmla="val 477"/>
                  <a:gd name="f202" fmla="val 21408"/>
                  <a:gd name="f203" fmla="val 560"/>
                  <a:gd name="f204" fmla="val 21765"/>
                  <a:gd name="f205" fmla="val 644"/>
                  <a:gd name="f206" fmla="val 22122"/>
                  <a:gd name="f207" fmla="val 739"/>
                  <a:gd name="f208" fmla="val 22479"/>
                  <a:gd name="f209" fmla="val 1001"/>
                  <a:gd name="f210" fmla="val 23372"/>
                  <a:gd name="f211" fmla="val 1334"/>
                  <a:gd name="f212" fmla="val 24253"/>
                  <a:gd name="f213" fmla="val 1763"/>
                  <a:gd name="f214" fmla="val 25075"/>
                  <a:gd name="f215" fmla="val 2525"/>
                  <a:gd name="f216" fmla="val 26551"/>
                  <a:gd name="f217" fmla="val 3596"/>
                  <a:gd name="f218" fmla="val 27861"/>
                  <a:gd name="f219" fmla="val 4835"/>
                  <a:gd name="f220" fmla="val 28968"/>
                  <a:gd name="f221" fmla="val 6597"/>
                  <a:gd name="f222" fmla="val 30552"/>
                  <a:gd name="f223" fmla="val 8668"/>
                  <a:gd name="f224" fmla="val 31766"/>
                  <a:gd name="f225" fmla="val 10883"/>
                  <a:gd name="f226" fmla="val 32612"/>
                  <a:gd name="f227" fmla="val 11300"/>
                  <a:gd name="f228" fmla="val 32766"/>
                  <a:gd name="f229" fmla="val 11728"/>
                  <a:gd name="f230" fmla="val 32921"/>
                  <a:gd name="f231" fmla="val 12157"/>
                  <a:gd name="f232" fmla="val 33028"/>
                  <a:gd name="f233" fmla="val 12217"/>
                  <a:gd name="f234" fmla="val 13074"/>
                  <a:gd name="f235" fmla="val 33278"/>
                  <a:gd name="f236" fmla="val 13931"/>
                  <a:gd name="f237" fmla="val 33505"/>
                  <a:gd name="f238" fmla="val 14812"/>
                  <a:gd name="f239" fmla="val 33636"/>
                  <a:gd name="f240" fmla="val 15935"/>
                  <a:gd name="f241" fmla="val 33831"/>
                  <a:gd name="f242" fmla="val 17075"/>
                  <a:gd name="f243" fmla="val 18216"/>
                  <a:gd name="f244" fmla="val 18744"/>
                  <a:gd name="f245" fmla="val 19273"/>
                  <a:gd name="f246" fmla="val 33888"/>
                  <a:gd name="f247" fmla="val 19801"/>
                  <a:gd name="f248" fmla="val 33862"/>
                  <a:gd name="f249" fmla="val 20456"/>
                  <a:gd name="f250" fmla="val 33778"/>
                  <a:gd name="f251" fmla="val 21099"/>
                  <a:gd name="f252" fmla="val 33695"/>
                  <a:gd name="f253" fmla="val 21753"/>
                  <a:gd name="f254" fmla="val 33588"/>
                  <a:gd name="f255" fmla="val 22468"/>
                  <a:gd name="f256" fmla="val 33445"/>
                  <a:gd name="f257" fmla="val 23194"/>
                  <a:gd name="f258" fmla="val 23885"/>
                  <a:gd name="f259" fmla="val 27373"/>
                  <a:gd name="f260" fmla="val 30505"/>
                  <a:gd name="f261" fmla="val 29778"/>
                  <a:gd name="f262" fmla="val 32814"/>
                  <a:gd name="f263" fmla="val 26932"/>
                  <a:gd name="f264" fmla="val 34255"/>
                  <a:gd name="f265" fmla="val 25135"/>
                  <a:gd name="f266" fmla="val 35267"/>
                  <a:gd name="f267" fmla="val 22979"/>
                  <a:gd name="f268" fmla="val 35636"/>
                  <a:gd name="f269" fmla="val 20693"/>
                  <a:gd name="f270" fmla="val 19181"/>
                  <a:gd name="f271" fmla="val 17645"/>
                  <a:gd name="f272" fmla="val 35624"/>
                  <a:gd name="f273" fmla="val 16133"/>
                  <a:gd name="f274" fmla="val 35112"/>
                  <a:gd name="f275" fmla="val 12704"/>
                  <a:gd name="f276" fmla="val 33672"/>
                  <a:gd name="f277" fmla="val 9406"/>
                  <a:gd name="f278" fmla="val 31397"/>
                  <a:gd name="f279" fmla="val 6763"/>
                  <a:gd name="f280" fmla="val 29397"/>
                  <a:gd name="f281" fmla="val 4430"/>
                  <a:gd name="f282" fmla="val 26802"/>
                  <a:gd name="f283" fmla="val 2667"/>
                  <a:gd name="f284" fmla="val 23980"/>
                  <a:gd name="f285" fmla="val 22611"/>
                  <a:gd name="f286" fmla="val 882"/>
                  <a:gd name="f287" fmla="val 21182"/>
                  <a:gd name="f288" fmla="val 19717"/>
                  <a:gd name="f289" fmla="val 215"/>
                  <a:gd name="f290" fmla="val 18862"/>
                  <a:gd name="f291" fmla="val 73"/>
                  <a:gd name="f292" fmla="val 17999"/>
                  <a:gd name="f293" fmla="+- 0 0 -90"/>
                  <a:gd name="f294" fmla="*/ f3 1 35839"/>
                  <a:gd name="f295" fmla="*/ f4 1 33904"/>
                  <a:gd name="f296" fmla="+- f7 0 f5"/>
                  <a:gd name="f297" fmla="+- f6 0 f5"/>
                  <a:gd name="f298" fmla="*/ f293 f0 1"/>
                  <a:gd name="f299" fmla="*/ f297 1 35839"/>
                  <a:gd name="f300" fmla="*/ f296 1 33904"/>
                  <a:gd name="f301" fmla="*/ 147165636 f297 1"/>
                  <a:gd name="f302" fmla="*/ 15541662 f296 1"/>
                  <a:gd name="f303" fmla="*/ 150315621 f297 1"/>
                  <a:gd name="f304" fmla="*/ 15782715 f296 1"/>
                  <a:gd name="f305" fmla="*/ 224496431 f297 1"/>
                  <a:gd name="f306" fmla="*/ 38837586 f296 1"/>
                  <a:gd name="f307" fmla="*/ 275425007 f297 1"/>
                  <a:gd name="f308" fmla="*/ 91297690 f296 1"/>
                  <a:gd name="f309" fmla="*/ 292636357 f297 1"/>
                  <a:gd name="f310" fmla="*/ 142940573 f296 1"/>
                  <a:gd name="f311" fmla="*/ 292945855 f297 1"/>
                  <a:gd name="f312" fmla="*/ 143344993 f296 1"/>
                  <a:gd name="f313" fmla="*/ 291096017 f297 1"/>
                  <a:gd name="f314" fmla="*/ 178697049 f296 1"/>
                  <a:gd name="f315" fmla="*/ 259848487 f297 1"/>
                  <a:gd name="f316" fmla="*/ 233816220 f296 1"/>
                  <a:gd name="f317" fmla="*/ 190177013 f297 1"/>
                  <a:gd name="f318" fmla="*/ 272034379 f296 1"/>
                  <a:gd name="f319" fmla="*/ 174084390 f297 1"/>
                  <a:gd name="f320" fmla="*/ 274289067 f296 1"/>
                  <a:gd name="f321" fmla="*/ 163353160 f297 1"/>
                  <a:gd name="f322" fmla="*/ 274882858 f296 1"/>
                  <a:gd name="f323" fmla="*/ 161210197 f297 1"/>
                  <a:gd name="f324" fmla="*/ 158000148 f297 1"/>
                  <a:gd name="f325" fmla="*/ 274908474 f296 1"/>
                  <a:gd name="f326" fmla="*/ 155590946 f297 1"/>
                  <a:gd name="f327" fmla="*/ 153981301 f297 1"/>
                  <a:gd name="f328" fmla="*/ 145909158 f297 1"/>
                  <a:gd name="f329" fmla="*/ 75721580 f297 1"/>
                  <a:gd name="f330" fmla="*/ 252568361 f296 1"/>
                  <a:gd name="f331" fmla="*/ 31970260 f297 1"/>
                  <a:gd name="f332" fmla="*/ 208515513 f296 1"/>
                  <a:gd name="f333" fmla="*/ 18553917 f297 1"/>
                  <a:gd name="f334" fmla="*/ 158206775 f296 1"/>
                  <a:gd name="f335" fmla="*/ 17830777 f297 1"/>
                  <a:gd name="f336" fmla="*/ 148267129 f296 1"/>
                  <a:gd name="f337" fmla="*/ 18037383 f297 1"/>
                  <a:gd name="f338" fmla="*/ 138224632 f296 1"/>
                  <a:gd name="f339" fmla="*/ 18760522 f297 1"/>
                  <a:gd name="f340" fmla="*/ 129102618 f296 1"/>
                  <a:gd name="f341" fmla="*/ 24801406 f297 1"/>
                  <a:gd name="f342" fmla="*/ 105126834 f296 1"/>
                  <a:gd name="f343" fmla="*/ 27770402 f297 1"/>
                  <a:gd name="f344" fmla="*/ 97442287 f296 1"/>
                  <a:gd name="f345" fmla="*/ 28493542 f297 1"/>
                  <a:gd name="f346" fmla="*/ 93449055 f296 1"/>
                  <a:gd name="f347" fmla="*/ 59637359 f297 1"/>
                  <a:gd name="f348" fmla="*/ 57485974 f296 1"/>
                  <a:gd name="f349" fmla="*/ 95703722 f297 1"/>
                  <a:gd name="f350" fmla="*/ 29818895 f296 1"/>
                  <a:gd name="f351" fmla="*/ 137407001 f297 1"/>
                  <a:gd name="f352" fmla="*/ 16092623 f296 1"/>
                  <a:gd name="f353" fmla="*/ 137974766 f297 1"/>
                  <a:gd name="f354" fmla="*/ 16101025 f296 1"/>
                  <a:gd name="f355" fmla="*/ 147484356 f297 1"/>
                  <a:gd name="f356" fmla="*/ 8402 f296 1"/>
                  <a:gd name="f357" fmla="*/ 130436351 f297 1"/>
                  <a:gd name="f358" fmla="*/ 1127539 f296 1"/>
                  <a:gd name="f359" fmla="*/ 105746650 f297 1"/>
                  <a:gd name="f360" fmla="*/ 7684957 f296 1"/>
                  <a:gd name="f361" fmla="*/ 69886892 f297 1"/>
                  <a:gd name="f362" fmla="*/ 29414065 f296 1"/>
                  <a:gd name="f363" fmla="*/ 15576110 f297 1"/>
                  <a:gd name="f364" fmla="*/ 89146325 f296 1"/>
                  <a:gd name="f365" fmla="*/ 2874095 f297 1"/>
                  <a:gd name="f366" fmla="*/ 131357306 f296 1"/>
                  <a:gd name="f367" fmla="*/ 2564596 f297 1"/>
                  <a:gd name="f368" fmla="*/ 175831356 f296 1"/>
                  <a:gd name="f369" fmla="*/ 3390629 f297 1"/>
                  <a:gd name="f370" fmla="*/ 180435183 f296 1"/>
                  <a:gd name="f371" fmla="*/ 4104936 f297 1"/>
                  <a:gd name="f372" fmla="*/ 184230621 f296 1"/>
                  <a:gd name="f373" fmla="*/ 6359624 f297 1"/>
                  <a:gd name="f374" fmla="*/ 193447106 f296 1"/>
                  <a:gd name="f375" fmla="*/ 15171690 f297 1"/>
                  <a:gd name="f376" fmla="*/ 215787649 f296 1"/>
                  <a:gd name="f377" fmla="*/ 41608357 f297 1"/>
                  <a:gd name="f378" fmla="*/ 249289437 f296 1"/>
                  <a:gd name="f379" fmla="*/ 93655660 f297 1"/>
                  <a:gd name="f380" fmla="*/ 280648671 f296 1"/>
                  <a:gd name="f381" fmla="*/ 104619111 f297 1"/>
                  <a:gd name="f382" fmla="*/ 284228692 f296 1"/>
                  <a:gd name="f383" fmla="*/ 105135645 f297 1"/>
                  <a:gd name="f384" fmla="*/ 284434888 f296 1"/>
                  <a:gd name="f385" fmla="*/ 127467356 f297 1"/>
                  <a:gd name="f386" fmla="*/ 289460757 f296 1"/>
                  <a:gd name="f387" fmla="*/ 156761314 f297 1"/>
                  <a:gd name="f388" fmla="*/ 291767087 f296 1"/>
                  <a:gd name="f389" fmla="*/ 170401066 f297 1"/>
                  <a:gd name="f390" fmla="*/ 291405517 f296 1"/>
                  <a:gd name="f391" fmla="*/ 187199615 f297 1"/>
                  <a:gd name="f392" fmla="*/ 289047526 f296 1"/>
                  <a:gd name="f393" fmla="*/ 205546927 f297 1"/>
                  <a:gd name="f394" fmla="*/ 282386824 f297 1"/>
                  <a:gd name="f395" fmla="*/ 231768158 f296 1"/>
                  <a:gd name="f396" fmla="*/ 306672106 f297 1"/>
                  <a:gd name="f397" fmla="*/ 178077212 f296 1"/>
                  <a:gd name="f398" fmla="*/ 306568803 f297 1"/>
                  <a:gd name="f399" fmla="*/ 138835637 f296 1"/>
                  <a:gd name="f400" fmla="*/ 270192511 f297 1"/>
                  <a:gd name="f401" fmla="*/ 58200301 f296 1"/>
                  <a:gd name="f402" fmla="*/ 206364127 f297 1"/>
                  <a:gd name="f403" fmla="*/ 12710417 f296 1"/>
                  <a:gd name="f404" fmla="*/ 169678336 f297 1"/>
                  <a:gd name="f405" fmla="*/ 1850269 f296 1"/>
                  <a:gd name="f406" fmla="*/ f298 1 f2"/>
                  <a:gd name="f407" fmla="*/ f301 1 35839"/>
                  <a:gd name="f408" fmla="*/ f302 1 33904"/>
                  <a:gd name="f409" fmla="*/ f303 1 35839"/>
                  <a:gd name="f410" fmla="*/ f304 1 33904"/>
                  <a:gd name="f411" fmla="*/ f305 1 35839"/>
                  <a:gd name="f412" fmla="*/ f306 1 33904"/>
                  <a:gd name="f413" fmla="*/ f307 1 35839"/>
                  <a:gd name="f414" fmla="*/ f308 1 33904"/>
                  <a:gd name="f415" fmla="*/ f309 1 35839"/>
                  <a:gd name="f416" fmla="*/ f310 1 33904"/>
                  <a:gd name="f417" fmla="*/ f311 1 35839"/>
                  <a:gd name="f418" fmla="*/ f312 1 33904"/>
                  <a:gd name="f419" fmla="*/ f313 1 35839"/>
                  <a:gd name="f420" fmla="*/ f314 1 33904"/>
                  <a:gd name="f421" fmla="*/ f315 1 35839"/>
                  <a:gd name="f422" fmla="*/ f316 1 33904"/>
                  <a:gd name="f423" fmla="*/ f317 1 35839"/>
                  <a:gd name="f424" fmla="*/ f318 1 33904"/>
                  <a:gd name="f425" fmla="*/ f319 1 35839"/>
                  <a:gd name="f426" fmla="*/ f320 1 33904"/>
                  <a:gd name="f427" fmla="*/ f321 1 35839"/>
                  <a:gd name="f428" fmla="*/ f322 1 33904"/>
                  <a:gd name="f429" fmla="*/ f323 1 35839"/>
                  <a:gd name="f430" fmla="*/ f324 1 35839"/>
                  <a:gd name="f431" fmla="*/ f325 1 33904"/>
                  <a:gd name="f432" fmla="*/ f326 1 35839"/>
                  <a:gd name="f433" fmla="*/ f327 1 35839"/>
                  <a:gd name="f434" fmla="*/ f328 1 35839"/>
                  <a:gd name="f435" fmla="*/ f329 1 35839"/>
                  <a:gd name="f436" fmla="*/ f330 1 33904"/>
                  <a:gd name="f437" fmla="*/ f331 1 35839"/>
                  <a:gd name="f438" fmla="*/ f332 1 33904"/>
                  <a:gd name="f439" fmla="*/ f333 1 35839"/>
                  <a:gd name="f440" fmla="*/ f334 1 33904"/>
                  <a:gd name="f441" fmla="*/ f335 1 35839"/>
                  <a:gd name="f442" fmla="*/ f336 1 33904"/>
                  <a:gd name="f443" fmla="*/ f337 1 35839"/>
                  <a:gd name="f444" fmla="*/ f338 1 33904"/>
                  <a:gd name="f445" fmla="*/ f339 1 35839"/>
                  <a:gd name="f446" fmla="*/ f340 1 33904"/>
                  <a:gd name="f447" fmla="*/ f341 1 35839"/>
                  <a:gd name="f448" fmla="*/ f342 1 33904"/>
                  <a:gd name="f449" fmla="*/ f343 1 35839"/>
                  <a:gd name="f450" fmla="*/ f344 1 33904"/>
                  <a:gd name="f451" fmla="*/ f345 1 35839"/>
                  <a:gd name="f452" fmla="*/ f346 1 33904"/>
                  <a:gd name="f453" fmla="*/ f347 1 35839"/>
                  <a:gd name="f454" fmla="*/ f348 1 33904"/>
                  <a:gd name="f455" fmla="*/ f349 1 35839"/>
                  <a:gd name="f456" fmla="*/ f350 1 33904"/>
                  <a:gd name="f457" fmla="*/ f351 1 35839"/>
                  <a:gd name="f458" fmla="*/ f352 1 33904"/>
                  <a:gd name="f459" fmla="*/ f353 1 35839"/>
                  <a:gd name="f460" fmla="*/ f354 1 33904"/>
                  <a:gd name="f461" fmla="*/ f355 1 35839"/>
                  <a:gd name="f462" fmla="*/ f356 1 33904"/>
                  <a:gd name="f463" fmla="*/ f357 1 35839"/>
                  <a:gd name="f464" fmla="*/ f358 1 33904"/>
                  <a:gd name="f465" fmla="*/ f359 1 35839"/>
                  <a:gd name="f466" fmla="*/ f360 1 33904"/>
                  <a:gd name="f467" fmla="*/ f361 1 35839"/>
                  <a:gd name="f468" fmla="*/ f362 1 33904"/>
                  <a:gd name="f469" fmla="*/ f363 1 35839"/>
                  <a:gd name="f470" fmla="*/ f364 1 33904"/>
                  <a:gd name="f471" fmla="*/ f365 1 35839"/>
                  <a:gd name="f472" fmla="*/ f366 1 33904"/>
                  <a:gd name="f473" fmla="*/ f367 1 35839"/>
                  <a:gd name="f474" fmla="*/ f368 1 33904"/>
                  <a:gd name="f475" fmla="*/ f369 1 35839"/>
                  <a:gd name="f476" fmla="*/ f370 1 33904"/>
                  <a:gd name="f477" fmla="*/ f371 1 35839"/>
                  <a:gd name="f478" fmla="*/ f372 1 33904"/>
                  <a:gd name="f479" fmla="*/ f373 1 35839"/>
                  <a:gd name="f480" fmla="*/ f374 1 33904"/>
                  <a:gd name="f481" fmla="*/ f375 1 35839"/>
                  <a:gd name="f482" fmla="*/ f376 1 33904"/>
                  <a:gd name="f483" fmla="*/ f377 1 35839"/>
                  <a:gd name="f484" fmla="*/ f378 1 33904"/>
                  <a:gd name="f485" fmla="*/ f379 1 35839"/>
                  <a:gd name="f486" fmla="*/ f380 1 33904"/>
                  <a:gd name="f487" fmla="*/ f381 1 35839"/>
                  <a:gd name="f488" fmla="*/ f382 1 33904"/>
                  <a:gd name="f489" fmla="*/ f383 1 35839"/>
                  <a:gd name="f490" fmla="*/ f384 1 33904"/>
                  <a:gd name="f491" fmla="*/ f385 1 35839"/>
                  <a:gd name="f492" fmla="*/ f386 1 33904"/>
                  <a:gd name="f493" fmla="*/ f387 1 35839"/>
                  <a:gd name="f494" fmla="*/ f388 1 33904"/>
                  <a:gd name="f495" fmla="*/ f389 1 35839"/>
                  <a:gd name="f496" fmla="*/ f390 1 33904"/>
                  <a:gd name="f497" fmla="*/ f391 1 35839"/>
                  <a:gd name="f498" fmla="*/ f392 1 33904"/>
                  <a:gd name="f499" fmla="*/ f393 1 35839"/>
                  <a:gd name="f500" fmla="*/ f394 1 35839"/>
                  <a:gd name="f501" fmla="*/ f395 1 33904"/>
                  <a:gd name="f502" fmla="*/ f396 1 35839"/>
                  <a:gd name="f503" fmla="*/ f397 1 33904"/>
                  <a:gd name="f504" fmla="*/ f398 1 35839"/>
                  <a:gd name="f505" fmla="*/ f399 1 33904"/>
                  <a:gd name="f506" fmla="*/ f400 1 35839"/>
                  <a:gd name="f507" fmla="*/ f401 1 33904"/>
                  <a:gd name="f508" fmla="*/ f402 1 35839"/>
                  <a:gd name="f509" fmla="*/ f403 1 33904"/>
                  <a:gd name="f510" fmla="*/ f404 1 35839"/>
                  <a:gd name="f511" fmla="*/ f405 1 33904"/>
                  <a:gd name="f512" fmla="*/ 0 1 f299"/>
                  <a:gd name="f513" fmla="*/ f6 1 f299"/>
                  <a:gd name="f514" fmla="*/ 0 1 f300"/>
                  <a:gd name="f515" fmla="*/ f7 1 f300"/>
                  <a:gd name="f516" fmla="+- f406 0 f1"/>
                  <a:gd name="f517" fmla="*/ f407 1 f299"/>
                  <a:gd name="f518" fmla="*/ f408 1 f300"/>
                  <a:gd name="f519" fmla="*/ f409 1 f299"/>
                  <a:gd name="f520" fmla="*/ f410 1 f300"/>
                  <a:gd name="f521" fmla="*/ f411 1 f299"/>
                  <a:gd name="f522" fmla="*/ f412 1 f300"/>
                  <a:gd name="f523" fmla="*/ f413 1 f299"/>
                  <a:gd name="f524" fmla="*/ f414 1 f300"/>
                  <a:gd name="f525" fmla="*/ f415 1 f299"/>
                  <a:gd name="f526" fmla="*/ f416 1 f300"/>
                  <a:gd name="f527" fmla="*/ f417 1 f299"/>
                  <a:gd name="f528" fmla="*/ f418 1 f300"/>
                  <a:gd name="f529" fmla="*/ f419 1 f299"/>
                  <a:gd name="f530" fmla="*/ f420 1 f300"/>
                  <a:gd name="f531" fmla="*/ f421 1 f299"/>
                  <a:gd name="f532" fmla="*/ f422 1 f300"/>
                  <a:gd name="f533" fmla="*/ f423 1 f299"/>
                  <a:gd name="f534" fmla="*/ f424 1 f300"/>
                  <a:gd name="f535" fmla="*/ f425 1 f299"/>
                  <a:gd name="f536" fmla="*/ f426 1 f300"/>
                  <a:gd name="f537" fmla="*/ f427 1 f299"/>
                  <a:gd name="f538" fmla="*/ f428 1 f300"/>
                  <a:gd name="f539" fmla="*/ f429 1 f299"/>
                  <a:gd name="f540" fmla="*/ f430 1 f299"/>
                  <a:gd name="f541" fmla="*/ f431 1 f300"/>
                  <a:gd name="f542" fmla="*/ f432 1 f299"/>
                  <a:gd name="f543" fmla="*/ f433 1 f299"/>
                  <a:gd name="f544" fmla="*/ f434 1 f299"/>
                  <a:gd name="f545" fmla="*/ f435 1 f299"/>
                  <a:gd name="f546" fmla="*/ f436 1 f300"/>
                  <a:gd name="f547" fmla="*/ f437 1 f299"/>
                  <a:gd name="f548" fmla="*/ f438 1 f300"/>
                  <a:gd name="f549" fmla="*/ f439 1 f299"/>
                  <a:gd name="f550" fmla="*/ f440 1 f300"/>
                  <a:gd name="f551" fmla="*/ f441 1 f299"/>
                  <a:gd name="f552" fmla="*/ f442 1 f300"/>
                  <a:gd name="f553" fmla="*/ f443 1 f299"/>
                  <a:gd name="f554" fmla="*/ f444 1 f300"/>
                  <a:gd name="f555" fmla="*/ f445 1 f299"/>
                  <a:gd name="f556" fmla="*/ f446 1 f300"/>
                  <a:gd name="f557" fmla="*/ f447 1 f299"/>
                  <a:gd name="f558" fmla="*/ f448 1 f300"/>
                  <a:gd name="f559" fmla="*/ f449 1 f299"/>
                  <a:gd name="f560" fmla="*/ f450 1 f300"/>
                  <a:gd name="f561" fmla="*/ f451 1 f299"/>
                  <a:gd name="f562" fmla="*/ f452 1 f300"/>
                  <a:gd name="f563" fmla="*/ f453 1 f299"/>
                  <a:gd name="f564" fmla="*/ f454 1 f300"/>
                  <a:gd name="f565" fmla="*/ f455 1 f299"/>
                  <a:gd name="f566" fmla="*/ f456 1 f300"/>
                  <a:gd name="f567" fmla="*/ f457 1 f299"/>
                  <a:gd name="f568" fmla="*/ f458 1 f300"/>
                  <a:gd name="f569" fmla="*/ f459 1 f299"/>
                  <a:gd name="f570" fmla="*/ f460 1 f300"/>
                  <a:gd name="f571" fmla="*/ f461 1 f299"/>
                  <a:gd name="f572" fmla="*/ f462 1 f300"/>
                  <a:gd name="f573" fmla="*/ f463 1 f299"/>
                  <a:gd name="f574" fmla="*/ f464 1 f300"/>
                  <a:gd name="f575" fmla="*/ f465 1 f299"/>
                  <a:gd name="f576" fmla="*/ f466 1 f300"/>
                  <a:gd name="f577" fmla="*/ f467 1 f299"/>
                  <a:gd name="f578" fmla="*/ f468 1 f300"/>
                  <a:gd name="f579" fmla="*/ f469 1 f299"/>
                  <a:gd name="f580" fmla="*/ f470 1 f300"/>
                  <a:gd name="f581" fmla="*/ f471 1 f299"/>
                  <a:gd name="f582" fmla="*/ f472 1 f300"/>
                  <a:gd name="f583" fmla="*/ f473 1 f299"/>
                  <a:gd name="f584" fmla="*/ f474 1 f300"/>
                  <a:gd name="f585" fmla="*/ f475 1 f299"/>
                  <a:gd name="f586" fmla="*/ f476 1 f300"/>
                  <a:gd name="f587" fmla="*/ f477 1 f299"/>
                  <a:gd name="f588" fmla="*/ f478 1 f300"/>
                  <a:gd name="f589" fmla="*/ f479 1 f299"/>
                  <a:gd name="f590" fmla="*/ f480 1 f300"/>
                  <a:gd name="f591" fmla="*/ f481 1 f299"/>
                  <a:gd name="f592" fmla="*/ f482 1 f300"/>
                  <a:gd name="f593" fmla="*/ f483 1 f299"/>
                  <a:gd name="f594" fmla="*/ f484 1 f300"/>
                  <a:gd name="f595" fmla="*/ f485 1 f299"/>
                  <a:gd name="f596" fmla="*/ f486 1 f300"/>
                  <a:gd name="f597" fmla="*/ f487 1 f299"/>
                  <a:gd name="f598" fmla="*/ f488 1 f300"/>
                  <a:gd name="f599" fmla="*/ f489 1 f299"/>
                  <a:gd name="f600" fmla="*/ f490 1 f300"/>
                  <a:gd name="f601" fmla="*/ f491 1 f299"/>
                  <a:gd name="f602" fmla="*/ f492 1 f300"/>
                  <a:gd name="f603" fmla="*/ f493 1 f299"/>
                  <a:gd name="f604" fmla="*/ f494 1 f300"/>
                  <a:gd name="f605" fmla="*/ f495 1 f299"/>
                  <a:gd name="f606" fmla="*/ f496 1 f300"/>
                  <a:gd name="f607" fmla="*/ f497 1 f299"/>
                  <a:gd name="f608" fmla="*/ f498 1 f300"/>
                  <a:gd name="f609" fmla="*/ f499 1 f299"/>
                  <a:gd name="f610" fmla="*/ f500 1 f299"/>
                  <a:gd name="f611" fmla="*/ f501 1 f300"/>
                  <a:gd name="f612" fmla="*/ f502 1 f299"/>
                  <a:gd name="f613" fmla="*/ f503 1 f300"/>
                  <a:gd name="f614" fmla="*/ f504 1 f299"/>
                  <a:gd name="f615" fmla="*/ f505 1 f300"/>
                  <a:gd name="f616" fmla="*/ f506 1 f299"/>
                  <a:gd name="f617" fmla="*/ f507 1 f300"/>
                  <a:gd name="f618" fmla="*/ f508 1 f299"/>
                  <a:gd name="f619" fmla="*/ f509 1 f300"/>
                  <a:gd name="f620" fmla="*/ f510 1 f299"/>
                  <a:gd name="f621" fmla="*/ f511 1 f300"/>
                  <a:gd name="f622" fmla="*/ f512 f294 1"/>
                  <a:gd name="f623" fmla="*/ f513 f294 1"/>
                  <a:gd name="f624" fmla="*/ f515 f295 1"/>
                  <a:gd name="f625" fmla="*/ f514 f295 1"/>
                  <a:gd name="f626" fmla="*/ f517 f294 1"/>
                  <a:gd name="f627" fmla="*/ f518 f295 1"/>
                  <a:gd name="f628" fmla="*/ f519 f294 1"/>
                  <a:gd name="f629" fmla="*/ f520 f295 1"/>
                  <a:gd name="f630" fmla="*/ f521 f294 1"/>
                  <a:gd name="f631" fmla="*/ f522 f295 1"/>
                  <a:gd name="f632" fmla="*/ f523 f294 1"/>
                  <a:gd name="f633" fmla="*/ f524 f295 1"/>
                  <a:gd name="f634" fmla="*/ f525 f294 1"/>
                  <a:gd name="f635" fmla="*/ f526 f295 1"/>
                  <a:gd name="f636" fmla="*/ f527 f294 1"/>
                  <a:gd name="f637" fmla="*/ f528 f295 1"/>
                  <a:gd name="f638" fmla="*/ f529 f294 1"/>
                  <a:gd name="f639" fmla="*/ f530 f295 1"/>
                  <a:gd name="f640" fmla="*/ f531 f294 1"/>
                  <a:gd name="f641" fmla="*/ f532 f295 1"/>
                  <a:gd name="f642" fmla="*/ f533 f294 1"/>
                  <a:gd name="f643" fmla="*/ f534 f295 1"/>
                  <a:gd name="f644" fmla="*/ f535 f294 1"/>
                  <a:gd name="f645" fmla="*/ f536 f295 1"/>
                  <a:gd name="f646" fmla="*/ f537 f294 1"/>
                  <a:gd name="f647" fmla="*/ f538 f295 1"/>
                  <a:gd name="f648" fmla="*/ f539 f294 1"/>
                  <a:gd name="f649" fmla="*/ f540 f294 1"/>
                  <a:gd name="f650" fmla="*/ f541 f295 1"/>
                  <a:gd name="f651" fmla="*/ f542 f294 1"/>
                  <a:gd name="f652" fmla="*/ f543 f294 1"/>
                  <a:gd name="f653" fmla="*/ f544 f294 1"/>
                  <a:gd name="f654" fmla="*/ f545 f294 1"/>
                  <a:gd name="f655" fmla="*/ f546 f295 1"/>
                  <a:gd name="f656" fmla="*/ f547 f294 1"/>
                  <a:gd name="f657" fmla="*/ f548 f295 1"/>
                  <a:gd name="f658" fmla="*/ f549 f294 1"/>
                  <a:gd name="f659" fmla="*/ f550 f295 1"/>
                  <a:gd name="f660" fmla="*/ f551 f294 1"/>
                  <a:gd name="f661" fmla="*/ f552 f295 1"/>
                  <a:gd name="f662" fmla="*/ f553 f294 1"/>
                  <a:gd name="f663" fmla="*/ f554 f295 1"/>
                  <a:gd name="f664" fmla="*/ f555 f294 1"/>
                  <a:gd name="f665" fmla="*/ f556 f295 1"/>
                  <a:gd name="f666" fmla="*/ f557 f294 1"/>
                  <a:gd name="f667" fmla="*/ f558 f295 1"/>
                  <a:gd name="f668" fmla="*/ f559 f294 1"/>
                  <a:gd name="f669" fmla="*/ f560 f295 1"/>
                  <a:gd name="f670" fmla="*/ f561 f294 1"/>
                  <a:gd name="f671" fmla="*/ f562 f295 1"/>
                  <a:gd name="f672" fmla="*/ f563 f294 1"/>
                  <a:gd name="f673" fmla="*/ f564 f295 1"/>
                  <a:gd name="f674" fmla="*/ f565 f294 1"/>
                  <a:gd name="f675" fmla="*/ f566 f295 1"/>
                  <a:gd name="f676" fmla="*/ f567 f294 1"/>
                  <a:gd name="f677" fmla="*/ f568 f295 1"/>
                  <a:gd name="f678" fmla="*/ f569 f294 1"/>
                  <a:gd name="f679" fmla="*/ f570 f295 1"/>
                  <a:gd name="f680" fmla="*/ f571 f294 1"/>
                  <a:gd name="f681" fmla="*/ f572 f295 1"/>
                  <a:gd name="f682" fmla="*/ f573 f294 1"/>
                  <a:gd name="f683" fmla="*/ f574 f295 1"/>
                  <a:gd name="f684" fmla="*/ f575 f294 1"/>
                  <a:gd name="f685" fmla="*/ f576 f295 1"/>
                  <a:gd name="f686" fmla="*/ f577 f294 1"/>
                  <a:gd name="f687" fmla="*/ f578 f295 1"/>
                  <a:gd name="f688" fmla="*/ f579 f294 1"/>
                  <a:gd name="f689" fmla="*/ f580 f295 1"/>
                  <a:gd name="f690" fmla="*/ f581 f294 1"/>
                  <a:gd name="f691" fmla="*/ f582 f295 1"/>
                  <a:gd name="f692" fmla="*/ f583 f294 1"/>
                  <a:gd name="f693" fmla="*/ f584 f295 1"/>
                  <a:gd name="f694" fmla="*/ f585 f294 1"/>
                  <a:gd name="f695" fmla="*/ f586 f295 1"/>
                  <a:gd name="f696" fmla="*/ f587 f294 1"/>
                  <a:gd name="f697" fmla="*/ f588 f295 1"/>
                  <a:gd name="f698" fmla="*/ f589 f294 1"/>
                  <a:gd name="f699" fmla="*/ f590 f295 1"/>
                  <a:gd name="f700" fmla="*/ f591 f294 1"/>
                  <a:gd name="f701" fmla="*/ f592 f295 1"/>
                  <a:gd name="f702" fmla="*/ f593 f294 1"/>
                  <a:gd name="f703" fmla="*/ f594 f295 1"/>
                  <a:gd name="f704" fmla="*/ f595 f294 1"/>
                  <a:gd name="f705" fmla="*/ f596 f295 1"/>
                  <a:gd name="f706" fmla="*/ f597 f294 1"/>
                  <a:gd name="f707" fmla="*/ f598 f295 1"/>
                  <a:gd name="f708" fmla="*/ f599 f294 1"/>
                  <a:gd name="f709" fmla="*/ f600 f295 1"/>
                  <a:gd name="f710" fmla="*/ f601 f294 1"/>
                  <a:gd name="f711" fmla="*/ f602 f295 1"/>
                  <a:gd name="f712" fmla="*/ f603 f294 1"/>
                  <a:gd name="f713" fmla="*/ f604 f295 1"/>
                  <a:gd name="f714" fmla="*/ f605 f294 1"/>
                  <a:gd name="f715" fmla="*/ f606 f295 1"/>
                  <a:gd name="f716" fmla="*/ f607 f294 1"/>
                  <a:gd name="f717" fmla="*/ f608 f295 1"/>
                  <a:gd name="f718" fmla="*/ f609 f294 1"/>
                  <a:gd name="f719" fmla="*/ f610 f294 1"/>
                  <a:gd name="f720" fmla="*/ f611 f295 1"/>
                  <a:gd name="f721" fmla="*/ f612 f294 1"/>
                  <a:gd name="f722" fmla="*/ f613 f295 1"/>
                  <a:gd name="f723" fmla="*/ f614 f294 1"/>
                  <a:gd name="f724" fmla="*/ f615 f295 1"/>
                  <a:gd name="f725" fmla="*/ f616 f294 1"/>
                  <a:gd name="f726" fmla="*/ f617 f295 1"/>
                  <a:gd name="f727" fmla="*/ f618 f294 1"/>
                  <a:gd name="f728" fmla="*/ f619 f295 1"/>
                  <a:gd name="f729" fmla="*/ f620 f294 1"/>
                  <a:gd name="f730" fmla="*/ f621 f295 1"/>
                </a:gdLst>
                <a:ahLst/>
                <a:cxnLst>
                  <a:cxn ang="3cd4">
                    <a:pos x="hc" y="t"/>
                  </a:cxn>
                  <a:cxn ang="0">
                    <a:pos x="r" y="vc"/>
                  </a:cxn>
                  <a:cxn ang="cd4">
                    <a:pos x="hc" y="b"/>
                  </a:cxn>
                  <a:cxn ang="cd2">
                    <a:pos x="l" y="vc"/>
                  </a:cxn>
                  <a:cxn ang="f516">
                    <a:pos x="f626" y="f627"/>
                  </a:cxn>
                  <a:cxn ang="f516">
                    <a:pos x="f628" y="f629"/>
                  </a:cxn>
                  <a:cxn ang="f516">
                    <a:pos x="f630" y="f631"/>
                  </a:cxn>
                  <a:cxn ang="f516">
                    <a:pos x="f632" y="f633"/>
                  </a:cxn>
                  <a:cxn ang="f516">
                    <a:pos x="f634" y="f635"/>
                  </a:cxn>
                  <a:cxn ang="f516">
                    <a:pos x="f636" y="f637"/>
                  </a:cxn>
                  <a:cxn ang="f516">
                    <a:pos x="f638" y="f639"/>
                  </a:cxn>
                  <a:cxn ang="f516">
                    <a:pos x="f640" y="f641"/>
                  </a:cxn>
                  <a:cxn ang="f516">
                    <a:pos x="f642" y="f643"/>
                  </a:cxn>
                  <a:cxn ang="f516">
                    <a:pos x="f644" y="f645"/>
                  </a:cxn>
                  <a:cxn ang="f516">
                    <a:pos x="f646" y="f647"/>
                  </a:cxn>
                  <a:cxn ang="f516">
                    <a:pos x="f648" y="f647"/>
                  </a:cxn>
                  <a:cxn ang="f516">
                    <a:pos x="f649" y="f650"/>
                  </a:cxn>
                  <a:cxn ang="f516">
                    <a:pos x="f651" y="f647"/>
                  </a:cxn>
                  <a:cxn ang="f516">
                    <a:pos x="f652" y="f647"/>
                  </a:cxn>
                  <a:cxn ang="f516">
                    <a:pos x="f653" y="f645"/>
                  </a:cxn>
                  <a:cxn ang="f516">
                    <a:pos x="f654" y="f655"/>
                  </a:cxn>
                  <a:cxn ang="f516">
                    <a:pos x="f656" y="f657"/>
                  </a:cxn>
                  <a:cxn ang="f516">
                    <a:pos x="f658" y="f659"/>
                  </a:cxn>
                  <a:cxn ang="f516">
                    <a:pos x="f660" y="f661"/>
                  </a:cxn>
                  <a:cxn ang="f516">
                    <a:pos x="f662" y="f663"/>
                  </a:cxn>
                  <a:cxn ang="f516">
                    <a:pos x="f664" y="f665"/>
                  </a:cxn>
                  <a:cxn ang="f516">
                    <a:pos x="f666" y="f667"/>
                  </a:cxn>
                  <a:cxn ang="f516">
                    <a:pos x="f668" y="f669"/>
                  </a:cxn>
                  <a:cxn ang="f516">
                    <a:pos x="f670" y="f671"/>
                  </a:cxn>
                  <a:cxn ang="f516">
                    <a:pos x="f672" y="f673"/>
                  </a:cxn>
                  <a:cxn ang="f516">
                    <a:pos x="f674" y="f675"/>
                  </a:cxn>
                  <a:cxn ang="f516">
                    <a:pos x="f676" y="f677"/>
                  </a:cxn>
                  <a:cxn ang="f516">
                    <a:pos x="f678" y="f679"/>
                  </a:cxn>
                  <a:cxn ang="f516">
                    <a:pos x="f626" y="f627"/>
                  </a:cxn>
                  <a:cxn ang="f516">
                    <a:pos x="f680" y="f681"/>
                  </a:cxn>
                  <a:cxn ang="f516">
                    <a:pos x="f682" y="f683"/>
                  </a:cxn>
                  <a:cxn ang="f516">
                    <a:pos x="f684" y="f685"/>
                  </a:cxn>
                  <a:cxn ang="f516">
                    <a:pos x="f686" y="f687"/>
                  </a:cxn>
                  <a:cxn ang="f516">
                    <a:pos x="f688" y="f689"/>
                  </a:cxn>
                  <a:cxn ang="f516">
                    <a:pos x="f690" y="f691"/>
                  </a:cxn>
                  <a:cxn ang="f516">
                    <a:pos x="f692" y="f693"/>
                  </a:cxn>
                  <a:cxn ang="f516">
                    <a:pos x="f694" y="f695"/>
                  </a:cxn>
                  <a:cxn ang="f516">
                    <a:pos x="f696" y="f697"/>
                  </a:cxn>
                  <a:cxn ang="f516">
                    <a:pos x="f698" y="f699"/>
                  </a:cxn>
                  <a:cxn ang="f516">
                    <a:pos x="f700" y="f701"/>
                  </a:cxn>
                  <a:cxn ang="f516">
                    <a:pos x="f702" y="f703"/>
                  </a:cxn>
                  <a:cxn ang="f516">
                    <a:pos x="f704" y="f705"/>
                  </a:cxn>
                  <a:cxn ang="f516">
                    <a:pos x="f706" y="f707"/>
                  </a:cxn>
                  <a:cxn ang="f516">
                    <a:pos x="f708" y="f709"/>
                  </a:cxn>
                  <a:cxn ang="f516">
                    <a:pos x="f710" y="f711"/>
                  </a:cxn>
                  <a:cxn ang="f516">
                    <a:pos x="f712" y="f713"/>
                  </a:cxn>
                  <a:cxn ang="f516">
                    <a:pos x="f714" y="f715"/>
                  </a:cxn>
                  <a:cxn ang="f516">
                    <a:pos x="f716" y="f717"/>
                  </a:cxn>
                  <a:cxn ang="f516">
                    <a:pos x="f718" y="f709"/>
                  </a:cxn>
                  <a:cxn ang="f516">
                    <a:pos x="f719" y="f720"/>
                  </a:cxn>
                  <a:cxn ang="f516">
                    <a:pos x="f721" y="f722"/>
                  </a:cxn>
                  <a:cxn ang="f516">
                    <a:pos x="f723" y="f724"/>
                  </a:cxn>
                  <a:cxn ang="f516">
                    <a:pos x="f725" y="f726"/>
                  </a:cxn>
                  <a:cxn ang="f516">
                    <a:pos x="f727" y="f728"/>
                  </a:cxn>
                  <a:cxn ang="f516">
                    <a:pos x="f729" y="f730"/>
                  </a:cxn>
                  <a:cxn ang="f516">
                    <a:pos x="f680" y="f681"/>
                  </a:cxn>
                </a:cxnLst>
                <a:rect l="f622" t="f625" r="f623" b="f624"/>
                <a:pathLst>
                  <a:path w="35839" h="33904">
                    <a:moveTo>
                      <a:pt x="f8" y="f9"/>
                    </a:moveTo>
                    <a:cubicBezTo>
                      <a:pt x="f10" y="f9"/>
                      <a:pt x="f11" y="f12"/>
                      <a:pt x="f13" y="f14"/>
                    </a:cubicBezTo>
                    <a:cubicBezTo>
                      <a:pt x="f15" y="f16"/>
                      <a:pt x="f17" y="f18"/>
                      <a:pt x="f19" y="f20"/>
                    </a:cubicBez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ubicBezTo>
                      <a:pt x="f47" y="f48"/>
                      <a:pt x="f49" y="f50"/>
                      <a:pt x="f51" y="f52"/>
                    </a:cubicBezTo>
                    <a:cubicBezTo>
                      <a:pt x="f53" y="f54"/>
                      <a:pt x="f55" y="f56"/>
                      <a:pt x="f57" y="f58"/>
                    </a:cubicBezTo>
                    <a:cubicBezTo>
                      <a:pt x="f59" y="f60"/>
                      <a:pt x="f61" y="f62"/>
                      <a:pt x="f63" y="f62"/>
                    </a:cubicBezTo>
                    <a:cubicBezTo>
                      <a:pt x="f64" y="f62"/>
                      <a:pt x="f65" y="f62"/>
                      <a:pt x="f66" y="f62"/>
                    </a:cubicBezTo>
                    <a:cubicBezTo>
                      <a:pt x="f67" y="f62"/>
                      <a:pt x="f68" y="f62"/>
                      <a:pt x="f69" y="f70"/>
                    </a:cubicBezTo>
                    <a:cubicBezTo>
                      <a:pt x="f71" y="f62"/>
                      <a:pt x="f72" y="f62"/>
                      <a:pt x="f73" y="f62"/>
                    </a:cubicBezTo>
                    <a:cubicBezTo>
                      <a:pt x="f74" y="f62"/>
                      <a:pt x="f75" y="f62"/>
                      <a:pt x="f76" y="f62"/>
                    </a:cubicBezTo>
                    <a:cubicBezTo>
                      <a:pt x="f77" y="f62"/>
                      <a:pt x="f78" y="f60"/>
                      <a:pt x="f79" y="f58"/>
                    </a:cubicBezTo>
                    <a:cubicBezTo>
                      <a:pt x="f80" y="f81"/>
                      <a:pt x="f82" y="f83"/>
                      <a:pt x="f84" y="f85"/>
                    </a:cubicBezTo>
                    <a:cubicBezTo>
                      <a:pt x="f86" y="f87"/>
                      <a:pt x="f88" y="f89"/>
                      <a:pt x="f90" y="f91"/>
                    </a:cubicBezTo>
                    <a:cubicBezTo>
                      <a:pt x="f92" y="f93"/>
                      <a:pt x="f94" y="f95"/>
                      <a:pt x="f96" y="f97"/>
                    </a:cubicBezTo>
                    <a:cubicBezTo>
                      <a:pt x="f98" y="f99"/>
                      <a:pt x="f100" y="f101"/>
                      <a:pt x="f102" y="f103"/>
                    </a:cubicBezTo>
                    <a:cubicBezTo>
                      <a:pt x="f104" y="f105"/>
                      <a:pt x="f106" y="f107"/>
                      <a:pt x="f108" y="f109"/>
                    </a:cubicBezTo>
                    <a:cubicBezTo>
                      <a:pt x="f110" y="f111"/>
                      <a:pt x="f98" y="f112"/>
                      <a:pt x="f113" y="f114"/>
                    </a:cubicBez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43" y="f144"/>
                    </a:cubicBezTo>
                    <a:cubicBezTo>
                      <a:pt x="f145" y="f146"/>
                      <a:pt x="f147" y="f148"/>
                      <a:pt x="f149" y="f150"/>
                    </a:cubicBezTo>
                    <a:cubicBezTo>
                      <a:pt x="f151" y="f150"/>
                      <a:pt x="f152" y="f153"/>
                      <a:pt x="f154" y="f153"/>
                    </a:cubicBezTo>
                    <a:cubicBezTo>
                      <a:pt x="f155" y="f153"/>
                      <a:pt x="f156" y="f9"/>
                      <a:pt x="f8" y="f9"/>
                    </a:cubicBezTo>
                    <a:close/>
                    <a:moveTo>
                      <a:pt x="f157" y="f158"/>
                    </a:moveTo>
                    <a:cubicBezTo>
                      <a:pt x="f159" y="f158"/>
                      <a:pt x="f160" y="f161"/>
                      <a:pt x="f162" y="f163"/>
                    </a:cubicBezTo>
                    <a:cubicBezTo>
                      <a:pt x="f164" y="f165"/>
                      <a:pt x="f166" y="f167"/>
                      <a:pt x="f168" y="f169"/>
                    </a:cubicBezTo>
                    <a:cubicBezTo>
                      <a:pt x="f170" y="f171"/>
                      <a:pt x="f172" y="f173"/>
                      <a:pt x="f174" y="f175"/>
                    </a:cubicBezTo>
                    <a:cubicBezTo>
                      <a:pt x="f176" y="f177"/>
                      <a:pt x="f178" y="f179"/>
                      <a:pt x="f180" y="f181"/>
                    </a:cubicBezTo>
                    <a:cubicBezTo>
                      <a:pt x="f182" y="f183"/>
                      <a:pt x="f184" y="f185"/>
                      <a:pt x="f186" y="f187"/>
                    </a:cubicBezTo>
                    <a:cubicBezTo>
                      <a:pt x="f158" y="f188"/>
                      <a:pt x="f189" y="f190"/>
                      <a:pt x="f191" y="f192"/>
                    </a:cubicBezTo>
                    <a:cubicBezTo>
                      <a:pt x="f186" y="f193"/>
                      <a:pt x="f194" y="f195"/>
                      <a:pt x="f196" y="f197"/>
                    </a:cubicBezTo>
                    <a:cubicBezTo>
                      <a:pt x="f198" y="f199"/>
                      <a:pt x="f184" y="f200"/>
                      <a:pt x="f201" y="f202"/>
                    </a:cubicBezTo>
                    <a:cubicBezTo>
                      <a:pt x="f203" y="f204"/>
                      <a:pt x="f205" y="f206"/>
                      <a:pt x="f207" y="f208"/>
                    </a:cubicBezTo>
                    <a:cubicBezTo>
                      <a:pt x="f209" y="f210"/>
                      <a:pt x="f211" y="f212"/>
                      <a:pt x="f213" y="f214"/>
                    </a:cubicBezTo>
                    <a:cubicBezTo>
                      <a:pt x="f215" y="f216"/>
                      <a:pt x="f217" y="f218"/>
                      <a:pt x="f219" y="f220"/>
                    </a:cubicBezTo>
                    <a:cubicBezTo>
                      <a:pt x="f221" y="f222"/>
                      <a:pt x="f223" y="f224"/>
                      <a:pt x="f225" y="f226"/>
                    </a:cubicBezTo>
                    <a:cubicBezTo>
                      <a:pt x="f227" y="f228"/>
                      <a:pt x="f229" y="f230"/>
                      <a:pt x="f231" y="f232"/>
                    </a:cubicBezTo>
                    <a:lnTo>
                      <a:pt x="f233" y="f27"/>
                    </a:lnTo>
                    <a:cubicBezTo>
                      <a:pt x="f234" y="f235"/>
                      <a:pt x="f236" y="f237"/>
                      <a:pt x="f238" y="f239"/>
                    </a:cubicBezTo>
                    <a:cubicBezTo>
                      <a:pt x="f240" y="f241"/>
                      <a:pt x="f242" y="f7"/>
                      <a:pt x="f243" y="f7"/>
                    </a:cubicBezTo>
                    <a:cubicBezTo>
                      <a:pt x="f244" y="f7"/>
                      <a:pt x="f245" y="f246"/>
                      <a:pt x="f247" y="f248"/>
                    </a:cubicBezTo>
                    <a:cubicBezTo>
                      <a:pt x="f249" y="f250"/>
                      <a:pt x="f251" y="f252"/>
                      <a:pt x="f253" y="f254"/>
                    </a:cubicBezTo>
                    <a:cubicBezTo>
                      <a:pt x="f255" y="f256"/>
                      <a:pt x="f257" y="f235"/>
                      <a:pt x="f258" y="f27"/>
                    </a:cubicBezTo>
                    <a:cubicBezTo>
                      <a:pt x="f259" y="f43"/>
                      <a:pt x="f260" y="f261"/>
                      <a:pt x="f262" y="f263"/>
                    </a:cubicBezTo>
                    <a:cubicBezTo>
                      <a:pt x="f264" y="f265"/>
                      <a:pt x="f266" y="f267"/>
                      <a:pt x="f268" y="f269"/>
                    </a:cubicBezTo>
                    <a:cubicBezTo>
                      <a:pt x="f6" y="f270"/>
                      <a:pt x="f6" y="f271"/>
                      <a:pt x="f272" y="f273"/>
                    </a:cubicBezTo>
                    <a:cubicBezTo>
                      <a:pt x="f274" y="f275"/>
                      <a:pt x="f276" y="f277"/>
                      <a:pt x="f278" y="f279"/>
                    </a:cubicBezTo>
                    <a:cubicBezTo>
                      <a:pt x="f280" y="f281"/>
                      <a:pt x="f282" y="f283"/>
                      <a:pt x="f284" y="f171"/>
                    </a:cubicBezTo>
                    <a:cubicBezTo>
                      <a:pt x="f285" y="f286"/>
                      <a:pt x="f287" y="f201"/>
                      <a:pt x="f288" y="f289"/>
                    </a:cubicBezTo>
                    <a:cubicBezTo>
                      <a:pt x="f290" y="f291"/>
                      <a:pt x="f292" y="f158"/>
                      <a:pt x="f157" y="f158"/>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9" name="Google Shape;1547;p32">
                <a:extLst>
                  <a:ext uri="{FF2B5EF4-FFF2-40B4-BE49-F238E27FC236}">
                    <a16:creationId xmlns:a16="http://schemas.microsoft.com/office/drawing/2014/main" id="{4ACA3BA5-6C48-4C15-B493-D4613F4033C0}"/>
                  </a:ext>
                </a:extLst>
              </p:cNvPr>
              <p:cNvSpPr/>
              <p:nvPr/>
            </p:nvSpPr>
            <p:spPr>
              <a:xfrm>
                <a:off x="9536295" y="4069537"/>
                <a:ext cx="862791" cy="668883"/>
              </a:xfrm>
              <a:custGeom>
                <a:avLst/>
                <a:gdLst>
                  <a:gd name="f0" fmla="val 10800000"/>
                  <a:gd name="f1" fmla="val 5400000"/>
                  <a:gd name="f2" fmla="val 180"/>
                  <a:gd name="f3" fmla="val w"/>
                  <a:gd name="f4" fmla="val h"/>
                  <a:gd name="f5" fmla="val 0"/>
                  <a:gd name="f6" fmla="val 25551"/>
                  <a:gd name="f7" fmla="val 18725"/>
                  <a:gd name="f8" fmla="val 6930"/>
                  <a:gd name="f9" fmla="val 7668"/>
                  <a:gd name="f10" fmla="val 7184"/>
                  <a:gd name="f11" fmla="val 7438"/>
                  <a:gd name="f12" fmla="val 7675"/>
                  <a:gd name="f13" fmla="val 7692"/>
                  <a:gd name="f14" fmla="val 7697"/>
                  <a:gd name="f15" fmla="val 7699"/>
                  <a:gd name="f16" fmla="val 7696"/>
                  <a:gd name="f17" fmla="val 7707"/>
                  <a:gd name="f18" fmla="val 7695"/>
                  <a:gd name="f19" fmla="val 7715"/>
                  <a:gd name="f20" fmla="val 7818"/>
                  <a:gd name="f21" fmla="val 7938"/>
                  <a:gd name="f22" fmla="val 7766"/>
                  <a:gd name="f23" fmla="val 7894"/>
                  <a:gd name="f24" fmla="val 7899"/>
                  <a:gd name="f25" fmla="val 7858"/>
                  <a:gd name="f26" fmla="val 8649"/>
                  <a:gd name="f27" fmla="val 7703"/>
                  <a:gd name="f28" fmla="val 9387"/>
                  <a:gd name="f29" fmla="val 7632"/>
                  <a:gd name="f30" fmla="val 10137"/>
                  <a:gd name="f31" fmla="val 7501"/>
                  <a:gd name="f32" fmla="val 11078"/>
                  <a:gd name="f33" fmla="val 7465"/>
                  <a:gd name="f34" fmla="val 12019"/>
                  <a:gd name="f35" fmla="val 7394"/>
                  <a:gd name="f36" fmla="val 12959"/>
                  <a:gd name="f37" fmla="val 7370"/>
                  <a:gd name="f38" fmla="val 14209"/>
                  <a:gd name="f39" fmla="val 15507"/>
                  <a:gd name="f40" fmla="val 7823"/>
                  <a:gd name="f41" fmla="val 16674"/>
                  <a:gd name="f42" fmla="val 6656"/>
                  <a:gd name="f43" fmla="val 16650"/>
                  <a:gd name="f44" fmla="val 5477"/>
                  <a:gd name="f45" fmla="val 4310"/>
                  <a:gd name="f46" fmla="val 16591"/>
                  <a:gd name="f47" fmla="val 4620"/>
                  <a:gd name="f48" fmla="val 14793"/>
                  <a:gd name="f49" fmla="val 4560"/>
                  <a:gd name="f50" fmla="val 4679"/>
                  <a:gd name="f51" fmla="val 11149"/>
                  <a:gd name="f52" fmla="val 4739"/>
                  <a:gd name="f53" fmla="val 10030"/>
                  <a:gd name="f54" fmla="val 4703"/>
                  <a:gd name="f55" fmla="val 8899"/>
                  <a:gd name="f56" fmla="val 4894"/>
                  <a:gd name="f57" fmla="val 7804"/>
                  <a:gd name="f58" fmla="val 5251"/>
                  <a:gd name="f59" fmla="val 7661"/>
                  <a:gd name="f60" fmla="val 5632"/>
                  <a:gd name="f61" fmla="val 6001"/>
                  <a:gd name="f62" fmla="val 7685"/>
                  <a:gd name="f63" fmla="val 6313"/>
                  <a:gd name="f64" fmla="val 7678"/>
                  <a:gd name="f65" fmla="val 6622"/>
                  <a:gd name="f66" fmla="val 14753"/>
                  <a:gd name="f67" fmla="val 1157"/>
                  <a:gd name="f68" fmla="val 14927"/>
                  <a:gd name="f69" fmla="val 15102"/>
                  <a:gd name="f70" fmla="val 1167"/>
                  <a:gd name="f71" fmla="val 15276"/>
                  <a:gd name="f72" fmla="val 1220"/>
                  <a:gd name="f73" fmla="val 15407"/>
                  <a:gd name="f74" fmla="val 1470"/>
                  <a:gd name="f75" fmla="val 15383"/>
                  <a:gd name="f76" fmla="val 1755"/>
                  <a:gd name="f77" fmla="val 15395"/>
                  <a:gd name="f78" fmla="val 2029"/>
                  <a:gd name="f79" fmla="val 3756"/>
                  <a:gd name="f80" fmla="val 15157"/>
                  <a:gd name="f81" fmla="val 5470"/>
                  <a:gd name="f82" fmla="val 14990"/>
                  <a:gd name="f83" fmla="val 7173"/>
                  <a:gd name="f84" fmla="val 14823"/>
                  <a:gd name="f85" fmla="val 8840"/>
                  <a:gd name="f86" fmla="val 14704"/>
                  <a:gd name="f87" fmla="val 10506"/>
                  <a:gd name="f88" fmla="val 14597"/>
                  <a:gd name="f89" fmla="val 12173"/>
                  <a:gd name="f90" fmla="val 14526"/>
                  <a:gd name="f91" fmla="val 13781"/>
                  <a:gd name="f92" fmla="val 14419"/>
                  <a:gd name="f93" fmla="val 15388"/>
                  <a:gd name="f94" fmla="val 17007"/>
                  <a:gd name="f95" fmla="val 13680"/>
                  <a:gd name="f96" fmla="val 16888"/>
                  <a:gd name="f97" fmla="val 12835"/>
                  <a:gd name="f98" fmla="val 16972"/>
                  <a:gd name="f99" fmla="val 11990"/>
                  <a:gd name="f100" fmla="val 16864"/>
                  <a:gd name="f101" fmla="val 11442"/>
                  <a:gd name="f102" fmla="val 16841"/>
                  <a:gd name="f103" fmla="val 10882"/>
                  <a:gd name="f104" fmla="val 10323"/>
                  <a:gd name="f105" fmla="val 16829"/>
                  <a:gd name="f106" fmla="val 10609"/>
                  <a:gd name="f107" fmla="val 15317"/>
                  <a:gd name="f108" fmla="val 10656"/>
                  <a:gd name="f109" fmla="val 10823"/>
                  <a:gd name="f110" fmla="val 12257"/>
                  <a:gd name="f111" fmla="val 10966"/>
                  <a:gd name="f112" fmla="val 10483"/>
                  <a:gd name="f113" fmla="val 11192"/>
                  <a:gd name="f114" fmla="val 8709"/>
                  <a:gd name="f115" fmla="val 11228"/>
                  <a:gd name="f116" fmla="val 6935"/>
                  <a:gd name="f117" fmla="val 11323"/>
                  <a:gd name="f118" fmla="val 5863"/>
                  <a:gd name="f119" fmla="val 11287"/>
                  <a:gd name="f120" fmla="val 4791"/>
                  <a:gd name="f121" fmla="val 11347"/>
                  <a:gd name="f122" fmla="val 3720"/>
                  <a:gd name="f123" fmla="val 11394"/>
                  <a:gd name="f124" fmla="val 3017"/>
                  <a:gd name="f125" fmla="val 2315"/>
                  <a:gd name="f126" fmla="val 11502"/>
                  <a:gd name="f127" fmla="val 1636"/>
                  <a:gd name="f128" fmla="val 11537"/>
                  <a:gd name="f129" fmla="val 1446"/>
                  <a:gd name="f130" fmla="val 11728"/>
                  <a:gd name="f131" fmla="val 1386"/>
                  <a:gd name="f132" fmla="val 11894"/>
                  <a:gd name="f133" fmla="val 1374"/>
                  <a:gd name="f134" fmla="val 12740"/>
                  <a:gd name="f135" fmla="val 1291"/>
                  <a:gd name="f136" fmla="val 13597"/>
                  <a:gd name="f137" fmla="val 1160"/>
                  <a:gd name="f138" fmla="val 14454"/>
                  <a:gd name="f139" fmla="val 14554"/>
                  <a:gd name="f140" fmla="val 14653"/>
                  <a:gd name="f141" fmla="val 19062"/>
                  <a:gd name="f142" fmla="val 8292"/>
                  <a:gd name="f143" fmla="val 19836"/>
                  <a:gd name="f144" fmla="val 8411"/>
                  <a:gd name="f145" fmla="val 20622"/>
                  <a:gd name="f146" fmla="val 8471"/>
                  <a:gd name="f147" fmla="val 21408"/>
                  <a:gd name="f148" fmla="val 8518"/>
                  <a:gd name="f149" fmla="val 21836"/>
                  <a:gd name="f150" fmla="val 8590"/>
                  <a:gd name="f151" fmla="val 22277"/>
                  <a:gd name="f152" fmla="val 8542"/>
                  <a:gd name="f153" fmla="val 22693"/>
                  <a:gd name="f154" fmla="val 8673"/>
                  <a:gd name="f155" fmla="val 22812"/>
                  <a:gd name="f156" fmla="val 8792"/>
                  <a:gd name="f157" fmla="val 22753"/>
                  <a:gd name="f158" fmla="val 8994"/>
                  <a:gd name="f159" fmla="val 22777"/>
                  <a:gd name="f160" fmla="val 9149"/>
                  <a:gd name="f161" fmla="val 10745"/>
                  <a:gd name="f162" fmla="val 22491"/>
                  <a:gd name="f163" fmla="val 12304"/>
                  <a:gd name="f164" fmla="val 22396"/>
                  <a:gd name="f165" fmla="val 13888"/>
                  <a:gd name="f166" fmla="val 22348"/>
                  <a:gd name="f167" fmla="val 14412"/>
                  <a:gd name="f168" fmla="val 22324"/>
                  <a:gd name="f169" fmla="val 14948"/>
                  <a:gd name="f170" fmla="val 22301"/>
                  <a:gd name="f171" fmla="val 15471"/>
                  <a:gd name="f172" fmla="val 22217"/>
                  <a:gd name="f173" fmla="val 16102"/>
                  <a:gd name="f174" fmla="val 16733"/>
                  <a:gd name="f175" fmla="val 22253"/>
                  <a:gd name="f176" fmla="val 17364"/>
                  <a:gd name="f177" fmla="val 21515"/>
                  <a:gd name="f178" fmla="val 17269"/>
                  <a:gd name="f179" fmla="val 20777"/>
                  <a:gd name="f180" fmla="val 17293"/>
                  <a:gd name="f181" fmla="val 20050"/>
                  <a:gd name="f182" fmla="val 17257"/>
                  <a:gd name="f183" fmla="val 19467"/>
                  <a:gd name="f184" fmla="val 17174"/>
                  <a:gd name="f185" fmla="val 18872"/>
                  <a:gd name="f186" fmla="val 17210"/>
                  <a:gd name="f187" fmla="val 18288"/>
                  <a:gd name="f188" fmla="val 18479"/>
                  <a:gd name="f189" fmla="val 15876"/>
                  <a:gd name="f190" fmla="val 18645"/>
                  <a:gd name="f191" fmla="val 14567"/>
                  <a:gd name="f192" fmla="val 18693"/>
                  <a:gd name="f193" fmla="val 13257"/>
                  <a:gd name="f194" fmla="val 18860"/>
                  <a:gd name="f195" fmla="val 11602"/>
                  <a:gd name="f196" fmla="val 18812"/>
                  <a:gd name="f197" fmla="val 9935"/>
                  <a:gd name="f198" fmla="val 14501"/>
                  <a:gd name="f199" fmla="val 14037"/>
                  <a:gd name="f200" fmla="val 13570"/>
                  <a:gd name="f201" fmla="val 24"/>
                  <a:gd name="f202" fmla="val 13109"/>
                  <a:gd name="f203" fmla="val 65"/>
                  <a:gd name="f204" fmla="val 12442"/>
                  <a:gd name="f205" fmla="val 172"/>
                  <a:gd name="f206" fmla="val 11716"/>
                  <a:gd name="f207" fmla="val 5"/>
                  <a:gd name="f208" fmla="val 11097"/>
                  <a:gd name="f209" fmla="val 350"/>
                  <a:gd name="f210" fmla="val 10597"/>
                  <a:gd name="f211" fmla="val 601"/>
                  <a:gd name="f212" fmla="val 10382"/>
                  <a:gd name="f213" fmla="val 10335"/>
                  <a:gd name="f214" fmla="val 1684"/>
                  <a:gd name="f215" fmla="val 10299"/>
                  <a:gd name="f216" fmla="val 2089"/>
                  <a:gd name="f217" fmla="val 10287"/>
                  <a:gd name="f218" fmla="val 2505"/>
                  <a:gd name="f219" fmla="val 10251"/>
                  <a:gd name="f220" fmla="val 2922"/>
                  <a:gd name="f221" fmla="val 10192"/>
                  <a:gd name="f222" fmla="val 5220"/>
                  <a:gd name="f223" fmla="val 10013"/>
                  <a:gd name="f224" fmla="val 7518"/>
                  <a:gd name="f225" fmla="val 9811"/>
                  <a:gd name="f226" fmla="val 9816"/>
                  <a:gd name="f227" fmla="val 9704"/>
                  <a:gd name="f228" fmla="val 11376"/>
                  <a:gd name="f229" fmla="val 9573"/>
                  <a:gd name="f230" fmla="val 12935"/>
                  <a:gd name="f231" fmla="val 9442"/>
                  <a:gd name="f232" fmla="val 14483"/>
                  <a:gd name="f233" fmla="val 9394"/>
                  <a:gd name="f234" fmla="val 15245"/>
                  <a:gd name="f235" fmla="val 9299"/>
                  <a:gd name="f236" fmla="val 15995"/>
                  <a:gd name="f237" fmla="val 9358"/>
                  <a:gd name="f238" fmla="val 16757"/>
                  <a:gd name="f239" fmla="val 9085"/>
                  <a:gd name="f240" fmla="val 16745"/>
                  <a:gd name="f241" fmla="val 8811"/>
                  <a:gd name="f242" fmla="val 8537"/>
                  <a:gd name="f243" fmla="val 8632"/>
                  <a:gd name="f244" fmla="val 16376"/>
                  <a:gd name="f245" fmla="val 8608"/>
                  <a:gd name="f246" fmla="val 8644"/>
                  <a:gd name="f247" fmla="val 15638"/>
                  <a:gd name="f248" fmla="val 8680"/>
                  <a:gd name="f249" fmla="val 14888"/>
                  <a:gd name="f250" fmla="val 8704"/>
                  <a:gd name="f251" fmla="val 14150"/>
                  <a:gd name="f252" fmla="val 8715"/>
                  <a:gd name="f253" fmla="val 13412"/>
                  <a:gd name="f254" fmla="val 11959"/>
                  <a:gd name="f255" fmla="val 8942"/>
                  <a:gd name="f256" fmla="val 9144"/>
                  <a:gd name="f257" fmla="val 9054"/>
                  <a:gd name="f258" fmla="val 9168"/>
                  <a:gd name="f259" fmla="val 8530"/>
                  <a:gd name="f260" fmla="val 7994"/>
                  <a:gd name="f261" fmla="val 7470"/>
                  <a:gd name="f262" fmla="val 9037"/>
                  <a:gd name="f263" fmla="val 6923"/>
                  <a:gd name="f264" fmla="val 8525"/>
                  <a:gd name="f265" fmla="val 6554"/>
                  <a:gd name="f266" fmla="val 8001"/>
                  <a:gd name="f267" fmla="val 6470"/>
                  <a:gd name="f268" fmla="val 7437"/>
                  <a:gd name="f269" fmla="val 6376"/>
                  <a:gd name="f270" fmla="val 6868"/>
                  <a:gd name="f271" fmla="val 6331"/>
                  <a:gd name="f272" fmla="val 6298"/>
                  <a:gd name="f273" fmla="val 5929"/>
                  <a:gd name="f274" fmla="val 5560"/>
                  <a:gd name="f275" fmla="val 6350"/>
                  <a:gd name="f276" fmla="val 5191"/>
                  <a:gd name="f277" fmla="val 6387"/>
                  <a:gd name="f278" fmla="val 4596"/>
                  <a:gd name="f279" fmla="val 6435"/>
                  <a:gd name="f280" fmla="val 3953"/>
                  <a:gd name="f281" fmla="val 6732"/>
                  <a:gd name="f282" fmla="val 3786"/>
                  <a:gd name="f283" fmla="val 7363"/>
                  <a:gd name="f284" fmla="val 3632"/>
                  <a:gd name="f285" fmla="val 8066"/>
                  <a:gd name="f286" fmla="val 3679"/>
                  <a:gd name="f287" fmla="val 8780"/>
                  <a:gd name="f288" fmla="val 3667"/>
                  <a:gd name="f289" fmla="val 9494"/>
                  <a:gd name="f290" fmla="val 3655"/>
                  <a:gd name="f291" fmla="val 10173"/>
                  <a:gd name="f292" fmla="val 10852"/>
                  <a:gd name="f293" fmla="val 3608"/>
                  <a:gd name="f294" fmla="val 11530"/>
                  <a:gd name="f295" fmla="val 3512"/>
                  <a:gd name="f296" fmla="val 13209"/>
                  <a:gd name="f297" fmla="val 3465"/>
                  <a:gd name="f298" fmla="val 3358"/>
                  <a:gd name="f299" fmla="val 16567"/>
                  <a:gd name="f300" fmla="val 3329"/>
                  <a:gd name="f301" fmla="val 16568"/>
                  <a:gd name="f302" fmla="val 3301"/>
                  <a:gd name="f303" fmla="val 3272"/>
                  <a:gd name="f304" fmla="val 2874"/>
                  <a:gd name="f305" fmla="val 2485"/>
                  <a:gd name="f306" fmla="val 16495"/>
                  <a:gd name="f307" fmla="val 2096"/>
                  <a:gd name="f308" fmla="val 16483"/>
                  <a:gd name="f309" fmla="val 1673"/>
                  <a:gd name="f310" fmla="val 16474"/>
                  <a:gd name="f311" fmla="val 1257"/>
                  <a:gd name="f312" fmla="val 16401"/>
                  <a:gd name="f313" fmla="val 843"/>
                  <a:gd name="f314" fmla="val 721"/>
                  <a:gd name="f315" fmla="val 599"/>
                  <a:gd name="f316" fmla="val 16408"/>
                  <a:gd name="f317" fmla="val 476"/>
                  <a:gd name="f318" fmla="val 16424"/>
                  <a:gd name="f319" fmla="val 262"/>
                  <a:gd name="f320" fmla="val 16472"/>
                  <a:gd name="f321" fmla="val 16614"/>
                  <a:gd name="f322" fmla="val 17150"/>
                  <a:gd name="f323" fmla="val 345"/>
                  <a:gd name="f324" fmla="val 560"/>
                  <a:gd name="f325" fmla="val 1465"/>
                  <a:gd name="f326" fmla="val 17722"/>
                  <a:gd name="f327" fmla="val 2441"/>
                  <a:gd name="f328" fmla="val 17829"/>
                  <a:gd name="f329" fmla="val 3393"/>
                  <a:gd name="f330" fmla="val 17972"/>
                  <a:gd name="f331" fmla="val 5120"/>
                  <a:gd name="f332" fmla="val 18138"/>
                  <a:gd name="f333" fmla="val 6858"/>
                  <a:gd name="f334" fmla="val 18234"/>
                  <a:gd name="f335" fmla="val 18293"/>
                  <a:gd name="f336" fmla="val 9430"/>
                  <a:gd name="f337" fmla="val 18388"/>
                  <a:gd name="f338" fmla="val 10263"/>
                  <a:gd name="f339" fmla="val 18329"/>
                  <a:gd name="f340" fmla="val 11859"/>
                  <a:gd name="f341" fmla="val 18472"/>
                  <a:gd name="f342" fmla="val 12645"/>
                  <a:gd name="f343" fmla="val 18424"/>
                  <a:gd name="f344" fmla="val 13418"/>
                  <a:gd name="f345" fmla="val 14121"/>
                  <a:gd name="f346" fmla="val 18543"/>
                  <a:gd name="f347" fmla="val 14835"/>
                  <a:gd name="f348" fmla="val 18519"/>
                  <a:gd name="f349" fmla="val 15538"/>
                  <a:gd name="f350" fmla="val 18567"/>
                  <a:gd name="f351" fmla="val 16716"/>
                  <a:gd name="f352" fmla="val 18650"/>
                  <a:gd name="f353" fmla="val 17919"/>
                  <a:gd name="f354" fmla="val 18615"/>
                  <a:gd name="f355" fmla="val 19098"/>
                  <a:gd name="f356" fmla="val 18638"/>
                  <a:gd name="f357" fmla="val 19157"/>
                  <a:gd name="f358" fmla="val 18686"/>
                  <a:gd name="f359" fmla="val 20470"/>
                  <a:gd name="f360" fmla="val 18706"/>
                  <a:gd name="f361" fmla="val 21774"/>
                  <a:gd name="f362" fmla="val 23084"/>
                  <a:gd name="f363" fmla="val 23378"/>
                  <a:gd name="f364" fmla="val 23672"/>
                  <a:gd name="f365" fmla="val 18724"/>
                  <a:gd name="f366" fmla="val 23967"/>
                  <a:gd name="f367" fmla="val 18722"/>
                  <a:gd name="f368" fmla="val 24039"/>
                  <a:gd name="f369" fmla="val 18718"/>
                  <a:gd name="f370" fmla="val 24111"/>
                  <a:gd name="f371" fmla="val 18717"/>
                  <a:gd name="f372" fmla="val 24184"/>
                  <a:gd name="f373" fmla="val 24270"/>
                  <a:gd name="f374" fmla="val 24355"/>
                  <a:gd name="f375" fmla="val 24441"/>
                  <a:gd name="f376" fmla="val 24734"/>
                  <a:gd name="f377" fmla="val 25027"/>
                  <a:gd name="f378" fmla="val 18702"/>
                  <a:gd name="f379" fmla="val 25289"/>
                  <a:gd name="f380" fmla="val 18555"/>
                  <a:gd name="f381" fmla="val 25539"/>
                  <a:gd name="f382" fmla="val 18103"/>
                  <a:gd name="f383" fmla="val 25515"/>
                  <a:gd name="f384" fmla="val 17853"/>
                  <a:gd name="f385" fmla="val 25479"/>
                  <a:gd name="f386" fmla="val 17805"/>
                  <a:gd name="f387" fmla="val 25432"/>
                  <a:gd name="f388" fmla="val 25396"/>
                  <a:gd name="f389" fmla="val 17674"/>
                  <a:gd name="f390" fmla="val 25039"/>
                  <a:gd name="f391" fmla="val 17495"/>
                  <a:gd name="f392" fmla="val 24622"/>
                  <a:gd name="f393" fmla="val 17472"/>
                  <a:gd name="f394" fmla="val 24229"/>
                  <a:gd name="f395" fmla="val 17460"/>
                  <a:gd name="f396" fmla="val 23801"/>
                  <a:gd name="f397" fmla="val 17448"/>
                  <a:gd name="f398" fmla="val 23360"/>
                  <a:gd name="f399" fmla="val 17376"/>
                  <a:gd name="f400" fmla="val 22932"/>
                  <a:gd name="f401" fmla="val 23217"/>
                  <a:gd name="f402" fmla="val 16436"/>
                  <a:gd name="f403" fmla="val 23289"/>
                  <a:gd name="f404" fmla="val 15436"/>
                  <a:gd name="f405" fmla="val 23455"/>
                  <a:gd name="f406" fmla="val 14471"/>
                  <a:gd name="f407" fmla="val 23682"/>
                  <a:gd name="f408" fmla="val 23860"/>
                  <a:gd name="f409" fmla="val 11399"/>
                  <a:gd name="f410" fmla="val 24015"/>
                  <a:gd name="f411" fmla="val 9864"/>
                  <a:gd name="f412" fmla="val 24027"/>
                  <a:gd name="f413" fmla="val 9197"/>
                  <a:gd name="f414" fmla="val 24098"/>
                  <a:gd name="f415" fmla="val 23694"/>
                  <a:gd name="f416" fmla="val 23324"/>
                  <a:gd name="f417" fmla="val 7411"/>
                  <a:gd name="f418" fmla="val 22670"/>
                  <a:gd name="f419" fmla="val 22110"/>
                  <a:gd name="f420" fmla="val 7316"/>
                  <a:gd name="f421" fmla="val 21419"/>
                  <a:gd name="f422" fmla="val 7220"/>
                  <a:gd name="f423" fmla="val 20729"/>
                  <a:gd name="f424" fmla="val 7256"/>
                  <a:gd name="f425" fmla="val 7137"/>
                  <a:gd name="f426" fmla="val 19705"/>
                  <a:gd name="f427" fmla="val 7112"/>
                  <a:gd name="f428" fmla="val 19353"/>
                  <a:gd name="f429" fmla="val 6985"/>
                  <a:gd name="f430" fmla="val 19008"/>
                  <a:gd name="f431" fmla="val 18866"/>
                  <a:gd name="f432" fmla="val 7006"/>
                  <a:gd name="f433" fmla="val 18586"/>
                  <a:gd name="f434" fmla="val 7066"/>
                  <a:gd name="f435" fmla="val 18121"/>
                  <a:gd name="f436" fmla="val 7244"/>
                  <a:gd name="f437" fmla="val 17895"/>
                  <a:gd name="f438" fmla="val 7732"/>
                  <a:gd name="f439" fmla="val 17836"/>
                  <a:gd name="f440" fmla="val 8197"/>
                  <a:gd name="f441" fmla="val 17633"/>
                  <a:gd name="f442" fmla="val 17562"/>
                  <a:gd name="f443" fmla="val 11554"/>
                  <a:gd name="f444" fmla="val 17431"/>
                  <a:gd name="f445" fmla="val 13233"/>
                  <a:gd name="f446" fmla="val 17371"/>
                  <a:gd name="f447" fmla="val 14531"/>
                  <a:gd name="f448" fmla="val 17181"/>
                  <a:gd name="f449" fmla="val 15817"/>
                  <a:gd name="f450" fmla="val 17193"/>
                  <a:gd name="f451" fmla="val 17103"/>
                  <a:gd name="f452" fmla="val 16626"/>
                  <a:gd name="f453" fmla="val 17091"/>
                  <a:gd name="f454" fmla="val 16048"/>
                  <a:gd name="f455" fmla="val 17018"/>
                  <a:gd name="f456" fmla="val 15480"/>
                  <a:gd name="f457" fmla="val 15440"/>
                  <a:gd name="f458" fmla="val 15399"/>
                  <a:gd name="f459" fmla="val 15359"/>
                  <a:gd name="f460" fmla="val 17019"/>
                  <a:gd name="f461" fmla="val 15419"/>
                  <a:gd name="f462" fmla="val 15478"/>
                  <a:gd name="f463" fmla="val 16460"/>
                  <a:gd name="f464" fmla="val 15526"/>
                  <a:gd name="f465" fmla="val 16174"/>
                  <a:gd name="f466" fmla="val 15716"/>
                  <a:gd name="f467" fmla="val 14638"/>
                  <a:gd name="f468" fmla="val 15800"/>
                  <a:gd name="f469" fmla="val 13090"/>
                  <a:gd name="f470" fmla="val 15931"/>
                  <a:gd name="f471" fmla="val 16074"/>
                  <a:gd name="f472" fmla="val 10042"/>
                  <a:gd name="f473" fmla="val 16193"/>
                  <a:gd name="f474" fmla="val 16347"/>
                  <a:gd name="f475" fmla="val 7018"/>
                  <a:gd name="f476" fmla="val 16490"/>
                  <a:gd name="f477" fmla="val 5327"/>
                  <a:gd name="f478" fmla="val 3637"/>
                  <a:gd name="f479" fmla="val 16621"/>
                  <a:gd name="f480" fmla="val 1946"/>
                  <a:gd name="f481" fmla="val 16562"/>
                  <a:gd name="f482" fmla="val 1482"/>
                  <a:gd name="f483" fmla="val 1005"/>
                  <a:gd name="f484" fmla="val 16240"/>
                  <a:gd name="f485" fmla="val 612"/>
                  <a:gd name="f486" fmla="val 16014"/>
                  <a:gd name="f487" fmla="val 243"/>
                  <a:gd name="f488" fmla="val 15585"/>
                  <a:gd name="f489" fmla="val 41"/>
                  <a:gd name="f490" fmla="val 17"/>
                  <a:gd name="f491" fmla="val 14939"/>
                  <a:gd name="f492" fmla="val 6"/>
                  <a:gd name="f493" fmla="val 14720"/>
                  <a:gd name="f494" fmla="+- 0 0 -90"/>
                  <a:gd name="f495" fmla="*/ f3 1 25551"/>
                  <a:gd name="f496" fmla="*/ f4 1 18725"/>
                  <a:gd name="f497" fmla="+- f7 0 f5"/>
                  <a:gd name="f498" fmla="+- f6 0 f5"/>
                  <a:gd name="f499" fmla="*/ f494 f0 1"/>
                  <a:gd name="f500" fmla="*/ f498 1 25551"/>
                  <a:gd name="f501" fmla="*/ f497 1 18725"/>
                  <a:gd name="f502" fmla="*/ 66194747 f498 1"/>
                  <a:gd name="f503" fmla="*/ 66237938 f497 1"/>
                  <a:gd name="f504" fmla="*/ 67933310 f498 1"/>
                  <a:gd name="f505" fmla="*/ 67976071 f497 1"/>
                  <a:gd name="f506" fmla="*/ 63630561 f498 1"/>
                  <a:gd name="f507" fmla="*/ 111520741 f497 1"/>
                  <a:gd name="f508" fmla="*/ 37090615 f498 1"/>
                  <a:gd name="f509" fmla="*/ 142776634 f497 1"/>
                  <a:gd name="f510" fmla="*/ 42116053 f498 1"/>
                  <a:gd name="f511" fmla="*/ 67158461 f497 1"/>
                  <a:gd name="f512" fmla="*/ 59637330 f498 1"/>
                  <a:gd name="f513" fmla="*/ 65988073 f497 1"/>
                  <a:gd name="f514" fmla="*/ 131460568 f498 1"/>
                  <a:gd name="f515" fmla="*/ 10498982 f497 1"/>
                  <a:gd name="f516" fmla="*/ 128999275 f498 1"/>
                  <a:gd name="f517" fmla="*/ 61728605 f497 1"/>
                  <a:gd name="f518" fmla="*/ 125006044 f498 1"/>
                  <a:gd name="f519" fmla="*/ 146356653 f497 1"/>
                  <a:gd name="f520" fmla="*/ 88836383 f498 1"/>
                  <a:gd name="f521" fmla="*/ 144824695 f497 1"/>
                  <a:gd name="f522" fmla="*/ 96624642 f498 1"/>
                  <a:gd name="f523" fmla="*/ 59680114 f497 1"/>
                  <a:gd name="f524" fmla="*/ 98982612 f498 1"/>
                  <a:gd name="f525" fmla="*/ 14078980 f497 1"/>
                  <a:gd name="f526" fmla="*/ 124386638 f498 1"/>
                  <a:gd name="f527" fmla="*/ 9982448 f497 1"/>
                  <a:gd name="f528" fmla="*/ 164041397 f498 1"/>
                  <a:gd name="f529" fmla="*/ 71358296 f497 1"/>
                  <a:gd name="f530" fmla="*/ 195288513 f498 1"/>
                  <a:gd name="f531" fmla="*/ 74636788 f497 1"/>
                  <a:gd name="f532" fmla="*/ 192732729 f498 1"/>
                  <a:gd name="f533" fmla="*/ 119515622 f497 1"/>
                  <a:gd name="f534" fmla="*/ 191502297 f498 1"/>
                  <a:gd name="f535" fmla="*/ 149428950 f497 1"/>
                  <a:gd name="f536" fmla="*/ 157380698 f498 1"/>
                  <a:gd name="f537" fmla="*/ 147793689 f497 1"/>
                  <a:gd name="f538" fmla="*/ 112811753 f498 1"/>
                  <a:gd name="f539" fmla="*/ 559363 f497 1"/>
                  <a:gd name="f540" fmla="*/ 88939686 f498 1"/>
                  <a:gd name="f541" fmla="*/ 14491802 f497 1"/>
                  <a:gd name="f542" fmla="*/ 84430330 f498 1"/>
                  <a:gd name="f543" fmla="*/ 84473104 f497 1"/>
                  <a:gd name="f544" fmla="*/ 80532000 f498 1"/>
                  <a:gd name="f545" fmla="*/ 144205289 f497 1"/>
                  <a:gd name="f546" fmla="*/ 74387404 f498 1"/>
                  <a:gd name="f547" fmla="*/ 134575578 f497 1"/>
                  <a:gd name="f548" fmla="*/ 78690134 f498 1"/>
                  <a:gd name="f549" fmla="*/ 77915690 f497 1"/>
                  <a:gd name="f550" fmla="*/ 68854244 f498 1"/>
                  <a:gd name="f551" fmla="*/ 55678482 f497 1"/>
                  <a:gd name="f552" fmla="*/ 44672247 f498 1"/>
                  <a:gd name="f553" fmla="*/ 54964585 f497 1"/>
                  <a:gd name="f554" fmla="*/ 31557024 f498 1"/>
                  <a:gd name="f555" fmla="*/ 81702314 f497 1"/>
                  <a:gd name="f556" fmla="*/ 28897937 f498 1"/>
                  <a:gd name="f557" fmla="*/ 142570029 f497 1"/>
                  <a:gd name="f558" fmla="*/ 18037380 f498 1"/>
                  <a:gd name="f559" fmla="*/ 141847320 f497 1"/>
                  <a:gd name="f560" fmla="*/ 4096124 f498 1"/>
                  <a:gd name="f561" fmla="*/ 141339598 f497 1"/>
                  <a:gd name="f562" fmla="*/ 4819263 f498 1"/>
                  <a:gd name="f563" fmla="*/ 74077476 f498 1"/>
                  <a:gd name="f564" fmla="*/ 157423400 f497 1"/>
                  <a:gd name="f565" fmla="*/ 115470820 f498 1"/>
                  <a:gd name="f566" fmla="*/ 158963739 f497 1"/>
                  <a:gd name="f567" fmla="*/ 164351326 f498 1"/>
                  <a:gd name="f568" fmla="*/ 160392394 f497 1"/>
                  <a:gd name="f569" fmla="*/ 198653505 f498 1"/>
                  <a:gd name="f570" fmla="*/ 161141149 f497 1"/>
                  <a:gd name="f571" fmla="*/ 208119854 f498 1"/>
                  <a:gd name="f572" fmla="*/ 161072274 f497 1"/>
                  <a:gd name="f573" fmla="*/ 217629032 f498 1"/>
                  <a:gd name="f574" fmla="*/ 159678067 f497 1"/>
                  <a:gd name="f575" fmla="*/ 218549965 f498 1"/>
                  <a:gd name="f576" fmla="*/ 152096417 f497 1"/>
                  <a:gd name="f577" fmla="*/ 197345387 f498 1"/>
                  <a:gd name="f578" fmla="*/ 149532252 f497 1"/>
                  <a:gd name="f579" fmla="*/ 206665603 f498 1"/>
                  <a:gd name="f580" fmla="*/ 84886315 f497 1"/>
                  <a:gd name="f581" fmla="*/ 190271456 f498 1"/>
                  <a:gd name="f582" fmla="*/ 62959036 f497 1"/>
                  <a:gd name="f583" fmla="*/ 163576955 f498 1"/>
                  <a:gd name="f584" fmla="*/ 60110558 f497 1"/>
                  <a:gd name="f585" fmla="*/ 153490770 f498 1"/>
                  <a:gd name="f586" fmla="*/ 70540666 f497 1"/>
                  <a:gd name="f587" fmla="*/ 147957588 f498 1"/>
                  <a:gd name="f588" fmla="*/ 147182685 f497 1"/>
                  <a:gd name="f589" fmla="*/ 132174466 f498 1"/>
                  <a:gd name="f590" fmla="*/ 146459956 f497 1"/>
                  <a:gd name="f591" fmla="*/ 137097032 f498 1"/>
                  <a:gd name="f592" fmla="*/ 99429758 f497 1"/>
                  <a:gd name="f593" fmla="*/ 143035022 f498 1"/>
                  <a:gd name="f594" fmla="*/ 16746468 f497 1"/>
                  <a:gd name="f595" fmla="*/ 130436332 f498 1"/>
                  <a:gd name="f596" fmla="*/ 146132 f497 1"/>
                  <a:gd name="f597" fmla="*/ f499 1 f2"/>
                  <a:gd name="f598" fmla="*/ f502 1 25551"/>
                  <a:gd name="f599" fmla="*/ f503 1 18725"/>
                  <a:gd name="f600" fmla="*/ f504 1 25551"/>
                  <a:gd name="f601" fmla="*/ f505 1 18725"/>
                  <a:gd name="f602" fmla="*/ f506 1 25551"/>
                  <a:gd name="f603" fmla="*/ f507 1 18725"/>
                  <a:gd name="f604" fmla="*/ f508 1 25551"/>
                  <a:gd name="f605" fmla="*/ f509 1 18725"/>
                  <a:gd name="f606" fmla="*/ f510 1 25551"/>
                  <a:gd name="f607" fmla="*/ f511 1 18725"/>
                  <a:gd name="f608" fmla="*/ f512 1 25551"/>
                  <a:gd name="f609" fmla="*/ f513 1 18725"/>
                  <a:gd name="f610" fmla="*/ f514 1 25551"/>
                  <a:gd name="f611" fmla="*/ f515 1 18725"/>
                  <a:gd name="f612" fmla="*/ f516 1 25551"/>
                  <a:gd name="f613" fmla="*/ f517 1 18725"/>
                  <a:gd name="f614" fmla="*/ f518 1 25551"/>
                  <a:gd name="f615" fmla="*/ f519 1 18725"/>
                  <a:gd name="f616" fmla="*/ f520 1 25551"/>
                  <a:gd name="f617" fmla="*/ f521 1 18725"/>
                  <a:gd name="f618" fmla="*/ f522 1 25551"/>
                  <a:gd name="f619" fmla="*/ f523 1 18725"/>
                  <a:gd name="f620" fmla="*/ f524 1 25551"/>
                  <a:gd name="f621" fmla="*/ f525 1 18725"/>
                  <a:gd name="f622" fmla="*/ f526 1 25551"/>
                  <a:gd name="f623" fmla="*/ f527 1 18725"/>
                  <a:gd name="f624" fmla="*/ f528 1 25551"/>
                  <a:gd name="f625" fmla="*/ f529 1 18725"/>
                  <a:gd name="f626" fmla="*/ f530 1 25551"/>
                  <a:gd name="f627" fmla="*/ f531 1 18725"/>
                  <a:gd name="f628" fmla="*/ f532 1 25551"/>
                  <a:gd name="f629" fmla="*/ f533 1 18725"/>
                  <a:gd name="f630" fmla="*/ f534 1 25551"/>
                  <a:gd name="f631" fmla="*/ f535 1 18725"/>
                  <a:gd name="f632" fmla="*/ f536 1 25551"/>
                  <a:gd name="f633" fmla="*/ f537 1 18725"/>
                  <a:gd name="f634" fmla="*/ f538 1 25551"/>
                  <a:gd name="f635" fmla="*/ f539 1 18725"/>
                  <a:gd name="f636" fmla="*/ f540 1 25551"/>
                  <a:gd name="f637" fmla="*/ f541 1 18725"/>
                  <a:gd name="f638" fmla="*/ f542 1 25551"/>
                  <a:gd name="f639" fmla="*/ f543 1 18725"/>
                  <a:gd name="f640" fmla="*/ f544 1 25551"/>
                  <a:gd name="f641" fmla="*/ f545 1 18725"/>
                  <a:gd name="f642" fmla="*/ f546 1 25551"/>
                  <a:gd name="f643" fmla="*/ f547 1 18725"/>
                  <a:gd name="f644" fmla="*/ f548 1 25551"/>
                  <a:gd name="f645" fmla="*/ f549 1 18725"/>
                  <a:gd name="f646" fmla="*/ f550 1 25551"/>
                  <a:gd name="f647" fmla="*/ f551 1 18725"/>
                  <a:gd name="f648" fmla="*/ f552 1 25551"/>
                  <a:gd name="f649" fmla="*/ f553 1 18725"/>
                  <a:gd name="f650" fmla="*/ f554 1 25551"/>
                  <a:gd name="f651" fmla="*/ f555 1 18725"/>
                  <a:gd name="f652" fmla="*/ f556 1 25551"/>
                  <a:gd name="f653" fmla="*/ f557 1 18725"/>
                  <a:gd name="f654" fmla="*/ f558 1 25551"/>
                  <a:gd name="f655" fmla="*/ f559 1 18725"/>
                  <a:gd name="f656" fmla="*/ f560 1 25551"/>
                  <a:gd name="f657" fmla="*/ f561 1 18725"/>
                  <a:gd name="f658" fmla="*/ f562 1 25551"/>
                  <a:gd name="f659" fmla="*/ f563 1 25551"/>
                  <a:gd name="f660" fmla="*/ f564 1 18725"/>
                  <a:gd name="f661" fmla="*/ f565 1 25551"/>
                  <a:gd name="f662" fmla="*/ f566 1 18725"/>
                  <a:gd name="f663" fmla="*/ f567 1 25551"/>
                  <a:gd name="f664" fmla="*/ f568 1 18725"/>
                  <a:gd name="f665" fmla="*/ f569 1 25551"/>
                  <a:gd name="f666" fmla="*/ f570 1 18725"/>
                  <a:gd name="f667" fmla="*/ f571 1 25551"/>
                  <a:gd name="f668" fmla="*/ f572 1 18725"/>
                  <a:gd name="f669" fmla="*/ f573 1 25551"/>
                  <a:gd name="f670" fmla="*/ f574 1 18725"/>
                  <a:gd name="f671" fmla="*/ f575 1 25551"/>
                  <a:gd name="f672" fmla="*/ f576 1 18725"/>
                  <a:gd name="f673" fmla="*/ f577 1 25551"/>
                  <a:gd name="f674" fmla="*/ f578 1 18725"/>
                  <a:gd name="f675" fmla="*/ f579 1 25551"/>
                  <a:gd name="f676" fmla="*/ f580 1 18725"/>
                  <a:gd name="f677" fmla="*/ f581 1 25551"/>
                  <a:gd name="f678" fmla="*/ f582 1 18725"/>
                  <a:gd name="f679" fmla="*/ f583 1 25551"/>
                  <a:gd name="f680" fmla="*/ f584 1 18725"/>
                  <a:gd name="f681" fmla="*/ f585 1 25551"/>
                  <a:gd name="f682" fmla="*/ f586 1 18725"/>
                  <a:gd name="f683" fmla="*/ f587 1 25551"/>
                  <a:gd name="f684" fmla="*/ f588 1 18725"/>
                  <a:gd name="f685" fmla="*/ f589 1 25551"/>
                  <a:gd name="f686" fmla="*/ f590 1 18725"/>
                  <a:gd name="f687" fmla="*/ f591 1 25551"/>
                  <a:gd name="f688" fmla="*/ f592 1 18725"/>
                  <a:gd name="f689" fmla="*/ f593 1 25551"/>
                  <a:gd name="f690" fmla="*/ f594 1 18725"/>
                  <a:gd name="f691" fmla="*/ f595 1 25551"/>
                  <a:gd name="f692" fmla="*/ f596 1 18725"/>
                  <a:gd name="f693" fmla="*/ 0 1 f500"/>
                  <a:gd name="f694" fmla="*/ f6 1 f500"/>
                  <a:gd name="f695" fmla="*/ 0 1 f501"/>
                  <a:gd name="f696" fmla="*/ f7 1 f501"/>
                  <a:gd name="f697" fmla="+- f597 0 f1"/>
                  <a:gd name="f698" fmla="*/ f598 1 f500"/>
                  <a:gd name="f699" fmla="*/ f599 1 f501"/>
                  <a:gd name="f700" fmla="*/ f600 1 f500"/>
                  <a:gd name="f701" fmla="*/ f601 1 f501"/>
                  <a:gd name="f702" fmla="*/ f602 1 f500"/>
                  <a:gd name="f703" fmla="*/ f603 1 f501"/>
                  <a:gd name="f704" fmla="*/ f604 1 f500"/>
                  <a:gd name="f705" fmla="*/ f605 1 f501"/>
                  <a:gd name="f706" fmla="*/ f606 1 f500"/>
                  <a:gd name="f707" fmla="*/ f607 1 f501"/>
                  <a:gd name="f708" fmla="*/ f608 1 f500"/>
                  <a:gd name="f709" fmla="*/ f609 1 f501"/>
                  <a:gd name="f710" fmla="*/ f610 1 f500"/>
                  <a:gd name="f711" fmla="*/ f611 1 f501"/>
                  <a:gd name="f712" fmla="*/ f612 1 f500"/>
                  <a:gd name="f713" fmla="*/ f613 1 f501"/>
                  <a:gd name="f714" fmla="*/ f614 1 f500"/>
                  <a:gd name="f715" fmla="*/ f615 1 f501"/>
                  <a:gd name="f716" fmla="*/ f616 1 f500"/>
                  <a:gd name="f717" fmla="*/ f617 1 f501"/>
                  <a:gd name="f718" fmla="*/ f618 1 f500"/>
                  <a:gd name="f719" fmla="*/ f619 1 f501"/>
                  <a:gd name="f720" fmla="*/ f620 1 f500"/>
                  <a:gd name="f721" fmla="*/ f621 1 f501"/>
                  <a:gd name="f722" fmla="*/ f622 1 f500"/>
                  <a:gd name="f723" fmla="*/ f623 1 f501"/>
                  <a:gd name="f724" fmla="*/ f624 1 f500"/>
                  <a:gd name="f725" fmla="*/ f625 1 f501"/>
                  <a:gd name="f726" fmla="*/ f626 1 f500"/>
                  <a:gd name="f727" fmla="*/ f627 1 f501"/>
                  <a:gd name="f728" fmla="*/ f628 1 f500"/>
                  <a:gd name="f729" fmla="*/ f629 1 f501"/>
                  <a:gd name="f730" fmla="*/ f630 1 f500"/>
                  <a:gd name="f731" fmla="*/ f631 1 f501"/>
                  <a:gd name="f732" fmla="*/ f632 1 f500"/>
                  <a:gd name="f733" fmla="*/ f633 1 f501"/>
                  <a:gd name="f734" fmla="*/ f634 1 f500"/>
                  <a:gd name="f735" fmla="*/ f635 1 f501"/>
                  <a:gd name="f736" fmla="*/ f636 1 f500"/>
                  <a:gd name="f737" fmla="*/ f637 1 f501"/>
                  <a:gd name="f738" fmla="*/ f638 1 f500"/>
                  <a:gd name="f739" fmla="*/ f639 1 f501"/>
                  <a:gd name="f740" fmla="*/ f640 1 f500"/>
                  <a:gd name="f741" fmla="*/ f641 1 f501"/>
                  <a:gd name="f742" fmla="*/ f642 1 f500"/>
                  <a:gd name="f743" fmla="*/ f643 1 f501"/>
                  <a:gd name="f744" fmla="*/ f644 1 f500"/>
                  <a:gd name="f745" fmla="*/ f645 1 f501"/>
                  <a:gd name="f746" fmla="*/ f646 1 f500"/>
                  <a:gd name="f747" fmla="*/ f647 1 f501"/>
                  <a:gd name="f748" fmla="*/ f648 1 f500"/>
                  <a:gd name="f749" fmla="*/ f649 1 f501"/>
                  <a:gd name="f750" fmla="*/ f650 1 f500"/>
                  <a:gd name="f751" fmla="*/ f651 1 f501"/>
                  <a:gd name="f752" fmla="*/ f652 1 f500"/>
                  <a:gd name="f753" fmla="*/ f653 1 f501"/>
                  <a:gd name="f754" fmla="*/ f654 1 f500"/>
                  <a:gd name="f755" fmla="*/ f655 1 f501"/>
                  <a:gd name="f756" fmla="*/ f656 1 f500"/>
                  <a:gd name="f757" fmla="*/ f657 1 f501"/>
                  <a:gd name="f758" fmla="*/ f658 1 f500"/>
                  <a:gd name="f759" fmla="*/ f659 1 f500"/>
                  <a:gd name="f760" fmla="*/ f660 1 f501"/>
                  <a:gd name="f761" fmla="*/ f661 1 f500"/>
                  <a:gd name="f762" fmla="*/ f662 1 f501"/>
                  <a:gd name="f763" fmla="*/ f663 1 f500"/>
                  <a:gd name="f764" fmla="*/ f664 1 f501"/>
                  <a:gd name="f765" fmla="*/ f665 1 f500"/>
                  <a:gd name="f766" fmla="*/ f666 1 f501"/>
                  <a:gd name="f767" fmla="*/ f667 1 f500"/>
                  <a:gd name="f768" fmla="*/ f668 1 f501"/>
                  <a:gd name="f769" fmla="*/ f669 1 f500"/>
                  <a:gd name="f770" fmla="*/ f670 1 f501"/>
                  <a:gd name="f771" fmla="*/ f671 1 f500"/>
                  <a:gd name="f772" fmla="*/ f672 1 f501"/>
                  <a:gd name="f773" fmla="*/ f673 1 f500"/>
                  <a:gd name="f774" fmla="*/ f674 1 f501"/>
                  <a:gd name="f775" fmla="*/ f675 1 f500"/>
                  <a:gd name="f776" fmla="*/ f676 1 f501"/>
                  <a:gd name="f777" fmla="*/ f677 1 f500"/>
                  <a:gd name="f778" fmla="*/ f678 1 f501"/>
                  <a:gd name="f779" fmla="*/ f679 1 f500"/>
                  <a:gd name="f780" fmla="*/ f680 1 f501"/>
                  <a:gd name="f781" fmla="*/ f681 1 f500"/>
                  <a:gd name="f782" fmla="*/ f682 1 f501"/>
                  <a:gd name="f783" fmla="*/ f683 1 f500"/>
                  <a:gd name="f784" fmla="*/ f684 1 f501"/>
                  <a:gd name="f785" fmla="*/ f685 1 f500"/>
                  <a:gd name="f786" fmla="*/ f686 1 f501"/>
                  <a:gd name="f787" fmla="*/ f687 1 f500"/>
                  <a:gd name="f788" fmla="*/ f688 1 f501"/>
                  <a:gd name="f789" fmla="*/ f689 1 f500"/>
                  <a:gd name="f790" fmla="*/ f690 1 f501"/>
                  <a:gd name="f791" fmla="*/ f691 1 f500"/>
                  <a:gd name="f792" fmla="*/ f692 1 f501"/>
                  <a:gd name="f793" fmla="*/ f693 f495 1"/>
                  <a:gd name="f794" fmla="*/ f694 f495 1"/>
                  <a:gd name="f795" fmla="*/ f696 f496 1"/>
                  <a:gd name="f796" fmla="*/ f695 f496 1"/>
                  <a:gd name="f797" fmla="*/ f698 f495 1"/>
                  <a:gd name="f798" fmla="*/ f699 f496 1"/>
                  <a:gd name="f799" fmla="*/ f700 f495 1"/>
                  <a:gd name="f800" fmla="*/ f701 f496 1"/>
                  <a:gd name="f801" fmla="*/ f702 f495 1"/>
                  <a:gd name="f802" fmla="*/ f703 f496 1"/>
                  <a:gd name="f803" fmla="*/ f704 f495 1"/>
                  <a:gd name="f804" fmla="*/ f705 f496 1"/>
                  <a:gd name="f805" fmla="*/ f706 f495 1"/>
                  <a:gd name="f806" fmla="*/ f707 f496 1"/>
                  <a:gd name="f807" fmla="*/ f708 f495 1"/>
                  <a:gd name="f808" fmla="*/ f709 f496 1"/>
                  <a:gd name="f809" fmla="*/ f710 f495 1"/>
                  <a:gd name="f810" fmla="*/ f711 f496 1"/>
                  <a:gd name="f811" fmla="*/ f712 f495 1"/>
                  <a:gd name="f812" fmla="*/ f713 f496 1"/>
                  <a:gd name="f813" fmla="*/ f714 f495 1"/>
                  <a:gd name="f814" fmla="*/ f715 f496 1"/>
                  <a:gd name="f815" fmla="*/ f716 f495 1"/>
                  <a:gd name="f816" fmla="*/ f717 f496 1"/>
                  <a:gd name="f817" fmla="*/ f718 f495 1"/>
                  <a:gd name="f818" fmla="*/ f719 f496 1"/>
                  <a:gd name="f819" fmla="*/ f720 f495 1"/>
                  <a:gd name="f820" fmla="*/ f721 f496 1"/>
                  <a:gd name="f821" fmla="*/ f722 f495 1"/>
                  <a:gd name="f822" fmla="*/ f723 f496 1"/>
                  <a:gd name="f823" fmla="*/ f724 f495 1"/>
                  <a:gd name="f824" fmla="*/ f725 f496 1"/>
                  <a:gd name="f825" fmla="*/ f726 f495 1"/>
                  <a:gd name="f826" fmla="*/ f727 f496 1"/>
                  <a:gd name="f827" fmla="*/ f728 f495 1"/>
                  <a:gd name="f828" fmla="*/ f729 f496 1"/>
                  <a:gd name="f829" fmla="*/ f730 f495 1"/>
                  <a:gd name="f830" fmla="*/ f731 f496 1"/>
                  <a:gd name="f831" fmla="*/ f732 f495 1"/>
                  <a:gd name="f832" fmla="*/ f733 f496 1"/>
                  <a:gd name="f833" fmla="*/ f734 f495 1"/>
                  <a:gd name="f834" fmla="*/ f735 f496 1"/>
                  <a:gd name="f835" fmla="*/ f736 f495 1"/>
                  <a:gd name="f836" fmla="*/ f737 f496 1"/>
                  <a:gd name="f837" fmla="*/ f738 f495 1"/>
                  <a:gd name="f838" fmla="*/ f739 f496 1"/>
                  <a:gd name="f839" fmla="*/ f740 f495 1"/>
                  <a:gd name="f840" fmla="*/ f741 f496 1"/>
                  <a:gd name="f841" fmla="*/ f742 f495 1"/>
                  <a:gd name="f842" fmla="*/ f743 f496 1"/>
                  <a:gd name="f843" fmla="*/ f744 f495 1"/>
                  <a:gd name="f844" fmla="*/ f745 f496 1"/>
                  <a:gd name="f845" fmla="*/ f746 f495 1"/>
                  <a:gd name="f846" fmla="*/ f747 f496 1"/>
                  <a:gd name="f847" fmla="*/ f748 f495 1"/>
                  <a:gd name="f848" fmla="*/ f749 f496 1"/>
                  <a:gd name="f849" fmla="*/ f750 f495 1"/>
                  <a:gd name="f850" fmla="*/ f751 f496 1"/>
                  <a:gd name="f851" fmla="*/ f752 f495 1"/>
                  <a:gd name="f852" fmla="*/ f753 f496 1"/>
                  <a:gd name="f853" fmla="*/ f754 f495 1"/>
                  <a:gd name="f854" fmla="*/ f755 f496 1"/>
                  <a:gd name="f855" fmla="*/ f756 f495 1"/>
                  <a:gd name="f856" fmla="*/ f757 f496 1"/>
                  <a:gd name="f857" fmla="*/ f758 f495 1"/>
                  <a:gd name="f858" fmla="*/ f759 f495 1"/>
                  <a:gd name="f859" fmla="*/ f760 f496 1"/>
                  <a:gd name="f860" fmla="*/ f761 f495 1"/>
                  <a:gd name="f861" fmla="*/ f762 f496 1"/>
                  <a:gd name="f862" fmla="*/ f763 f495 1"/>
                  <a:gd name="f863" fmla="*/ f764 f496 1"/>
                  <a:gd name="f864" fmla="*/ f765 f495 1"/>
                  <a:gd name="f865" fmla="*/ f766 f496 1"/>
                  <a:gd name="f866" fmla="*/ f767 f495 1"/>
                  <a:gd name="f867" fmla="*/ f768 f496 1"/>
                  <a:gd name="f868" fmla="*/ f769 f495 1"/>
                  <a:gd name="f869" fmla="*/ f770 f496 1"/>
                  <a:gd name="f870" fmla="*/ f771 f495 1"/>
                  <a:gd name="f871" fmla="*/ f772 f496 1"/>
                  <a:gd name="f872" fmla="*/ f773 f495 1"/>
                  <a:gd name="f873" fmla="*/ f774 f496 1"/>
                  <a:gd name="f874" fmla="*/ f775 f495 1"/>
                  <a:gd name="f875" fmla="*/ f776 f496 1"/>
                  <a:gd name="f876" fmla="*/ f777 f495 1"/>
                  <a:gd name="f877" fmla="*/ f778 f496 1"/>
                  <a:gd name="f878" fmla="*/ f779 f495 1"/>
                  <a:gd name="f879" fmla="*/ f780 f496 1"/>
                  <a:gd name="f880" fmla="*/ f781 f495 1"/>
                  <a:gd name="f881" fmla="*/ f782 f496 1"/>
                  <a:gd name="f882" fmla="*/ f783 f495 1"/>
                  <a:gd name="f883" fmla="*/ f784 f496 1"/>
                  <a:gd name="f884" fmla="*/ f785 f495 1"/>
                  <a:gd name="f885" fmla="*/ f786 f496 1"/>
                  <a:gd name="f886" fmla="*/ f787 f495 1"/>
                  <a:gd name="f887" fmla="*/ f788 f496 1"/>
                  <a:gd name="f888" fmla="*/ f789 f495 1"/>
                  <a:gd name="f889" fmla="*/ f790 f496 1"/>
                  <a:gd name="f890" fmla="*/ f791 f495 1"/>
                  <a:gd name="f891" fmla="*/ f792 f496 1"/>
                </a:gdLst>
                <a:ahLst/>
                <a:cxnLst>
                  <a:cxn ang="3cd4">
                    <a:pos x="hc" y="t"/>
                  </a:cxn>
                  <a:cxn ang="0">
                    <a:pos x="r" y="vc"/>
                  </a:cxn>
                  <a:cxn ang="cd4">
                    <a:pos x="hc" y="b"/>
                  </a:cxn>
                  <a:cxn ang="cd2">
                    <a:pos x="l" y="vc"/>
                  </a:cxn>
                  <a:cxn ang="f697">
                    <a:pos x="f797" y="f798"/>
                  </a:cxn>
                  <a:cxn ang="f697">
                    <a:pos x="f799" y="f800"/>
                  </a:cxn>
                  <a:cxn ang="f697">
                    <a:pos x="f801" y="f802"/>
                  </a:cxn>
                  <a:cxn ang="f697">
                    <a:pos x="f803" y="f804"/>
                  </a:cxn>
                  <a:cxn ang="f697">
                    <a:pos x="f805" y="f806"/>
                  </a:cxn>
                  <a:cxn ang="f697">
                    <a:pos x="f807" y="f808"/>
                  </a:cxn>
                  <a:cxn ang="f697">
                    <a:pos x="f809" y="f810"/>
                  </a:cxn>
                  <a:cxn ang="f697">
                    <a:pos x="f811" y="f812"/>
                  </a:cxn>
                  <a:cxn ang="f697">
                    <a:pos x="f813" y="f814"/>
                  </a:cxn>
                  <a:cxn ang="f697">
                    <a:pos x="f815" y="f816"/>
                  </a:cxn>
                  <a:cxn ang="f697">
                    <a:pos x="f817" y="f818"/>
                  </a:cxn>
                  <a:cxn ang="f697">
                    <a:pos x="f819" y="f820"/>
                  </a:cxn>
                  <a:cxn ang="f697">
                    <a:pos x="f821" y="f822"/>
                  </a:cxn>
                  <a:cxn ang="f697">
                    <a:pos x="f823" y="f824"/>
                  </a:cxn>
                  <a:cxn ang="f697">
                    <a:pos x="f825" y="f826"/>
                  </a:cxn>
                  <a:cxn ang="f697">
                    <a:pos x="f827" y="f828"/>
                  </a:cxn>
                  <a:cxn ang="f697">
                    <a:pos x="f829" y="f830"/>
                  </a:cxn>
                  <a:cxn ang="f697">
                    <a:pos x="f831" y="f832"/>
                  </a:cxn>
                  <a:cxn ang="f697">
                    <a:pos x="f823" y="f824"/>
                  </a:cxn>
                  <a:cxn ang="f697">
                    <a:pos x="f833" y="f834"/>
                  </a:cxn>
                  <a:cxn ang="f697">
                    <a:pos x="f835" y="f836"/>
                  </a:cxn>
                  <a:cxn ang="f697">
                    <a:pos x="f837" y="f838"/>
                  </a:cxn>
                  <a:cxn ang="f697">
                    <a:pos x="f839" y="f840"/>
                  </a:cxn>
                  <a:cxn ang="f697">
                    <a:pos x="f841" y="f842"/>
                  </a:cxn>
                  <a:cxn ang="f697">
                    <a:pos x="f843" y="f844"/>
                  </a:cxn>
                  <a:cxn ang="f697">
                    <a:pos x="f845" y="f846"/>
                  </a:cxn>
                  <a:cxn ang="f697">
                    <a:pos x="f847" y="f848"/>
                  </a:cxn>
                  <a:cxn ang="f697">
                    <a:pos x="f849" y="f850"/>
                  </a:cxn>
                  <a:cxn ang="f697">
                    <a:pos x="f851" y="f852"/>
                  </a:cxn>
                  <a:cxn ang="f697">
                    <a:pos x="f853" y="f854"/>
                  </a:cxn>
                  <a:cxn ang="f697">
                    <a:pos x="f855" y="f856"/>
                  </a:cxn>
                  <a:cxn ang="f697">
                    <a:pos x="f857" y="f830"/>
                  </a:cxn>
                  <a:cxn ang="f697">
                    <a:pos x="f858" y="f859"/>
                  </a:cxn>
                  <a:cxn ang="f697">
                    <a:pos x="f860" y="f861"/>
                  </a:cxn>
                  <a:cxn ang="f697">
                    <a:pos x="f862" y="f863"/>
                  </a:cxn>
                  <a:cxn ang="f697">
                    <a:pos x="f864" y="f865"/>
                  </a:cxn>
                  <a:cxn ang="f697">
                    <a:pos x="f866" y="f867"/>
                  </a:cxn>
                  <a:cxn ang="f697">
                    <a:pos x="f868" y="f869"/>
                  </a:cxn>
                  <a:cxn ang="f697">
                    <a:pos x="f870" y="f871"/>
                  </a:cxn>
                  <a:cxn ang="f697">
                    <a:pos x="f872" y="f873"/>
                  </a:cxn>
                  <a:cxn ang="f697">
                    <a:pos x="f874" y="f875"/>
                  </a:cxn>
                  <a:cxn ang="f697">
                    <a:pos x="f876" y="f877"/>
                  </a:cxn>
                  <a:cxn ang="f697">
                    <a:pos x="f878" y="f879"/>
                  </a:cxn>
                  <a:cxn ang="f697">
                    <a:pos x="f880" y="f881"/>
                  </a:cxn>
                  <a:cxn ang="f697">
                    <a:pos x="f882" y="f883"/>
                  </a:cxn>
                  <a:cxn ang="f697">
                    <a:pos x="f884" y="f885"/>
                  </a:cxn>
                  <a:cxn ang="f697">
                    <a:pos x="f886" y="f887"/>
                  </a:cxn>
                  <a:cxn ang="f697">
                    <a:pos x="f888" y="f889"/>
                  </a:cxn>
                  <a:cxn ang="f697">
                    <a:pos x="f890" y="f891"/>
                  </a:cxn>
                </a:cxnLst>
                <a:rect l="f793" t="f796" r="f794" b="f795"/>
                <a:pathLst>
                  <a:path w="25551" h="18725">
                    <a:moveTo>
                      <a:pt x="f8" y="f9"/>
                    </a:moveTo>
                    <a:cubicBezTo>
                      <a:pt x="f10" y="f9"/>
                      <a:pt x="f11" y="f12"/>
                      <a:pt x="f13" y="f14"/>
                    </a:cubicBezTo>
                    <a:cubicBezTo>
                      <a:pt x="f15" y="f16"/>
                      <a:pt x="f17" y="f18"/>
                      <a:pt x="f19" y="f18"/>
                    </a:cubicBezTo>
                    <a:cubicBezTo>
                      <a:pt x="f20" y="f18"/>
                      <a:pt x="f21" y="f22"/>
                      <a:pt x="f23" y="f24"/>
                    </a:cubicBezTo>
                    <a:cubicBezTo>
                      <a:pt x="f25" y="f26"/>
                      <a:pt x="f27" y="f28"/>
                      <a:pt x="f29" y="f30"/>
                    </a:cubicBezTo>
                    <a:cubicBezTo>
                      <a:pt x="f31" y="f32"/>
                      <a:pt x="f33" y="f34"/>
                      <a:pt x="f35" y="f36"/>
                    </a:cubicBezTo>
                    <a:cubicBezTo>
                      <a:pt x="f37" y="f38"/>
                      <a:pt x="f37" y="f39"/>
                      <a:pt x="f40" y="f41"/>
                    </a:cubicBezTo>
                    <a:cubicBezTo>
                      <a:pt x="f42" y="f43"/>
                      <a:pt x="f44" y="f41"/>
                      <a:pt x="f45" y="f46"/>
                    </a:cubicBezTo>
                    <a:cubicBezTo>
                      <a:pt x="f47" y="f48"/>
                      <a:pt x="f49" y="f36"/>
                      <a:pt x="f50" y="f51"/>
                    </a:cubicBezTo>
                    <a:cubicBezTo>
                      <a:pt x="f52" y="f53"/>
                      <a:pt x="f54" y="f55"/>
                      <a:pt x="f56" y="f57"/>
                    </a:cubicBezTo>
                    <a:cubicBezTo>
                      <a:pt x="f58" y="f59"/>
                      <a:pt x="f60" y="f14"/>
                      <a:pt x="f61" y="f62"/>
                    </a:cubicBezTo>
                    <a:cubicBezTo>
                      <a:pt x="f63" y="f64"/>
                      <a:pt x="f65" y="f9"/>
                      <a:pt x="f8" y="f9"/>
                    </a:cubicBezTo>
                    <a:close/>
                    <a:moveTo>
                      <a:pt x="f66" y="f67"/>
                    </a:moveTo>
                    <a:cubicBezTo>
                      <a:pt x="f68" y="f67"/>
                      <a:pt x="f69" y="f70"/>
                      <a:pt x="f71" y="f72"/>
                    </a:cubicBezTo>
                    <a:cubicBezTo>
                      <a:pt x="f73" y="f74"/>
                      <a:pt x="f75" y="f76"/>
                      <a:pt x="f77" y="f78"/>
                    </a:cubicBezTo>
                    <a:cubicBezTo>
                      <a:pt x="f77" y="f79"/>
                      <a:pt x="f80" y="f81"/>
                      <a:pt x="f82" y="f83"/>
                    </a:cubicBezTo>
                    <a:cubicBezTo>
                      <a:pt x="f84" y="f85"/>
                      <a:pt x="f86" y="f87"/>
                      <a:pt x="f88" y="f89"/>
                    </a:cubicBezTo>
                    <a:cubicBezTo>
                      <a:pt x="f90" y="f91"/>
                      <a:pt x="f92" y="f93"/>
                      <a:pt x="f90" y="f94"/>
                    </a:cubicBezTo>
                    <a:cubicBezTo>
                      <a:pt x="f95" y="f96"/>
                      <a:pt x="f97" y="f98"/>
                      <a:pt x="f99" y="f100"/>
                    </a:cubicBezTo>
                    <a:cubicBezTo>
                      <a:pt x="f101" y="f102"/>
                      <a:pt x="f103" y="f102"/>
                      <a:pt x="f104" y="f105"/>
                    </a:cubicBezTo>
                    <a:cubicBezTo>
                      <a:pt x="f106" y="f107"/>
                      <a:pt x="f108" y="f91"/>
                      <a:pt x="f109" y="f110"/>
                    </a:cubicBezTo>
                    <a:cubicBezTo>
                      <a:pt x="f111" y="f112"/>
                      <a:pt x="f113" y="f114"/>
                      <a:pt x="f115" y="f116"/>
                    </a:cubicBezTo>
                    <a:cubicBezTo>
                      <a:pt x="f117" y="f118"/>
                      <a:pt x="f119" y="f120"/>
                      <a:pt x="f121" y="f122"/>
                    </a:cubicBezTo>
                    <a:cubicBezTo>
                      <a:pt x="f123" y="f124"/>
                      <a:pt x="f117" y="f125"/>
                      <a:pt x="f126" y="f127"/>
                    </a:cubicBezTo>
                    <a:cubicBezTo>
                      <a:pt x="f128" y="f129"/>
                      <a:pt x="f130" y="f131"/>
                      <a:pt x="f132" y="f133"/>
                    </a:cubicBezTo>
                    <a:cubicBezTo>
                      <a:pt x="f134" y="f135"/>
                      <a:pt x="f136" y="f137"/>
                      <a:pt x="f138" y="f137"/>
                    </a:cubicBezTo>
                    <a:cubicBezTo>
                      <a:pt x="f139" y="f137"/>
                      <a:pt x="f140" y="f67"/>
                      <a:pt x="f66" y="f67"/>
                    </a:cubicBezTo>
                    <a:close/>
                    <a:moveTo>
                      <a:pt x="f141" y="f142"/>
                    </a:moveTo>
                    <a:cubicBezTo>
                      <a:pt x="f143" y="f144"/>
                      <a:pt x="f145" y="f146"/>
                      <a:pt x="f147" y="f148"/>
                    </a:cubicBezTo>
                    <a:cubicBezTo>
                      <a:pt x="f149" y="f150"/>
                      <a:pt x="f151" y="f152"/>
                      <a:pt x="f153" y="f154"/>
                    </a:cubicBezTo>
                    <a:cubicBezTo>
                      <a:pt x="f155" y="f156"/>
                      <a:pt x="f157" y="f158"/>
                      <a:pt x="f159" y="f160"/>
                    </a:cubicBezTo>
                    <a:cubicBezTo>
                      <a:pt x="f159" y="f161"/>
                      <a:pt x="f162" y="f163"/>
                      <a:pt x="f164" y="f165"/>
                    </a:cubicBezTo>
                    <a:cubicBezTo>
                      <a:pt x="f166" y="f167"/>
                      <a:pt x="f168" y="f169"/>
                      <a:pt x="f170" y="f171"/>
                    </a:cubicBezTo>
                    <a:cubicBezTo>
                      <a:pt x="f172" y="f173"/>
                      <a:pt x="f151" y="f174"/>
                      <a:pt x="f175" y="f176"/>
                    </a:cubicBezTo>
                    <a:cubicBezTo>
                      <a:pt x="f177" y="f178"/>
                      <a:pt x="f179" y="f180"/>
                      <a:pt x="f181" y="f182"/>
                    </a:cubicBezTo>
                    <a:cubicBezTo>
                      <a:pt x="f183" y="f184"/>
                      <a:pt x="f185" y="f186"/>
                      <a:pt x="f187" y="f184"/>
                    </a:cubicBezTo>
                    <a:cubicBezTo>
                      <a:pt x="f188" y="f189"/>
                      <a:pt x="f190" y="f191"/>
                      <a:pt x="f192" y="f193"/>
                    </a:cubicBezTo>
                    <a:cubicBezTo>
                      <a:pt x="f194" y="f195"/>
                      <a:pt x="f196" y="f197"/>
                      <a:pt x="f141" y="f142"/>
                    </a:cubicBezTo>
                    <a:close/>
                    <a:moveTo>
                      <a:pt x="f198" y="f5"/>
                    </a:moveTo>
                    <a:cubicBezTo>
                      <a:pt x="f199" y="f5"/>
                      <a:pt x="f200" y="f201"/>
                      <a:pt x="f202" y="f203"/>
                    </a:cubicBezTo>
                    <a:cubicBezTo>
                      <a:pt x="f204" y="f205"/>
                      <a:pt x="f206" y="f207"/>
                      <a:pt x="f208" y="f209"/>
                    </a:cubicBezTo>
                    <a:cubicBezTo>
                      <a:pt x="f210" y="f211"/>
                      <a:pt x="f212" y="f137"/>
                      <a:pt x="f213" y="f214"/>
                    </a:cubicBezTo>
                    <a:cubicBezTo>
                      <a:pt x="f215" y="f216"/>
                      <a:pt x="f217" y="f218"/>
                      <a:pt x="f219" y="f220"/>
                    </a:cubicBezTo>
                    <a:cubicBezTo>
                      <a:pt x="f221" y="f222"/>
                      <a:pt x="f223" y="f224"/>
                      <a:pt x="f225" y="f226"/>
                    </a:cubicBezTo>
                    <a:cubicBezTo>
                      <a:pt x="f227" y="f228"/>
                      <a:pt x="f229" y="f230"/>
                      <a:pt x="f231" y="f232"/>
                    </a:cubicBezTo>
                    <a:cubicBezTo>
                      <a:pt x="f233" y="f234"/>
                      <a:pt x="f235" y="f236"/>
                      <a:pt x="f237" y="f238"/>
                    </a:cubicBezTo>
                    <a:cubicBezTo>
                      <a:pt x="f239" y="f240"/>
                      <a:pt x="f241" y="f174"/>
                      <a:pt x="f242" y="f174"/>
                    </a:cubicBezTo>
                    <a:cubicBezTo>
                      <a:pt x="f243" y="f244"/>
                      <a:pt x="f245" y="f236"/>
                      <a:pt x="f246" y="f247"/>
                    </a:cubicBezTo>
                    <a:cubicBezTo>
                      <a:pt x="f248" y="f249"/>
                      <a:pt x="f250" y="f251"/>
                      <a:pt x="f252" y="f253"/>
                    </a:cubicBezTo>
                    <a:cubicBezTo>
                      <a:pt x="f241" y="f254"/>
                      <a:pt x="f255" y="f87"/>
                      <a:pt x="f256" y="f257"/>
                    </a:cubicBezTo>
                    <a:cubicBezTo>
                      <a:pt x="f258" y="f259"/>
                      <a:pt x="f235" y="f260"/>
                      <a:pt x="f256" y="f261"/>
                    </a:cubicBezTo>
                    <a:cubicBezTo>
                      <a:pt x="f262" y="f263"/>
                      <a:pt x="f264" y="f265"/>
                      <a:pt x="f266" y="f267"/>
                    </a:cubicBezTo>
                    <a:cubicBezTo>
                      <a:pt x="f268" y="f269"/>
                      <a:pt x="f270" y="f271"/>
                      <a:pt x="f272" y="f271"/>
                    </a:cubicBezTo>
                    <a:cubicBezTo>
                      <a:pt x="f273" y="f271"/>
                      <a:pt x="f274" y="f275"/>
                      <a:pt x="f276" y="f277"/>
                    </a:cubicBezTo>
                    <a:cubicBezTo>
                      <a:pt x="f278" y="f279"/>
                      <a:pt x="f280" y="f281"/>
                      <a:pt x="f282" y="f283"/>
                    </a:cubicBezTo>
                    <a:cubicBezTo>
                      <a:pt x="f284" y="f285"/>
                      <a:pt x="f286" y="f287"/>
                      <a:pt x="f288" y="f289"/>
                    </a:cubicBezTo>
                    <a:cubicBezTo>
                      <a:pt x="f290" y="f291"/>
                      <a:pt x="f290" y="f292"/>
                      <a:pt x="f293" y="f294"/>
                    </a:cubicBezTo>
                    <a:cubicBezTo>
                      <a:pt x="f295" y="f296"/>
                      <a:pt x="f297" y="f249"/>
                      <a:pt x="f298" y="f299"/>
                    </a:cubicBezTo>
                    <a:cubicBezTo>
                      <a:pt x="f300" y="f301"/>
                      <a:pt x="f302" y="f301"/>
                      <a:pt x="f303" y="f301"/>
                    </a:cubicBezTo>
                    <a:cubicBezTo>
                      <a:pt x="f304" y="f301"/>
                      <a:pt x="f305" y="f306"/>
                      <a:pt x="f307" y="f308"/>
                    </a:cubicBezTo>
                    <a:cubicBezTo>
                      <a:pt x="f309" y="f310"/>
                      <a:pt x="f311" y="f312"/>
                      <a:pt x="f313" y="f312"/>
                    </a:cubicBezTo>
                    <a:cubicBezTo>
                      <a:pt x="f314" y="f312"/>
                      <a:pt x="f315" y="f316"/>
                      <a:pt x="f317" y="f318"/>
                    </a:cubicBezTo>
                    <a:cubicBezTo>
                      <a:pt x="f319" y="f320"/>
                      <a:pt x="f5" y="f321"/>
                      <a:pt x="f201" y="f100"/>
                    </a:cubicBezTo>
                    <a:cubicBezTo>
                      <a:pt x="f201" y="f322"/>
                      <a:pt x="f323" y="f182"/>
                      <a:pt x="f324" y="f176"/>
                    </a:cubicBezTo>
                    <a:cubicBezTo>
                      <a:pt x="f325" y="f326"/>
                      <a:pt x="f327" y="f328"/>
                      <a:pt x="f329" y="f330"/>
                    </a:cubicBezTo>
                    <a:cubicBezTo>
                      <a:pt x="f331" y="f332"/>
                      <a:pt x="f333" y="f334"/>
                      <a:pt x="f245" y="f335"/>
                    </a:cubicBezTo>
                    <a:cubicBezTo>
                      <a:pt x="f336" y="f337"/>
                      <a:pt x="f338" y="f339"/>
                      <a:pt x="f208" y="f337"/>
                    </a:cubicBezTo>
                    <a:cubicBezTo>
                      <a:pt x="f340" y="f341"/>
                      <a:pt x="f342" y="f343"/>
                      <a:pt x="f344" y="f341"/>
                    </a:cubicBezTo>
                    <a:cubicBezTo>
                      <a:pt x="f345" y="f346"/>
                      <a:pt x="f347" y="f348"/>
                      <a:pt x="f349" y="f350"/>
                    </a:cubicBezTo>
                    <a:cubicBezTo>
                      <a:pt x="f351" y="f352"/>
                      <a:pt x="f353" y="f354"/>
                      <a:pt x="f355" y="f356"/>
                    </a:cubicBezTo>
                    <a:lnTo>
                      <a:pt x="f357" y="f358"/>
                    </a:lnTo>
                    <a:cubicBezTo>
                      <a:pt x="f359" y="f360"/>
                      <a:pt x="f361" y="f7"/>
                      <a:pt x="f362" y="f7"/>
                    </a:cubicBezTo>
                    <a:cubicBezTo>
                      <a:pt x="f363" y="f7"/>
                      <a:pt x="f364" y="f365"/>
                      <a:pt x="f366" y="f367"/>
                    </a:cubicBezTo>
                    <a:cubicBezTo>
                      <a:pt x="f368" y="f369"/>
                      <a:pt x="f370" y="f371"/>
                      <a:pt x="f372" y="f371"/>
                    </a:cubicBezTo>
                    <a:cubicBezTo>
                      <a:pt x="f373" y="f371"/>
                      <a:pt x="f374" y="f369"/>
                      <a:pt x="f375" y="f369"/>
                    </a:cubicBezTo>
                    <a:cubicBezTo>
                      <a:pt x="f376" y="f369"/>
                      <a:pt x="f377" y="f378"/>
                      <a:pt x="f379" y="f380"/>
                    </a:cubicBezTo>
                    <a:cubicBezTo>
                      <a:pt x="f381" y="f343"/>
                      <a:pt x="f6" y="f382"/>
                      <a:pt x="f383" y="f384"/>
                    </a:cubicBezTo>
                    <a:cubicBezTo>
                      <a:pt x="f385" y="f386"/>
                      <a:pt x="f387" y="f326"/>
                      <a:pt x="f388" y="f389"/>
                    </a:cubicBezTo>
                    <a:cubicBezTo>
                      <a:pt x="f390" y="f391"/>
                      <a:pt x="f392" y="f393"/>
                      <a:pt x="f394" y="f395"/>
                    </a:cubicBezTo>
                    <a:cubicBezTo>
                      <a:pt x="f396" y="f397"/>
                      <a:pt x="f398" y="f399"/>
                      <a:pt x="f400" y="f399"/>
                    </a:cubicBezTo>
                    <a:cubicBezTo>
                      <a:pt x="f401" y="f402"/>
                      <a:pt x="f403" y="f404"/>
                      <a:pt x="f405" y="f406"/>
                    </a:cubicBezTo>
                    <a:cubicBezTo>
                      <a:pt x="f407" y="f230"/>
                      <a:pt x="f408" y="f409"/>
                      <a:pt x="f410" y="f411"/>
                    </a:cubicBezTo>
                    <a:cubicBezTo>
                      <a:pt x="f412" y="f413"/>
                      <a:pt x="f414" y="f146"/>
                      <a:pt x="f415" y="f24"/>
                    </a:cubicBezTo>
                    <a:cubicBezTo>
                      <a:pt x="f416" y="f417"/>
                      <a:pt x="f418" y="f283"/>
                      <a:pt x="f419" y="f420"/>
                    </a:cubicBezTo>
                    <a:cubicBezTo>
                      <a:pt x="f421" y="f422"/>
                      <a:pt x="f423" y="f424"/>
                      <a:pt x="f181" y="f425"/>
                    </a:cubicBezTo>
                    <a:cubicBezTo>
                      <a:pt x="f426" y="f427"/>
                      <a:pt x="f428" y="f429"/>
                      <a:pt x="f430" y="f429"/>
                    </a:cubicBezTo>
                    <a:cubicBezTo>
                      <a:pt x="f431" y="f429"/>
                      <a:pt x="f7" y="f432"/>
                      <a:pt x="f433" y="f434"/>
                    </a:cubicBezTo>
                    <a:cubicBezTo>
                      <a:pt x="f435" y="f436"/>
                      <a:pt x="f437" y="f438"/>
                      <a:pt x="f439" y="f440"/>
                    </a:cubicBezTo>
                    <a:cubicBezTo>
                      <a:pt x="f441" y="f411"/>
                      <a:pt x="f442" y="f443"/>
                      <a:pt x="f444" y="f445"/>
                    </a:cubicBezTo>
                    <a:cubicBezTo>
                      <a:pt x="f446" y="f447"/>
                      <a:pt x="f448" y="f449"/>
                      <a:pt x="f450" y="f451"/>
                    </a:cubicBezTo>
                    <a:cubicBezTo>
                      <a:pt x="f452" y="f453"/>
                      <a:pt x="f454" y="f455"/>
                      <a:pt x="f456" y="f455"/>
                    </a:cubicBezTo>
                    <a:cubicBezTo>
                      <a:pt x="f457" y="f455"/>
                      <a:pt x="f458" y="f455"/>
                      <a:pt x="f459" y="f460"/>
                    </a:cubicBezTo>
                    <a:cubicBezTo>
                      <a:pt x="f461" y="f174"/>
                      <a:pt x="f462" y="f463"/>
                      <a:pt x="f464" y="f465"/>
                    </a:cubicBezTo>
                    <a:cubicBezTo>
                      <a:pt x="f466" y="f467"/>
                      <a:pt x="f468" y="f469"/>
                      <a:pt x="f470" y="f443"/>
                    </a:cubicBezTo>
                    <a:cubicBezTo>
                      <a:pt x="f471" y="f472"/>
                      <a:pt x="f473" y="f259"/>
                      <a:pt x="f474" y="f475"/>
                    </a:cubicBezTo>
                    <a:cubicBezTo>
                      <a:pt x="f476" y="f477"/>
                      <a:pt x="f351" y="f478"/>
                      <a:pt x="f479" y="f480"/>
                    </a:cubicBezTo>
                    <a:cubicBezTo>
                      <a:pt x="f481" y="f482"/>
                      <a:pt x="f476" y="f483"/>
                      <a:pt x="f484" y="f485"/>
                    </a:cubicBezTo>
                    <a:cubicBezTo>
                      <a:pt x="f486" y="f487"/>
                      <a:pt x="f488" y="f489"/>
                      <a:pt x="f80" y="f490"/>
                    </a:cubicBezTo>
                    <a:cubicBezTo>
                      <a:pt x="f491" y="f492"/>
                      <a:pt x="f493" y="f5"/>
                      <a:pt x="f19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grpSp>
        <p:nvGrpSpPr>
          <p:cNvPr id="50" name="Google Shape;1548;p32">
            <a:extLst>
              <a:ext uri="{FF2B5EF4-FFF2-40B4-BE49-F238E27FC236}">
                <a16:creationId xmlns:a16="http://schemas.microsoft.com/office/drawing/2014/main" id="{3CDA302E-C12C-483D-9D18-666340B7BBB2}"/>
              </a:ext>
            </a:extLst>
          </p:cNvPr>
          <p:cNvGrpSpPr/>
          <p:nvPr/>
        </p:nvGrpSpPr>
        <p:grpSpPr>
          <a:xfrm>
            <a:off x="4572000" y="4211634"/>
            <a:ext cx="2649537" cy="1960565"/>
            <a:chOff x="4572000" y="4211634"/>
            <a:chExt cx="2649537" cy="1960565"/>
          </a:xfrm>
        </p:grpSpPr>
        <p:sp>
          <p:nvSpPr>
            <p:cNvPr id="51" name="Google Shape;1549;p32">
              <a:extLst>
                <a:ext uri="{FF2B5EF4-FFF2-40B4-BE49-F238E27FC236}">
                  <a16:creationId xmlns:a16="http://schemas.microsoft.com/office/drawing/2014/main" id="{7D530474-A6E8-4347-8DF9-22BBAB080476}"/>
                </a:ext>
              </a:extLst>
            </p:cNvPr>
            <p:cNvSpPr/>
            <p:nvPr/>
          </p:nvSpPr>
          <p:spPr>
            <a:xfrm>
              <a:off x="4676845" y="4360307"/>
              <a:ext cx="2027316" cy="1497759"/>
            </a:xfrm>
            <a:custGeom>
              <a:avLst/>
              <a:gdLst>
                <a:gd name="f0" fmla="val 10800000"/>
                <a:gd name="f1" fmla="val 5400000"/>
                <a:gd name="f2" fmla="val 180"/>
                <a:gd name="f3" fmla="val w"/>
                <a:gd name="f4" fmla="val h"/>
                <a:gd name="f5" fmla="val 0"/>
                <a:gd name="f6" fmla="val 69307"/>
                <a:gd name="f7" fmla="val 49127"/>
                <a:gd name="f8" fmla="val 41938"/>
                <a:gd name="f9" fmla="val 1"/>
                <a:gd name="f10" fmla="val 40983"/>
                <a:gd name="f11" fmla="val 40030"/>
                <a:gd name="f12" fmla="val 8"/>
                <a:gd name="f13" fmla="val 39077"/>
                <a:gd name="f14" fmla="val 22"/>
                <a:gd name="f15" fmla="val 38978"/>
                <a:gd name="f16" fmla="val 20"/>
                <a:gd name="f17" fmla="val 38879"/>
                <a:gd name="f18" fmla="val 19"/>
                <a:gd name="f19" fmla="val 38780"/>
                <a:gd name="f20" fmla="val 37803"/>
                <a:gd name="f21" fmla="val 36839"/>
                <a:gd name="f22" fmla="val 108"/>
                <a:gd name="f23" fmla="val 35870"/>
                <a:gd name="f24" fmla="val 35772"/>
                <a:gd name="f25" fmla="val 35674"/>
                <a:gd name="f26" fmla="val 107"/>
                <a:gd name="f27" fmla="val 35576"/>
                <a:gd name="f28" fmla="val 105"/>
                <a:gd name="f29" fmla="val 35520"/>
                <a:gd name="f30" fmla="val 35464"/>
                <a:gd name="f31" fmla="val 104"/>
                <a:gd name="f32" fmla="val 35408"/>
                <a:gd name="f33" fmla="val 34288"/>
                <a:gd name="f34" fmla="val 33184"/>
                <a:gd name="f35" fmla="val 203"/>
                <a:gd name="f36" fmla="val 32074"/>
                <a:gd name="f37" fmla="val 31967"/>
                <a:gd name="f38" fmla="val 31861"/>
                <a:gd name="f39" fmla="val 202"/>
                <a:gd name="f40" fmla="val 31754"/>
                <a:gd name="f41" fmla="val 200"/>
                <a:gd name="f42" fmla="val 30742"/>
                <a:gd name="f43" fmla="val 296"/>
                <a:gd name="f44" fmla="val 29730"/>
                <a:gd name="f45" fmla="val 272"/>
                <a:gd name="f46" fmla="val 28730"/>
                <a:gd name="f47" fmla="val 28136"/>
                <a:gd name="f48" fmla="val 27553"/>
                <a:gd name="f49" fmla="val 380"/>
                <a:gd name="f50" fmla="val 26970"/>
                <a:gd name="f51" fmla="val 26934"/>
                <a:gd name="f52" fmla="val 26897"/>
                <a:gd name="f53" fmla="val 26861"/>
                <a:gd name="f54" fmla="val 379"/>
                <a:gd name="f55" fmla="val 22896"/>
                <a:gd name="f56" fmla="val 617"/>
                <a:gd name="f57" fmla="val 18931"/>
                <a:gd name="f58" fmla="val 831"/>
                <a:gd name="f59" fmla="val 15026"/>
                <a:gd name="f60" fmla="val 1462"/>
                <a:gd name="f61" fmla="val 13990"/>
                <a:gd name="f62" fmla="val 1629"/>
                <a:gd name="f63" fmla="val 12954"/>
                <a:gd name="f64" fmla="val 1831"/>
                <a:gd name="f65" fmla="val 11919"/>
                <a:gd name="f66" fmla="val 1951"/>
                <a:gd name="f67" fmla="val 10561"/>
                <a:gd name="f68" fmla="val 2081"/>
                <a:gd name="f69" fmla="val 9192"/>
                <a:gd name="f70" fmla="val 2248"/>
                <a:gd name="f71" fmla="val 7906"/>
                <a:gd name="f72" fmla="val 2724"/>
                <a:gd name="f73" fmla="val 7180"/>
                <a:gd name="f74" fmla="val 2927"/>
                <a:gd name="f75" fmla="val 6561"/>
                <a:gd name="f76" fmla="val 3391"/>
                <a:gd name="f77" fmla="val 5906"/>
                <a:gd name="f78" fmla="val 3736"/>
                <a:gd name="f79" fmla="val 5001"/>
                <a:gd name="f80" fmla="val 4260"/>
                <a:gd name="f81" fmla="val 4287"/>
                <a:gd name="f82" fmla="val 5034"/>
                <a:gd name="f83" fmla="val 3572"/>
                <a:gd name="f84" fmla="val 5772"/>
                <a:gd name="f85" fmla="val 2120"/>
                <a:gd name="f86" fmla="val 7356"/>
                <a:gd name="f87" fmla="val 1501"/>
                <a:gd name="f88" fmla="val 9487"/>
                <a:gd name="f89" fmla="val 941"/>
                <a:gd name="f90" fmla="val 11511"/>
                <a:gd name="f91" fmla="val 477"/>
                <a:gd name="f92" fmla="val 13654"/>
                <a:gd name="f93" fmla="val 274"/>
                <a:gd name="f94" fmla="val 15845"/>
                <a:gd name="f95" fmla="val 96"/>
                <a:gd name="f96" fmla="val 18024"/>
                <a:gd name="f97" fmla="val 18822"/>
                <a:gd name="f98" fmla="val 131"/>
                <a:gd name="f99" fmla="val 19631"/>
                <a:gd name="f100" fmla="val 119"/>
                <a:gd name="f101" fmla="val 20429"/>
                <a:gd name="f102" fmla="val 179"/>
                <a:gd name="f103" fmla="val 21560"/>
                <a:gd name="f104" fmla="val 143"/>
                <a:gd name="f105" fmla="val 22679"/>
                <a:gd name="f106" fmla="val 155"/>
                <a:gd name="f107" fmla="val 23810"/>
                <a:gd name="f108" fmla="val 262"/>
                <a:gd name="f109" fmla="val 25465"/>
                <a:gd name="f110" fmla="val 215"/>
                <a:gd name="f111" fmla="val 27132"/>
                <a:gd name="f112" fmla="val 227"/>
                <a:gd name="f113" fmla="val 28787"/>
                <a:gd name="f114" fmla="val 29597"/>
                <a:gd name="f115" fmla="val 334"/>
                <a:gd name="f116" fmla="val 30383"/>
                <a:gd name="f117" fmla="val 310"/>
                <a:gd name="f118" fmla="val 31192"/>
                <a:gd name="f119" fmla="val 393"/>
                <a:gd name="f120" fmla="val 32466"/>
                <a:gd name="f121" fmla="val 465"/>
                <a:gd name="f122" fmla="val 33740"/>
                <a:gd name="f123" fmla="val 631"/>
                <a:gd name="f124" fmla="val 35014"/>
                <a:gd name="f125" fmla="val 786"/>
                <a:gd name="f126" fmla="val 36133"/>
                <a:gd name="f127" fmla="val 774"/>
                <a:gd name="f128" fmla="val 37288"/>
                <a:gd name="f129" fmla="val 1084"/>
                <a:gd name="f130" fmla="val 38384"/>
                <a:gd name="f131" fmla="val 1536"/>
                <a:gd name="f132" fmla="val 39991"/>
                <a:gd name="f133" fmla="val 1953"/>
                <a:gd name="f134" fmla="val 41622"/>
                <a:gd name="f135" fmla="val 2786"/>
                <a:gd name="f136" fmla="val 43075"/>
                <a:gd name="f137" fmla="val 3394"/>
                <a:gd name="f138" fmla="val 44194"/>
                <a:gd name="f139" fmla="val 4239"/>
                <a:gd name="f140" fmla="val 45170"/>
                <a:gd name="f141" fmla="val 5180"/>
                <a:gd name="f142" fmla="val 46015"/>
                <a:gd name="f143" fmla="val 5727"/>
                <a:gd name="f144" fmla="val 46492"/>
                <a:gd name="f145" fmla="val 6358"/>
                <a:gd name="f146" fmla="val 46885"/>
                <a:gd name="f147" fmla="val 6989"/>
                <a:gd name="f148" fmla="val 47230"/>
                <a:gd name="f149" fmla="val 8597"/>
                <a:gd name="f150" fmla="val 48051"/>
                <a:gd name="f151" fmla="val 10418"/>
                <a:gd name="f152" fmla="val 48290"/>
                <a:gd name="f153" fmla="val 12192"/>
                <a:gd name="f154" fmla="val 48504"/>
                <a:gd name="f155" fmla="val 12835"/>
                <a:gd name="f156" fmla="val 48599"/>
                <a:gd name="f157" fmla="val 13490"/>
                <a:gd name="f158" fmla="val 48516"/>
                <a:gd name="f159" fmla="val 14133"/>
                <a:gd name="f160" fmla="val 48623"/>
                <a:gd name="f161" fmla="val 16169"/>
                <a:gd name="f162" fmla="val 48897"/>
                <a:gd name="f163" fmla="val 18229"/>
                <a:gd name="f164" fmla="val 48825"/>
                <a:gd name="f165" fmla="val 20277"/>
                <a:gd name="f166" fmla="val 48861"/>
                <a:gd name="f167" fmla="val 21248"/>
                <a:gd name="f168" fmla="val 48921"/>
                <a:gd name="f169" fmla="val 22219"/>
                <a:gd name="f170" fmla="val 48931"/>
                <a:gd name="f171" fmla="val 23189"/>
                <a:gd name="f172" fmla="val 23655"/>
                <a:gd name="f173" fmla="val 24120"/>
                <a:gd name="f174" fmla="val 48929"/>
                <a:gd name="f175" fmla="val 24585"/>
                <a:gd name="f176" fmla="val 25253"/>
                <a:gd name="f177" fmla="val 25921"/>
                <a:gd name="f178" fmla="val 48934"/>
                <a:gd name="f179" fmla="val 26587"/>
                <a:gd name="f180" fmla="val 48956"/>
                <a:gd name="f181" fmla="val 27504"/>
                <a:gd name="f182" fmla="val 49063"/>
                <a:gd name="f183" fmla="val 28433"/>
                <a:gd name="f184" fmla="val 48980"/>
                <a:gd name="f185" fmla="val 29349"/>
                <a:gd name="f186" fmla="val 49087"/>
                <a:gd name="f187" fmla="val 30200"/>
                <a:gd name="f188" fmla="val 49115"/>
                <a:gd name="f189" fmla="val 31051"/>
                <a:gd name="f190" fmla="val 31902"/>
                <a:gd name="f191" fmla="val 32504"/>
                <a:gd name="f192" fmla="val 33105"/>
                <a:gd name="f193" fmla="val 49121"/>
                <a:gd name="f194" fmla="val 33707"/>
                <a:gd name="f195" fmla="val 49111"/>
                <a:gd name="f196" fmla="val 36791"/>
                <a:gd name="f197" fmla="val 39874"/>
                <a:gd name="f198" fmla="val 48802"/>
                <a:gd name="f199" fmla="val 42946"/>
                <a:gd name="f200" fmla="val 48659"/>
                <a:gd name="f201" fmla="val 44435"/>
                <a:gd name="f202" fmla="val 48540"/>
                <a:gd name="f203" fmla="val 45923"/>
                <a:gd name="f204" fmla="val 48421"/>
                <a:gd name="f205" fmla="val 47411"/>
                <a:gd name="f206" fmla="val 48313"/>
                <a:gd name="f207" fmla="val 49900"/>
                <a:gd name="f208" fmla="val 48123"/>
                <a:gd name="f209" fmla="val 52412"/>
                <a:gd name="f210" fmla="val 48075"/>
                <a:gd name="f211" fmla="val 54900"/>
                <a:gd name="f212" fmla="val 47766"/>
                <a:gd name="f213" fmla="val 56496"/>
                <a:gd name="f214" fmla="val 47551"/>
                <a:gd name="f215" fmla="val 58079"/>
                <a:gd name="f216" fmla="val 47266"/>
                <a:gd name="f217" fmla="val 59615"/>
                <a:gd name="f218" fmla="val 46777"/>
                <a:gd name="f219" fmla="val 61199"/>
                <a:gd name="f220" fmla="val 46230"/>
                <a:gd name="f221" fmla="val 62770"/>
                <a:gd name="f222" fmla="val 45551"/>
                <a:gd name="f223" fmla="val 64092"/>
                <a:gd name="f224" fmla="val 44491"/>
                <a:gd name="f225" fmla="val 65390"/>
                <a:gd name="f226" fmla="val 43444"/>
                <a:gd name="f227" fmla="val 66294"/>
                <a:gd name="f228" fmla="val 41991"/>
                <a:gd name="f229" fmla="val 66878"/>
                <a:gd name="f230" fmla="val 40443"/>
                <a:gd name="f231" fmla="val 67402"/>
                <a:gd name="f232" fmla="val 39062"/>
                <a:gd name="f233" fmla="val 67735"/>
                <a:gd name="f234" fmla="val 37622"/>
                <a:gd name="f235" fmla="val 67961"/>
                <a:gd name="f236" fmla="val 36169"/>
                <a:gd name="f237" fmla="val 68152"/>
                <a:gd name="f238" fmla="val 34978"/>
                <a:gd name="f239" fmla="val 68342"/>
                <a:gd name="f240" fmla="val 33776"/>
                <a:gd name="f241" fmla="val 68438"/>
                <a:gd name="f242" fmla="val 32561"/>
                <a:gd name="f243" fmla="val 68676"/>
                <a:gd name="f244" fmla="val 30180"/>
                <a:gd name="f245" fmla="val 68854"/>
                <a:gd name="f246" fmla="val 27799"/>
                <a:gd name="f247" fmla="val 68890"/>
                <a:gd name="f248" fmla="val 25406"/>
                <a:gd name="f249" fmla="val 68950"/>
                <a:gd name="f250" fmla="val 24072"/>
                <a:gd name="f251" fmla="val 69057"/>
                <a:gd name="f252" fmla="val 22739"/>
                <a:gd name="f253" fmla="val 21405"/>
                <a:gd name="f254" fmla="val 69045"/>
                <a:gd name="f255" fmla="val 20667"/>
                <a:gd name="f256" fmla="val 69152"/>
                <a:gd name="f257" fmla="val 19929"/>
                <a:gd name="f258" fmla="val 19179"/>
                <a:gd name="f259" fmla="val 17845"/>
                <a:gd name="f260" fmla="val 16512"/>
                <a:gd name="f261" fmla="val 69164"/>
                <a:gd name="f262" fmla="val 15190"/>
                <a:gd name="f263" fmla="val 13964"/>
                <a:gd name="f264" fmla="val 68961"/>
                <a:gd name="f265" fmla="val 12749"/>
                <a:gd name="f266" fmla="val 68795"/>
                <a:gd name="f267" fmla="val 11547"/>
                <a:gd name="f268" fmla="val 68521"/>
                <a:gd name="f269" fmla="val 9725"/>
                <a:gd name="f270" fmla="val 68116"/>
                <a:gd name="f271" fmla="val 7904"/>
                <a:gd name="f272" fmla="val 67271"/>
                <a:gd name="f273" fmla="val 6261"/>
                <a:gd name="f274" fmla="val 66652"/>
                <a:gd name="f275" fmla="val 65675"/>
                <a:gd name="f276" fmla="val 4022"/>
                <a:gd name="f277" fmla="val 64508"/>
                <a:gd name="f278" fmla="val 3320"/>
                <a:gd name="f279" fmla="val 63913"/>
                <a:gd name="f280" fmla="val 2974"/>
                <a:gd name="f281" fmla="val 63365"/>
                <a:gd name="f282" fmla="val 2522"/>
                <a:gd name="f283" fmla="val 62723"/>
                <a:gd name="f284" fmla="val 2260"/>
                <a:gd name="f285" fmla="val 60175"/>
                <a:gd name="f286" fmla="val 1284"/>
                <a:gd name="f287" fmla="val 57472"/>
                <a:gd name="f288" fmla="val 796"/>
                <a:gd name="f289" fmla="val 54781"/>
                <a:gd name="f290" fmla="val 510"/>
                <a:gd name="f291" fmla="val 53007"/>
                <a:gd name="f292" fmla="val 284"/>
                <a:gd name="f293" fmla="val 51221"/>
                <a:gd name="f294" fmla="val 49447"/>
                <a:gd name="f295" fmla="val 141"/>
                <a:gd name="f296" fmla="val 48411"/>
                <a:gd name="f297" fmla="val 69"/>
                <a:gd name="f298" fmla="val 47363"/>
                <a:gd name="f299" fmla="val 129"/>
                <a:gd name="f300" fmla="val 46340"/>
                <a:gd name="f301" fmla="val 46"/>
                <a:gd name="f302" fmla="val 44869"/>
                <a:gd name="f303" fmla="val 17"/>
                <a:gd name="f304" fmla="val 43402"/>
                <a:gd name="f305" fmla="+- 0 0 -90"/>
                <a:gd name="f306" fmla="*/ f3 1 69307"/>
                <a:gd name="f307" fmla="*/ f4 1 49127"/>
                <a:gd name="f308" fmla="+- f7 0 f5"/>
                <a:gd name="f309" fmla="+- f6 0 f5"/>
                <a:gd name="f310" fmla="*/ f305 f0 1"/>
                <a:gd name="f311" fmla="*/ f309 1 69307"/>
                <a:gd name="f312" fmla="*/ f308 1 49127"/>
                <a:gd name="f313" fmla="*/ 360905093 f309 1"/>
                <a:gd name="f314" fmla="*/ 8402 f308 1"/>
                <a:gd name="f315" fmla="*/ 336284271 f309 1"/>
                <a:gd name="f316" fmla="*/ 189392 f308 1"/>
                <a:gd name="f317" fmla="*/ 333728077 f309 1"/>
                <a:gd name="f318" fmla="*/ 163366 f308 1"/>
                <a:gd name="f319" fmla="*/ 308685622 f309 1"/>
                <a:gd name="f320" fmla="*/ 929335 f308 1"/>
                <a:gd name="f321" fmla="*/ 306155474 f309 1"/>
                <a:gd name="f322" fmla="*/ 903719 f308 1"/>
                <a:gd name="f323" fmla="*/ 304710035 f309 1"/>
                <a:gd name="f324" fmla="*/ 894907 f308 1"/>
                <a:gd name="f325" fmla="*/ 276018705 f309 1"/>
                <a:gd name="f326" fmla="*/ 1746965 f308 1"/>
                <a:gd name="f327" fmla="*/ 273264718 f309 1"/>
                <a:gd name="f328" fmla="*/ 1720919 f308 1"/>
                <a:gd name="f329" fmla="*/ 247241286 f309 1"/>
                <a:gd name="f330" fmla="*/ 2547361 f308 1"/>
                <a:gd name="f331" fmla="*/ 232095215 f309 1"/>
                <a:gd name="f332" fmla="*/ 3270091 f308 1"/>
                <a:gd name="f333" fmla="*/ 231157068 f309 1"/>
                <a:gd name="f334" fmla="*/ 3261689 f308 1"/>
                <a:gd name="f335" fmla="*/ 129308768 f309 1"/>
                <a:gd name="f336" fmla="*/ 12581472 f308 1"/>
                <a:gd name="f337" fmla="*/ 102571009 f309 1"/>
                <a:gd name="f338" fmla="*/ 16789730 f308 1"/>
                <a:gd name="f339" fmla="*/ 68036610 f309 1"/>
                <a:gd name="f340" fmla="*/ 23442025 f308 1"/>
                <a:gd name="f341" fmla="*/ 50825243 f309 1"/>
                <a:gd name="f342" fmla="*/ 32150805 f308 1"/>
                <a:gd name="f343" fmla="*/ 30739392 f309 1"/>
                <a:gd name="f344" fmla="*/ 49672055 f308 1"/>
                <a:gd name="f345" fmla="*/ 8097757 f309 1"/>
                <a:gd name="f346" fmla="*/ 99059818 f308 1"/>
                <a:gd name="f347" fmla="*/ 826032 f309 1"/>
                <a:gd name="f348" fmla="*/ 155108709 f308 1"/>
                <a:gd name="f349" fmla="*/ 1024236 f309 1"/>
                <a:gd name="f350" fmla="*/ 175805149 f308 1"/>
                <a:gd name="f351" fmla="*/ 1333734 f309 1"/>
                <a:gd name="f352" fmla="*/ 204900871 f308 1"/>
                <a:gd name="f353" fmla="*/ 1953571 f309 1"/>
                <a:gd name="f354" fmla="*/ 247731649 f308 1"/>
                <a:gd name="f355" fmla="*/ 2667899 f309 1"/>
                <a:gd name="f356" fmla="*/ 268428089 f308 1"/>
                <a:gd name="f357" fmla="*/ 5430288 f309 1"/>
                <a:gd name="f358" fmla="*/ 301318837 f308 1"/>
                <a:gd name="f359" fmla="*/ 9328598 f309 1"/>
                <a:gd name="f360" fmla="*/ 330320067 f308 1"/>
                <a:gd name="f361" fmla="*/ 23975369 f309 1"/>
                <a:gd name="f362" fmla="*/ 370689143 f308 1"/>
                <a:gd name="f363" fmla="*/ 44577345 f309 1"/>
                <a:gd name="f364" fmla="*/ 395989838 f308 1"/>
                <a:gd name="f365" fmla="*/ 60145029 f309 1"/>
                <a:gd name="f366" fmla="*/ 406445992 f308 1"/>
                <a:gd name="f367" fmla="*/ 104920598 f309 1"/>
                <a:gd name="f368" fmla="*/ 417409418 f308 1"/>
                <a:gd name="f369" fmla="*/ 121624243 f309 1"/>
                <a:gd name="f370" fmla="*/ 418433653 f308 1"/>
                <a:gd name="f371" fmla="*/ 174497548 f309 1"/>
                <a:gd name="f372" fmla="*/ 420481715 f308 1"/>
                <a:gd name="f373" fmla="*/ 199557217 f309 1"/>
                <a:gd name="f374" fmla="*/ 421083928 f308 1"/>
                <a:gd name="f375" fmla="*/ 211570517 f309 1"/>
                <a:gd name="f376" fmla="*/ 421066693 f308 1"/>
                <a:gd name="f377" fmla="*/ 228799078 f309 1"/>
                <a:gd name="f378" fmla="*/ 421299345 f308 1"/>
                <a:gd name="f379" fmla="*/ 252568251 f309 1"/>
                <a:gd name="f380" fmla="*/ 422426473 f308 1"/>
                <a:gd name="f381" fmla="*/ 274538409 f309 1"/>
                <a:gd name="f382" fmla="*/ 422770829 f308 1"/>
                <a:gd name="f383" fmla="*/ 290071666 f309 1"/>
                <a:gd name="f384" fmla="*/ 422633079 f308 1"/>
                <a:gd name="f385" fmla="*/ 369579427 f309 1"/>
                <a:gd name="f386" fmla="*/ 418743582 f308 1"/>
                <a:gd name="f387" fmla="*/ 408003754 f309 1"/>
                <a:gd name="f388" fmla="*/ 415765776 f308 1"/>
                <a:gd name="f389" fmla="*/ 472451532 f309 1"/>
                <a:gd name="f390" fmla="*/ 411058628 f308 1"/>
                <a:gd name="f391" fmla="*/ 513027654 f309 1"/>
                <a:gd name="f392" fmla="*/ 402547663 f308 1"/>
                <a:gd name="f393" fmla="*/ 551555304 f309 1"/>
                <a:gd name="f394" fmla="*/ 382875028 f308 1"/>
                <a:gd name="f395" fmla="*/ 575530674 f309 1"/>
                <a:gd name="f396" fmla="*/ 348039112 f308 1"/>
                <a:gd name="f397" fmla="*/ 584850460 f309 1"/>
                <a:gd name="f398" fmla="*/ 311258457 f308 1"/>
                <a:gd name="f399" fmla="*/ 588955416 f309 1"/>
                <a:gd name="f400" fmla="*/ 280209165 f308 1"/>
                <a:gd name="f401" fmla="*/ 592845344 f309 1"/>
                <a:gd name="f402" fmla="*/ 218635517 f308 1"/>
                <a:gd name="f403" fmla="*/ 594282381 f309 1"/>
                <a:gd name="f404" fmla="*/ 184204430 f308 1"/>
                <a:gd name="f405" fmla="*/ 595100011 f309 1"/>
                <a:gd name="f406" fmla="*/ 165048329 f308 1"/>
                <a:gd name="f407" fmla="*/ 595203314 f309 1"/>
                <a:gd name="f408" fmla="*/ 130720135 f308 1"/>
                <a:gd name="f409" fmla="*/ 592027713 f309 1"/>
                <a:gd name="f410" fmla="*/ 99369747 f308 1"/>
                <a:gd name="f411" fmla="*/ 578912470 f309 1"/>
                <a:gd name="f412" fmla="*/ 53880313 f308 1"/>
                <a:gd name="f413" fmla="*/ 555134894 f309 1"/>
                <a:gd name="f414" fmla="*/ 28570786 f308 1"/>
                <a:gd name="f415" fmla="*/ 539773815 f309 1"/>
                <a:gd name="f416" fmla="*/ 19448796 f308 1"/>
                <a:gd name="f417" fmla="*/ 471427706 f309 1"/>
                <a:gd name="f418" fmla="*/ 4388817 f308 1"/>
                <a:gd name="f419" fmla="*/ 425525029 f309 1"/>
                <a:gd name="f420" fmla="*/ 1213217 f308 1"/>
                <a:gd name="f421" fmla="*/ 398787270 f309 1"/>
                <a:gd name="f422" fmla="*/ 395997 f308 1"/>
                <a:gd name="f423" fmla="*/ f310 1 f2"/>
                <a:gd name="f424" fmla="*/ f313 1 69307"/>
                <a:gd name="f425" fmla="*/ f314 1 49127"/>
                <a:gd name="f426" fmla="*/ f315 1 69307"/>
                <a:gd name="f427" fmla="*/ f316 1 49127"/>
                <a:gd name="f428" fmla="*/ f317 1 69307"/>
                <a:gd name="f429" fmla="*/ f318 1 49127"/>
                <a:gd name="f430" fmla="*/ f319 1 69307"/>
                <a:gd name="f431" fmla="*/ f320 1 49127"/>
                <a:gd name="f432" fmla="*/ f321 1 69307"/>
                <a:gd name="f433" fmla="*/ f322 1 49127"/>
                <a:gd name="f434" fmla="*/ f323 1 69307"/>
                <a:gd name="f435" fmla="*/ f324 1 49127"/>
                <a:gd name="f436" fmla="*/ f325 1 69307"/>
                <a:gd name="f437" fmla="*/ f326 1 49127"/>
                <a:gd name="f438" fmla="*/ f327 1 69307"/>
                <a:gd name="f439" fmla="*/ f328 1 49127"/>
                <a:gd name="f440" fmla="*/ f329 1 69307"/>
                <a:gd name="f441" fmla="*/ f330 1 49127"/>
                <a:gd name="f442" fmla="*/ f331 1 69307"/>
                <a:gd name="f443" fmla="*/ f332 1 49127"/>
                <a:gd name="f444" fmla="*/ f333 1 69307"/>
                <a:gd name="f445" fmla="*/ f334 1 49127"/>
                <a:gd name="f446" fmla="*/ f335 1 69307"/>
                <a:gd name="f447" fmla="*/ f336 1 49127"/>
                <a:gd name="f448" fmla="*/ f337 1 69307"/>
                <a:gd name="f449" fmla="*/ f338 1 49127"/>
                <a:gd name="f450" fmla="*/ f339 1 69307"/>
                <a:gd name="f451" fmla="*/ f340 1 49127"/>
                <a:gd name="f452" fmla="*/ f341 1 69307"/>
                <a:gd name="f453" fmla="*/ f342 1 49127"/>
                <a:gd name="f454" fmla="*/ f343 1 69307"/>
                <a:gd name="f455" fmla="*/ f344 1 49127"/>
                <a:gd name="f456" fmla="*/ f345 1 69307"/>
                <a:gd name="f457" fmla="*/ f346 1 49127"/>
                <a:gd name="f458" fmla="*/ f347 1 69307"/>
                <a:gd name="f459" fmla="*/ f348 1 49127"/>
                <a:gd name="f460" fmla="*/ f349 1 69307"/>
                <a:gd name="f461" fmla="*/ f350 1 49127"/>
                <a:gd name="f462" fmla="*/ f351 1 69307"/>
                <a:gd name="f463" fmla="*/ f352 1 49127"/>
                <a:gd name="f464" fmla="*/ f353 1 69307"/>
                <a:gd name="f465" fmla="*/ f354 1 49127"/>
                <a:gd name="f466" fmla="*/ f355 1 69307"/>
                <a:gd name="f467" fmla="*/ f356 1 49127"/>
                <a:gd name="f468" fmla="*/ f357 1 69307"/>
                <a:gd name="f469" fmla="*/ f358 1 49127"/>
                <a:gd name="f470" fmla="*/ f359 1 69307"/>
                <a:gd name="f471" fmla="*/ f360 1 49127"/>
                <a:gd name="f472" fmla="*/ f361 1 69307"/>
                <a:gd name="f473" fmla="*/ f362 1 49127"/>
                <a:gd name="f474" fmla="*/ f363 1 69307"/>
                <a:gd name="f475" fmla="*/ f364 1 49127"/>
                <a:gd name="f476" fmla="*/ f365 1 69307"/>
                <a:gd name="f477" fmla="*/ f366 1 49127"/>
                <a:gd name="f478" fmla="*/ f367 1 69307"/>
                <a:gd name="f479" fmla="*/ f368 1 49127"/>
                <a:gd name="f480" fmla="*/ f369 1 69307"/>
                <a:gd name="f481" fmla="*/ f370 1 49127"/>
                <a:gd name="f482" fmla="*/ f371 1 69307"/>
                <a:gd name="f483" fmla="*/ f372 1 49127"/>
                <a:gd name="f484" fmla="*/ f373 1 69307"/>
                <a:gd name="f485" fmla="*/ f374 1 49127"/>
                <a:gd name="f486" fmla="*/ f375 1 69307"/>
                <a:gd name="f487" fmla="*/ f376 1 49127"/>
                <a:gd name="f488" fmla="*/ f377 1 69307"/>
                <a:gd name="f489" fmla="*/ f378 1 49127"/>
                <a:gd name="f490" fmla="*/ f379 1 69307"/>
                <a:gd name="f491" fmla="*/ f380 1 49127"/>
                <a:gd name="f492" fmla="*/ f381 1 69307"/>
                <a:gd name="f493" fmla="*/ f382 1 49127"/>
                <a:gd name="f494" fmla="*/ f383 1 69307"/>
                <a:gd name="f495" fmla="*/ f384 1 49127"/>
                <a:gd name="f496" fmla="*/ f385 1 69307"/>
                <a:gd name="f497" fmla="*/ f386 1 49127"/>
                <a:gd name="f498" fmla="*/ f387 1 69307"/>
                <a:gd name="f499" fmla="*/ f388 1 49127"/>
                <a:gd name="f500" fmla="*/ f389 1 69307"/>
                <a:gd name="f501" fmla="*/ f390 1 49127"/>
                <a:gd name="f502" fmla="*/ f391 1 69307"/>
                <a:gd name="f503" fmla="*/ f392 1 49127"/>
                <a:gd name="f504" fmla="*/ f393 1 69307"/>
                <a:gd name="f505" fmla="*/ f394 1 49127"/>
                <a:gd name="f506" fmla="*/ f395 1 69307"/>
                <a:gd name="f507" fmla="*/ f396 1 49127"/>
                <a:gd name="f508" fmla="*/ f397 1 69307"/>
                <a:gd name="f509" fmla="*/ f398 1 49127"/>
                <a:gd name="f510" fmla="*/ f399 1 69307"/>
                <a:gd name="f511" fmla="*/ f400 1 49127"/>
                <a:gd name="f512" fmla="*/ f401 1 69307"/>
                <a:gd name="f513" fmla="*/ f402 1 49127"/>
                <a:gd name="f514" fmla="*/ f403 1 69307"/>
                <a:gd name="f515" fmla="*/ f404 1 49127"/>
                <a:gd name="f516" fmla="*/ f405 1 69307"/>
                <a:gd name="f517" fmla="*/ f406 1 49127"/>
                <a:gd name="f518" fmla="*/ f407 1 69307"/>
                <a:gd name="f519" fmla="*/ f408 1 49127"/>
                <a:gd name="f520" fmla="*/ f409 1 69307"/>
                <a:gd name="f521" fmla="*/ f410 1 49127"/>
                <a:gd name="f522" fmla="*/ f411 1 69307"/>
                <a:gd name="f523" fmla="*/ f412 1 49127"/>
                <a:gd name="f524" fmla="*/ f413 1 69307"/>
                <a:gd name="f525" fmla="*/ f414 1 49127"/>
                <a:gd name="f526" fmla="*/ f415 1 69307"/>
                <a:gd name="f527" fmla="*/ f416 1 49127"/>
                <a:gd name="f528" fmla="*/ f417 1 69307"/>
                <a:gd name="f529" fmla="*/ f418 1 49127"/>
                <a:gd name="f530" fmla="*/ f419 1 69307"/>
                <a:gd name="f531" fmla="*/ f420 1 49127"/>
                <a:gd name="f532" fmla="*/ f421 1 69307"/>
                <a:gd name="f533" fmla="*/ f422 1 49127"/>
                <a:gd name="f534" fmla="*/ 0 1 f311"/>
                <a:gd name="f535" fmla="*/ f6 1 f311"/>
                <a:gd name="f536" fmla="*/ 0 1 f312"/>
                <a:gd name="f537" fmla="*/ f7 1 f312"/>
                <a:gd name="f538" fmla="+- f423 0 f1"/>
                <a:gd name="f539" fmla="*/ f424 1 f311"/>
                <a:gd name="f540" fmla="*/ f425 1 f312"/>
                <a:gd name="f541" fmla="*/ f426 1 f311"/>
                <a:gd name="f542" fmla="*/ f427 1 f312"/>
                <a:gd name="f543" fmla="*/ f428 1 f311"/>
                <a:gd name="f544" fmla="*/ f429 1 f312"/>
                <a:gd name="f545" fmla="*/ f430 1 f311"/>
                <a:gd name="f546" fmla="*/ f431 1 f312"/>
                <a:gd name="f547" fmla="*/ f432 1 f311"/>
                <a:gd name="f548" fmla="*/ f433 1 f312"/>
                <a:gd name="f549" fmla="*/ f434 1 f311"/>
                <a:gd name="f550" fmla="*/ f435 1 f312"/>
                <a:gd name="f551" fmla="*/ f436 1 f311"/>
                <a:gd name="f552" fmla="*/ f437 1 f312"/>
                <a:gd name="f553" fmla="*/ f438 1 f311"/>
                <a:gd name="f554" fmla="*/ f439 1 f312"/>
                <a:gd name="f555" fmla="*/ f440 1 f311"/>
                <a:gd name="f556" fmla="*/ f441 1 f312"/>
                <a:gd name="f557" fmla="*/ f442 1 f311"/>
                <a:gd name="f558" fmla="*/ f443 1 f312"/>
                <a:gd name="f559" fmla="*/ f444 1 f311"/>
                <a:gd name="f560" fmla="*/ f445 1 f312"/>
                <a:gd name="f561" fmla="*/ f446 1 f311"/>
                <a:gd name="f562" fmla="*/ f447 1 f312"/>
                <a:gd name="f563" fmla="*/ f448 1 f311"/>
                <a:gd name="f564" fmla="*/ f449 1 f312"/>
                <a:gd name="f565" fmla="*/ f450 1 f311"/>
                <a:gd name="f566" fmla="*/ f451 1 f312"/>
                <a:gd name="f567" fmla="*/ f452 1 f311"/>
                <a:gd name="f568" fmla="*/ f453 1 f312"/>
                <a:gd name="f569" fmla="*/ f454 1 f311"/>
                <a:gd name="f570" fmla="*/ f455 1 f312"/>
                <a:gd name="f571" fmla="*/ f456 1 f311"/>
                <a:gd name="f572" fmla="*/ f457 1 f312"/>
                <a:gd name="f573" fmla="*/ f458 1 f311"/>
                <a:gd name="f574" fmla="*/ f459 1 f312"/>
                <a:gd name="f575" fmla="*/ f460 1 f311"/>
                <a:gd name="f576" fmla="*/ f461 1 f312"/>
                <a:gd name="f577" fmla="*/ f462 1 f311"/>
                <a:gd name="f578" fmla="*/ f463 1 f312"/>
                <a:gd name="f579" fmla="*/ f464 1 f311"/>
                <a:gd name="f580" fmla="*/ f465 1 f312"/>
                <a:gd name="f581" fmla="*/ f466 1 f311"/>
                <a:gd name="f582" fmla="*/ f467 1 f312"/>
                <a:gd name="f583" fmla="*/ f468 1 f311"/>
                <a:gd name="f584" fmla="*/ f469 1 f312"/>
                <a:gd name="f585" fmla="*/ f470 1 f311"/>
                <a:gd name="f586" fmla="*/ f471 1 f312"/>
                <a:gd name="f587" fmla="*/ f472 1 f311"/>
                <a:gd name="f588" fmla="*/ f473 1 f312"/>
                <a:gd name="f589" fmla="*/ f474 1 f311"/>
                <a:gd name="f590" fmla="*/ f475 1 f312"/>
                <a:gd name="f591" fmla="*/ f476 1 f311"/>
                <a:gd name="f592" fmla="*/ f477 1 f312"/>
                <a:gd name="f593" fmla="*/ f478 1 f311"/>
                <a:gd name="f594" fmla="*/ f479 1 f312"/>
                <a:gd name="f595" fmla="*/ f480 1 f311"/>
                <a:gd name="f596" fmla="*/ f481 1 f312"/>
                <a:gd name="f597" fmla="*/ f482 1 f311"/>
                <a:gd name="f598" fmla="*/ f483 1 f312"/>
                <a:gd name="f599" fmla="*/ f484 1 f311"/>
                <a:gd name="f600" fmla="*/ f485 1 f312"/>
                <a:gd name="f601" fmla="*/ f486 1 f311"/>
                <a:gd name="f602" fmla="*/ f487 1 f312"/>
                <a:gd name="f603" fmla="*/ f488 1 f311"/>
                <a:gd name="f604" fmla="*/ f489 1 f312"/>
                <a:gd name="f605" fmla="*/ f490 1 f311"/>
                <a:gd name="f606" fmla="*/ f491 1 f312"/>
                <a:gd name="f607" fmla="*/ f492 1 f311"/>
                <a:gd name="f608" fmla="*/ f493 1 f312"/>
                <a:gd name="f609" fmla="*/ f494 1 f311"/>
                <a:gd name="f610" fmla="*/ f495 1 f312"/>
                <a:gd name="f611" fmla="*/ f496 1 f311"/>
                <a:gd name="f612" fmla="*/ f497 1 f312"/>
                <a:gd name="f613" fmla="*/ f498 1 f311"/>
                <a:gd name="f614" fmla="*/ f499 1 f312"/>
                <a:gd name="f615" fmla="*/ f500 1 f311"/>
                <a:gd name="f616" fmla="*/ f501 1 f312"/>
                <a:gd name="f617" fmla="*/ f502 1 f311"/>
                <a:gd name="f618" fmla="*/ f503 1 f312"/>
                <a:gd name="f619" fmla="*/ f504 1 f311"/>
                <a:gd name="f620" fmla="*/ f505 1 f312"/>
                <a:gd name="f621" fmla="*/ f506 1 f311"/>
                <a:gd name="f622" fmla="*/ f507 1 f312"/>
                <a:gd name="f623" fmla="*/ f508 1 f311"/>
                <a:gd name="f624" fmla="*/ f509 1 f312"/>
                <a:gd name="f625" fmla="*/ f510 1 f311"/>
                <a:gd name="f626" fmla="*/ f511 1 f312"/>
                <a:gd name="f627" fmla="*/ f512 1 f311"/>
                <a:gd name="f628" fmla="*/ f513 1 f312"/>
                <a:gd name="f629" fmla="*/ f514 1 f311"/>
                <a:gd name="f630" fmla="*/ f515 1 f312"/>
                <a:gd name="f631" fmla="*/ f516 1 f311"/>
                <a:gd name="f632" fmla="*/ f517 1 f312"/>
                <a:gd name="f633" fmla="*/ f518 1 f311"/>
                <a:gd name="f634" fmla="*/ f519 1 f312"/>
                <a:gd name="f635" fmla="*/ f520 1 f311"/>
                <a:gd name="f636" fmla="*/ f521 1 f312"/>
                <a:gd name="f637" fmla="*/ f522 1 f311"/>
                <a:gd name="f638" fmla="*/ f523 1 f312"/>
                <a:gd name="f639" fmla="*/ f524 1 f311"/>
                <a:gd name="f640" fmla="*/ f525 1 f312"/>
                <a:gd name="f641" fmla="*/ f526 1 f311"/>
                <a:gd name="f642" fmla="*/ f527 1 f312"/>
                <a:gd name="f643" fmla="*/ f528 1 f311"/>
                <a:gd name="f644" fmla="*/ f529 1 f312"/>
                <a:gd name="f645" fmla="*/ f530 1 f311"/>
                <a:gd name="f646" fmla="*/ f531 1 f312"/>
                <a:gd name="f647" fmla="*/ f532 1 f311"/>
                <a:gd name="f648" fmla="*/ f533 1 f312"/>
                <a:gd name="f649" fmla="*/ f534 f306 1"/>
                <a:gd name="f650" fmla="*/ f535 f306 1"/>
                <a:gd name="f651" fmla="*/ f537 f307 1"/>
                <a:gd name="f652" fmla="*/ f536 f307 1"/>
                <a:gd name="f653" fmla="*/ f539 f306 1"/>
                <a:gd name="f654" fmla="*/ f540 f307 1"/>
                <a:gd name="f655" fmla="*/ f541 f306 1"/>
                <a:gd name="f656" fmla="*/ f542 f307 1"/>
                <a:gd name="f657" fmla="*/ f543 f306 1"/>
                <a:gd name="f658" fmla="*/ f544 f307 1"/>
                <a:gd name="f659" fmla="*/ f545 f306 1"/>
                <a:gd name="f660" fmla="*/ f546 f307 1"/>
                <a:gd name="f661" fmla="*/ f547 f306 1"/>
                <a:gd name="f662" fmla="*/ f548 f307 1"/>
                <a:gd name="f663" fmla="*/ f549 f306 1"/>
                <a:gd name="f664" fmla="*/ f550 f307 1"/>
                <a:gd name="f665" fmla="*/ f551 f306 1"/>
                <a:gd name="f666" fmla="*/ f552 f307 1"/>
                <a:gd name="f667" fmla="*/ f553 f306 1"/>
                <a:gd name="f668" fmla="*/ f554 f307 1"/>
                <a:gd name="f669" fmla="*/ f555 f306 1"/>
                <a:gd name="f670" fmla="*/ f556 f307 1"/>
                <a:gd name="f671" fmla="*/ f557 f306 1"/>
                <a:gd name="f672" fmla="*/ f558 f307 1"/>
                <a:gd name="f673" fmla="*/ f559 f306 1"/>
                <a:gd name="f674" fmla="*/ f560 f307 1"/>
                <a:gd name="f675" fmla="*/ f561 f306 1"/>
                <a:gd name="f676" fmla="*/ f562 f307 1"/>
                <a:gd name="f677" fmla="*/ f563 f306 1"/>
                <a:gd name="f678" fmla="*/ f564 f307 1"/>
                <a:gd name="f679" fmla="*/ f565 f306 1"/>
                <a:gd name="f680" fmla="*/ f566 f307 1"/>
                <a:gd name="f681" fmla="*/ f567 f306 1"/>
                <a:gd name="f682" fmla="*/ f568 f307 1"/>
                <a:gd name="f683" fmla="*/ f569 f306 1"/>
                <a:gd name="f684" fmla="*/ f570 f307 1"/>
                <a:gd name="f685" fmla="*/ f571 f306 1"/>
                <a:gd name="f686" fmla="*/ f572 f307 1"/>
                <a:gd name="f687" fmla="*/ f573 f306 1"/>
                <a:gd name="f688" fmla="*/ f574 f307 1"/>
                <a:gd name="f689" fmla="*/ f575 f306 1"/>
                <a:gd name="f690" fmla="*/ f576 f307 1"/>
                <a:gd name="f691" fmla="*/ f577 f306 1"/>
                <a:gd name="f692" fmla="*/ f578 f307 1"/>
                <a:gd name="f693" fmla="*/ f579 f306 1"/>
                <a:gd name="f694" fmla="*/ f580 f307 1"/>
                <a:gd name="f695" fmla="*/ f581 f306 1"/>
                <a:gd name="f696" fmla="*/ f582 f307 1"/>
                <a:gd name="f697" fmla="*/ f583 f306 1"/>
                <a:gd name="f698" fmla="*/ f584 f307 1"/>
                <a:gd name="f699" fmla="*/ f585 f306 1"/>
                <a:gd name="f700" fmla="*/ f586 f307 1"/>
                <a:gd name="f701" fmla="*/ f587 f306 1"/>
                <a:gd name="f702" fmla="*/ f588 f307 1"/>
                <a:gd name="f703" fmla="*/ f589 f306 1"/>
                <a:gd name="f704" fmla="*/ f590 f307 1"/>
                <a:gd name="f705" fmla="*/ f591 f306 1"/>
                <a:gd name="f706" fmla="*/ f592 f307 1"/>
                <a:gd name="f707" fmla="*/ f593 f306 1"/>
                <a:gd name="f708" fmla="*/ f594 f307 1"/>
                <a:gd name="f709" fmla="*/ f595 f306 1"/>
                <a:gd name="f710" fmla="*/ f596 f307 1"/>
                <a:gd name="f711" fmla="*/ f597 f306 1"/>
                <a:gd name="f712" fmla="*/ f598 f307 1"/>
                <a:gd name="f713" fmla="*/ f599 f306 1"/>
                <a:gd name="f714" fmla="*/ f600 f307 1"/>
                <a:gd name="f715" fmla="*/ f601 f306 1"/>
                <a:gd name="f716" fmla="*/ f602 f307 1"/>
                <a:gd name="f717" fmla="*/ f603 f306 1"/>
                <a:gd name="f718" fmla="*/ f604 f307 1"/>
                <a:gd name="f719" fmla="*/ f605 f306 1"/>
                <a:gd name="f720" fmla="*/ f606 f307 1"/>
                <a:gd name="f721" fmla="*/ f607 f306 1"/>
                <a:gd name="f722" fmla="*/ f608 f307 1"/>
                <a:gd name="f723" fmla="*/ f609 f306 1"/>
                <a:gd name="f724" fmla="*/ f610 f307 1"/>
                <a:gd name="f725" fmla="*/ f611 f306 1"/>
                <a:gd name="f726" fmla="*/ f612 f307 1"/>
                <a:gd name="f727" fmla="*/ f613 f306 1"/>
                <a:gd name="f728" fmla="*/ f614 f307 1"/>
                <a:gd name="f729" fmla="*/ f615 f306 1"/>
                <a:gd name="f730" fmla="*/ f616 f307 1"/>
                <a:gd name="f731" fmla="*/ f617 f306 1"/>
                <a:gd name="f732" fmla="*/ f618 f307 1"/>
                <a:gd name="f733" fmla="*/ f619 f306 1"/>
                <a:gd name="f734" fmla="*/ f620 f307 1"/>
                <a:gd name="f735" fmla="*/ f621 f306 1"/>
                <a:gd name="f736" fmla="*/ f622 f307 1"/>
                <a:gd name="f737" fmla="*/ f623 f306 1"/>
                <a:gd name="f738" fmla="*/ f624 f307 1"/>
                <a:gd name="f739" fmla="*/ f625 f306 1"/>
                <a:gd name="f740" fmla="*/ f626 f307 1"/>
                <a:gd name="f741" fmla="*/ f627 f306 1"/>
                <a:gd name="f742" fmla="*/ f628 f307 1"/>
                <a:gd name="f743" fmla="*/ f629 f306 1"/>
                <a:gd name="f744" fmla="*/ f630 f307 1"/>
                <a:gd name="f745" fmla="*/ f631 f306 1"/>
                <a:gd name="f746" fmla="*/ f632 f307 1"/>
                <a:gd name="f747" fmla="*/ f633 f306 1"/>
                <a:gd name="f748" fmla="*/ f634 f307 1"/>
                <a:gd name="f749" fmla="*/ f635 f306 1"/>
                <a:gd name="f750" fmla="*/ f636 f307 1"/>
                <a:gd name="f751" fmla="*/ f637 f306 1"/>
                <a:gd name="f752" fmla="*/ f638 f307 1"/>
                <a:gd name="f753" fmla="*/ f639 f306 1"/>
                <a:gd name="f754" fmla="*/ f640 f307 1"/>
                <a:gd name="f755" fmla="*/ f641 f306 1"/>
                <a:gd name="f756" fmla="*/ f642 f307 1"/>
                <a:gd name="f757" fmla="*/ f643 f306 1"/>
                <a:gd name="f758" fmla="*/ f644 f307 1"/>
                <a:gd name="f759" fmla="*/ f645 f306 1"/>
                <a:gd name="f760" fmla="*/ f646 f307 1"/>
                <a:gd name="f761" fmla="*/ f647 f306 1"/>
                <a:gd name="f762" fmla="*/ f648 f307 1"/>
              </a:gdLst>
              <a:ahLst/>
              <a:cxnLst>
                <a:cxn ang="3cd4">
                  <a:pos x="hc" y="t"/>
                </a:cxn>
                <a:cxn ang="0">
                  <a:pos x="r" y="vc"/>
                </a:cxn>
                <a:cxn ang="cd4">
                  <a:pos x="hc" y="b"/>
                </a:cxn>
                <a:cxn ang="cd2">
                  <a:pos x="l" y="vc"/>
                </a:cxn>
                <a:cxn ang="f538">
                  <a:pos x="f653" y="f654"/>
                </a:cxn>
                <a:cxn ang="f538">
                  <a:pos x="f655" y="f656"/>
                </a:cxn>
                <a:cxn ang="f538">
                  <a:pos x="f657" y="f658"/>
                </a:cxn>
                <a:cxn ang="f538">
                  <a:pos x="f659" y="f660"/>
                </a:cxn>
                <a:cxn ang="f538">
                  <a:pos x="f661" y="f662"/>
                </a:cxn>
                <a:cxn ang="f538">
                  <a:pos x="f663" y="f664"/>
                </a:cxn>
                <a:cxn ang="f538">
                  <a:pos x="f665" y="f666"/>
                </a:cxn>
                <a:cxn ang="f538">
                  <a:pos x="f667" y="f668"/>
                </a:cxn>
                <a:cxn ang="f538">
                  <a:pos x="f669" y="f670"/>
                </a:cxn>
                <a:cxn ang="f538">
                  <a:pos x="f671" y="f672"/>
                </a:cxn>
                <a:cxn ang="f538">
                  <a:pos x="f673" y="f674"/>
                </a:cxn>
                <a:cxn ang="f538">
                  <a:pos x="f675" y="f676"/>
                </a:cxn>
                <a:cxn ang="f538">
                  <a:pos x="f677" y="f678"/>
                </a:cxn>
                <a:cxn ang="f538">
                  <a:pos x="f679" y="f680"/>
                </a:cxn>
                <a:cxn ang="f538">
                  <a:pos x="f681" y="f682"/>
                </a:cxn>
                <a:cxn ang="f538">
                  <a:pos x="f683" y="f684"/>
                </a:cxn>
                <a:cxn ang="f538">
                  <a:pos x="f685" y="f686"/>
                </a:cxn>
                <a:cxn ang="f538">
                  <a:pos x="f687" y="f688"/>
                </a:cxn>
                <a:cxn ang="f538">
                  <a:pos x="f689" y="f690"/>
                </a:cxn>
                <a:cxn ang="f538">
                  <a:pos x="f691" y="f692"/>
                </a:cxn>
                <a:cxn ang="f538">
                  <a:pos x="f693" y="f694"/>
                </a:cxn>
                <a:cxn ang="f538">
                  <a:pos x="f695" y="f696"/>
                </a:cxn>
                <a:cxn ang="f538">
                  <a:pos x="f697" y="f698"/>
                </a:cxn>
                <a:cxn ang="f538">
                  <a:pos x="f699" y="f700"/>
                </a:cxn>
                <a:cxn ang="f538">
                  <a:pos x="f701" y="f702"/>
                </a:cxn>
                <a:cxn ang="f538">
                  <a:pos x="f703" y="f704"/>
                </a:cxn>
                <a:cxn ang="f538">
                  <a:pos x="f705" y="f706"/>
                </a:cxn>
                <a:cxn ang="f538">
                  <a:pos x="f707" y="f708"/>
                </a:cxn>
                <a:cxn ang="f538">
                  <a:pos x="f709" y="f710"/>
                </a:cxn>
                <a:cxn ang="f538">
                  <a:pos x="f711" y="f712"/>
                </a:cxn>
                <a:cxn ang="f538">
                  <a:pos x="f713" y="f714"/>
                </a:cxn>
                <a:cxn ang="f538">
                  <a:pos x="f715" y="f716"/>
                </a:cxn>
                <a:cxn ang="f538">
                  <a:pos x="f717" y="f718"/>
                </a:cxn>
                <a:cxn ang="f538">
                  <a:pos x="f719" y="f720"/>
                </a:cxn>
                <a:cxn ang="f538">
                  <a:pos x="f721" y="f722"/>
                </a:cxn>
                <a:cxn ang="f538">
                  <a:pos x="f723" y="f724"/>
                </a:cxn>
                <a:cxn ang="f538">
                  <a:pos x="f725" y="f726"/>
                </a:cxn>
                <a:cxn ang="f538">
                  <a:pos x="f727" y="f728"/>
                </a:cxn>
                <a:cxn ang="f538">
                  <a:pos x="f729" y="f730"/>
                </a:cxn>
                <a:cxn ang="f538">
                  <a:pos x="f731" y="f732"/>
                </a:cxn>
                <a:cxn ang="f538">
                  <a:pos x="f733" y="f734"/>
                </a:cxn>
                <a:cxn ang="f538">
                  <a:pos x="f735" y="f736"/>
                </a:cxn>
                <a:cxn ang="f538">
                  <a:pos x="f737" y="f738"/>
                </a:cxn>
                <a:cxn ang="f538">
                  <a:pos x="f739" y="f740"/>
                </a:cxn>
                <a:cxn ang="f538">
                  <a:pos x="f741" y="f742"/>
                </a:cxn>
                <a:cxn ang="f538">
                  <a:pos x="f743" y="f744"/>
                </a:cxn>
                <a:cxn ang="f538">
                  <a:pos x="f745" y="f746"/>
                </a:cxn>
                <a:cxn ang="f538">
                  <a:pos x="f747" y="f748"/>
                </a:cxn>
                <a:cxn ang="f538">
                  <a:pos x="f749" y="f750"/>
                </a:cxn>
                <a:cxn ang="f538">
                  <a:pos x="f751" y="f752"/>
                </a:cxn>
                <a:cxn ang="f538">
                  <a:pos x="f753" y="f754"/>
                </a:cxn>
                <a:cxn ang="f538">
                  <a:pos x="f755" y="f756"/>
                </a:cxn>
                <a:cxn ang="f538">
                  <a:pos x="f757" y="f758"/>
                </a:cxn>
                <a:cxn ang="f538">
                  <a:pos x="f759" y="f760"/>
                </a:cxn>
                <a:cxn ang="f538">
                  <a:pos x="f761" y="f762"/>
                </a:cxn>
                <a:cxn ang="f538">
                  <a:pos x="f653" y="f654"/>
                </a:cxn>
              </a:cxnLst>
              <a:rect l="f649" t="f652" r="f650" b="f651"/>
              <a:pathLst>
                <a:path w="69307" h="49127">
                  <a:moveTo>
                    <a:pt x="f8" y="f9"/>
                  </a:moveTo>
                  <a:cubicBezTo>
                    <a:pt x="f10" y="f9"/>
                    <a:pt x="f11" y="f12"/>
                    <a:pt x="f13" y="f14"/>
                  </a:cubicBezTo>
                  <a:cubicBezTo>
                    <a:pt x="f15" y="f16"/>
                    <a:pt x="f17" y="f18"/>
                    <a:pt x="f19" y="f18"/>
                  </a:cubicBezTo>
                  <a:cubicBezTo>
                    <a:pt x="f20" y="f18"/>
                    <a:pt x="f21" y="f22"/>
                    <a:pt x="f23" y="f22"/>
                  </a:cubicBezTo>
                  <a:cubicBezTo>
                    <a:pt x="f24" y="f22"/>
                    <a:pt x="f25" y="f26"/>
                    <a:pt x="f27" y="f28"/>
                  </a:cubicBezTo>
                  <a:cubicBezTo>
                    <a:pt x="f29" y="f28"/>
                    <a:pt x="f30" y="f31"/>
                    <a:pt x="f32" y="f31"/>
                  </a:cubicBezTo>
                  <a:cubicBezTo>
                    <a:pt x="f33" y="f31"/>
                    <a:pt x="f34" y="f35"/>
                    <a:pt x="f36" y="f35"/>
                  </a:cubicBezTo>
                  <a:cubicBezTo>
                    <a:pt x="f37" y="f35"/>
                    <a:pt x="f38" y="f39"/>
                    <a:pt x="f40" y="f41"/>
                  </a:cubicBezTo>
                  <a:cubicBezTo>
                    <a:pt x="f42" y="f43"/>
                    <a:pt x="f44" y="f45"/>
                    <a:pt x="f46" y="f43"/>
                  </a:cubicBezTo>
                  <a:cubicBezTo>
                    <a:pt x="f47" y="f43"/>
                    <a:pt x="f48" y="f49"/>
                    <a:pt x="f50" y="f49"/>
                  </a:cubicBezTo>
                  <a:cubicBezTo>
                    <a:pt x="f51" y="f49"/>
                    <a:pt x="f52" y="f49"/>
                    <a:pt x="f53" y="f54"/>
                  </a:cubicBezTo>
                  <a:cubicBezTo>
                    <a:pt x="f55" y="f56"/>
                    <a:pt x="f57" y="f58"/>
                    <a:pt x="f59" y="f60"/>
                  </a:cubicBezTo>
                  <a:cubicBezTo>
                    <a:pt x="f61" y="f62"/>
                    <a:pt x="f63" y="f64"/>
                    <a:pt x="f65" y="f66"/>
                  </a:cubicBezTo>
                  <a:cubicBezTo>
                    <a:pt x="f67"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5" y="f97"/>
                    <a:pt x="f98" y="f99"/>
                    <a:pt x="f100" y="f101"/>
                  </a:cubicBezTo>
                  <a:cubicBezTo>
                    <a:pt x="f102" y="f103"/>
                    <a:pt x="f104" y="f105"/>
                    <a:pt x="f106" y="f107"/>
                  </a:cubicBezTo>
                  <a:cubicBezTo>
                    <a:pt x="f108" y="f109"/>
                    <a:pt x="f110" y="f111"/>
                    <a:pt x="f112" y="f113"/>
                  </a:cubicBezTo>
                  <a:cubicBezTo>
                    <a:pt x="f35" y="f114"/>
                    <a:pt x="f115" y="f116"/>
                    <a:pt x="f117" y="f118"/>
                  </a:cubicBezTo>
                  <a:cubicBezTo>
                    <a:pt x="f119" y="f120"/>
                    <a:pt x="f121" y="f122"/>
                    <a:pt x="f123" y="f124"/>
                  </a:cubicBezTo>
                  <a:cubicBezTo>
                    <a:pt x="f125" y="f126"/>
                    <a:pt x="f127" y="f128"/>
                    <a:pt x="f129" y="f130"/>
                  </a:cubicBezTo>
                  <a:cubicBezTo>
                    <a:pt x="f131" y="f132"/>
                    <a:pt x="f133" y="f134"/>
                    <a:pt x="f135" y="f136"/>
                  </a:cubicBezTo>
                  <a:cubicBezTo>
                    <a:pt x="f137" y="f138"/>
                    <a:pt x="f139" y="f140"/>
                    <a:pt x="f141" y="f142"/>
                  </a:cubicBezTo>
                  <a:cubicBezTo>
                    <a:pt x="f143" y="f144"/>
                    <a:pt x="f145" y="f146"/>
                    <a:pt x="f147" y="f148"/>
                  </a:cubicBezTo>
                  <a:cubicBezTo>
                    <a:pt x="f149" y="f150"/>
                    <a:pt x="f151" y="f152"/>
                    <a:pt x="f153" y="f154"/>
                  </a:cubicBezTo>
                  <a:cubicBezTo>
                    <a:pt x="f155" y="f156"/>
                    <a:pt x="f157" y="f158"/>
                    <a:pt x="f159" y="f160"/>
                  </a:cubicBezTo>
                  <a:cubicBezTo>
                    <a:pt x="f161" y="f162"/>
                    <a:pt x="f163" y="f164"/>
                    <a:pt x="f165" y="f166"/>
                  </a:cubicBezTo>
                  <a:cubicBezTo>
                    <a:pt x="f167" y="f168"/>
                    <a:pt x="f169" y="f170"/>
                    <a:pt x="f171" y="f170"/>
                  </a:cubicBezTo>
                  <a:cubicBezTo>
                    <a:pt x="f172" y="f170"/>
                    <a:pt x="f173" y="f174"/>
                    <a:pt x="f175" y="f174"/>
                  </a:cubicBezTo>
                  <a:cubicBezTo>
                    <a:pt x="f176" y="f174"/>
                    <a:pt x="f177" y="f178"/>
                    <a:pt x="f179" y="f180"/>
                  </a:cubicBezTo>
                  <a:cubicBezTo>
                    <a:pt x="f181" y="f182"/>
                    <a:pt x="f183" y="f184"/>
                    <a:pt x="f185" y="f186"/>
                  </a:cubicBezTo>
                  <a:cubicBezTo>
                    <a:pt x="f187" y="f188"/>
                    <a:pt x="f189" y="f7"/>
                    <a:pt x="f190" y="f7"/>
                  </a:cubicBezTo>
                  <a:cubicBezTo>
                    <a:pt x="f191" y="f7"/>
                    <a:pt x="f192" y="f193"/>
                    <a:pt x="f194" y="f195"/>
                  </a:cubicBezTo>
                  <a:cubicBezTo>
                    <a:pt x="f196" y="f184"/>
                    <a:pt x="f197" y="f198"/>
                    <a:pt x="f199" y="f200"/>
                  </a:cubicBezTo>
                  <a:cubicBezTo>
                    <a:pt x="f201" y="f202"/>
                    <a:pt x="f203" y="f204"/>
                    <a:pt x="f205" y="f206"/>
                  </a:cubicBezTo>
                  <a:cubicBezTo>
                    <a:pt x="f207" y="f208"/>
                    <a:pt x="f209" y="f210"/>
                    <a:pt x="f211" y="f212"/>
                  </a:cubicBezTo>
                  <a:cubicBezTo>
                    <a:pt x="f213" y="f214"/>
                    <a:pt x="f215" y="f216"/>
                    <a:pt x="f217" y="f218"/>
                  </a:cubicBezTo>
                  <a:cubicBezTo>
                    <a:pt x="f219" y="f220"/>
                    <a:pt x="f221" y="f222"/>
                    <a:pt x="f223" y="f224"/>
                  </a:cubicBezTo>
                  <a:cubicBezTo>
                    <a:pt x="f225" y="f226"/>
                    <a:pt x="f227" y="f228"/>
                    <a:pt x="f229" y="f230"/>
                  </a:cubicBezTo>
                  <a:cubicBezTo>
                    <a:pt x="f231" y="f232"/>
                    <a:pt x="f233" y="f234"/>
                    <a:pt x="f235" y="f236"/>
                  </a:cubicBezTo>
                  <a:cubicBezTo>
                    <a:pt x="f237" y="f238"/>
                    <a:pt x="f239" y="f240"/>
                    <a:pt x="f241" y="f242"/>
                  </a:cubicBezTo>
                  <a:cubicBezTo>
                    <a:pt x="f243" y="f244"/>
                    <a:pt x="f245" y="f246"/>
                    <a:pt x="f247" y="f248"/>
                  </a:cubicBezTo>
                  <a:cubicBezTo>
                    <a:pt x="f249" y="f250"/>
                    <a:pt x="f251" y="f252"/>
                    <a:pt x="f251" y="f253"/>
                  </a:cubicBezTo>
                  <a:cubicBezTo>
                    <a:pt x="f254" y="f255"/>
                    <a:pt x="f256" y="f257"/>
                    <a:pt x="f256" y="f258"/>
                  </a:cubicBezTo>
                  <a:cubicBezTo>
                    <a:pt x="f256" y="f259"/>
                    <a:pt x="f6" y="f260"/>
                    <a:pt x="f261" y="f262"/>
                  </a:cubicBezTo>
                  <a:cubicBezTo>
                    <a:pt x="f256" y="f263"/>
                    <a:pt x="f264" y="f265"/>
                    <a:pt x="f266" y="f267"/>
                  </a:cubicBezTo>
                  <a:cubicBezTo>
                    <a:pt x="f268" y="f269"/>
                    <a:pt x="f270" y="f271"/>
                    <a:pt x="f272" y="f273"/>
                  </a:cubicBezTo>
                  <a:cubicBezTo>
                    <a:pt x="f274" y="f82"/>
                    <a:pt x="f275" y="f276"/>
                    <a:pt x="f277" y="f278"/>
                  </a:cubicBezTo>
                  <a:cubicBezTo>
                    <a:pt x="f279" y="f280"/>
                    <a:pt x="f281" y="f282"/>
                    <a:pt x="f283" y="f284"/>
                  </a:cubicBezTo>
                  <a:cubicBezTo>
                    <a:pt x="f285" y="f286"/>
                    <a:pt x="f287" y="f288"/>
                    <a:pt x="f289" y="f290"/>
                  </a:cubicBezTo>
                  <a:cubicBezTo>
                    <a:pt x="f291" y="f292"/>
                    <a:pt x="f293" y="f292"/>
                    <a:pt x="f294" y="f295"/>
                  </a:cubicBezTo>
                  <a:cubicBezTo>
                    <a:pt x="f296" y="f297"/>
                    <a:pt x="f298" y="f299"/>
                    <a:pt x="f300" y="f301"/>
                  </a:cubicBezTo>
                  <a:cubicBezTo>
                    <a:pt x="f302" y="f303"/>
                    <a:pt x="f304" y="f9"/>
                    <a:pt x="f8" y="f9"/>
                  </a:cubicBezTo>
                  <a:close/>
                </a:path>
              </a:pathLst>
            </a:custGeom>
            <a:solidFill>
              <a:srgbClr val="FCBD2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52" name="Google Shape;1550;p32">
              <a:extLst>
                <a:ext uri="{FF2B5EF4-FFF2-40B4-BE49-F238E27FC236}">
                  <a16:creationId xmlns:a16="http://schemas.microsoft.com/office/drawing/2014/main" id="{68310702-25B9-4CB6-97A1-0ED081814802}"/>
                </a:ext>
              </a:extLst>
            </p:cNvPr>
            <p:cNvGrpSpPr/>
            <p:nvPr/>
          </p:nvGrpSpPr>
          <p:grpSpPr>
            <a:xfrm>
              <a:off x="4572000" y="4211634"/>
              <a:ext cx="2013389" cy="1524222"/>
              <a:chOff x="4572000" y="4211634"/>
              <a:chExt cx="2013389" cy="1524222"/>
            </a:xfrm>
          </p:grpSpPr>
          <p:sp>
            <p:nvSpPr>
              <p:cNvPr id="53" name="Google Shape;1551;p32">
                <a:extLst>
                  <a:ext uri="{FF2B5EF4-FFF2-40B4-BE49-F238E27FC236}">
                    <a16:creationId xmlns:a16="http://schemas.microsoft.com/office/drawing/2014/main" id="{11CFB992-C4D0-4E50-A99F-3A4B6E8FEBB5}"/>
                  </a:ext>
                </a:extLst>
              </p:cNvPr>
              <p:cNvSpPr/>
              <p:nvPr/>
            </p:nvSpPr>
            <p:spPr>
              <a:xfrm>
                <a:off x="4572000" y="4211634"/>
                <a:ext cx="2013389" cy="1524222"/>
              </a:xfrm>
              <a:custGeom>
                <a:avLst/>
                <a:gdLst>
                  <a:gd name="f0" fmla="val w"/>
                  <a:gd name="f1" fmla="val h"/>
                  <a:gd name="f2" fmla="val 0"/>
                  <a:gd name="f3" fmla="val 68831"/>
                  <a:gd name="f4" fmla="val 49995"/>
                  <a:gd name="f5" fmla="val 29441"/>
                  <a:gd name="f6" fmla="val 1869"/>
                  <a:gd name="f7" fmla="val 30583"/>
                  <a:gd name="f8" fmla="val 31722"/>
                  <a:gd name="f9" fmla="val 1879"/>
                  <a:gd name="f10" fmla="val 32862"/>
                  <a:gd name="f11" fmla="val 1885"/>
                  <a:gd name="f12" fmla="val 34267"/>
                  <a:gd name="f13" fmla="val 1981"/>
                  <a:gd name="f14" fmla="val 35672"/>
                  <a:gd name="f15" fmla="val 1933"/>
                  <a:gd name="f16" fmla="val 37065"/>
                  <a:gd name="f17" fmla="val 1969"/>
                  <a:gd name="f18" fmla="val 37910"/>
                  <a:gd name="f19" fmla="val 2052"/>
                  <a:gd name="f20" fmla="val 38755"/>
                  <a:gd name="f21" fmla="val 2028"/>
                  <a:gd name="f22" fmla="val 39589"/>
                  <a:gd name="f23" fmla="val 39632"/>
                  <a:gd name="f24" fmla="val 2051"/>
                  <a:gd name="f25" fmla="val 39674"/>
                  <a:gd name="f26" fmla="val 39717"/>
                  <a:gd name="f27" fmla="val 40440"/>
                  <a:gd name="f28" fmla="val 41155"/>
                  <a:gd name="f29" fmla="val 2136"/>
                  <a:gd name="f30" fmla="val 41878"/>
                  <a:gd name="f31" fmla="val 41920"/>
                  <a:gd name="f32" fmla="val 41963"/>
                  <a:gd name="f33" fmla="val 42006"/>
                  <a:gd name="f34" fmla="val 2135"/>
                  <a:gd name="f35" fmla="val 44173"/>
                  <a:gd name="f36" fmla="val 2231"/>
                  <a:gd name="f37" fmla="val 46340"/>
                  <a:gd name="f38" fmla="val 2362"/>
                  <a:gd name="f39" fmla="val 48507"/>
                  <a:gd name="f40" fmla="val 2528"/>
                  <a:gd name="f41" fmla="val 49185"/>
                  <a:gd name="f42" fmla="val 2600"/>
                  <a:gd name="f43" fmla="val 49864"/>
                  <a:gd name="f44" fmla="val 2647"/>
                  <a:gd name="f45" fmla="val 50543"/>
                  <a:gd name="f46" fmla="val 2707"/>
                  <a:gd name="f47" fmla="val 52936"/>
                  <a:gd name="f48" fmla="val 2933"/>
                  <a:gd name="f49" fmla="val 55329"/>
                  <a:gd name="f50" fmla="val 3136"/>
                  <a:gd name="f51" fmla="val 57734"/>
                  <a:gd name="f52" fmla="val 3302"/>
                  <a:gd name="f53" fmla="val 58556"/>
                  <a:gd name="f54" fmla="val 3469"/>
                  <a:gd name="f55" fmla="val 59389"/>
                  <a:gd name="f56" fmla="val 3588"/>
                  <a:gd name="f57" fmla="val 60222"/>
                  <a:gd name="f58" fmla="val 3707"/>
                  <a:gd name="f59" fmla="val 61151"/>
                  <a:gd name="f60" fmla="val 3755"/>
                  <a:gd name="f61" fmla="val 62044"/>
                  <a:gd name="f62" fmla="val 4052"/>
                  <a:gd name="f63" fmla="val 62889"/>
                  <a:gd name="f64" fmla="val 4410"/>
                  <a:gd name="f65" fmla="val 63473"/>
                  <a:gd name="f66" fmla="val 4719"/>
                  <a:gd name="f67" fmla="val 64080"/>
                  <a:gd name="f68" fmla="val 5029"/>
                  <a:gd name="f69" fmla="val 64509"/>
                  <a:gd name="f70" fmla="val 5541"/>
                  <a:gd name="f71" fmla="val 64949"/>
                  <a:gd name="f72" fmla="val 6017"/>
                  <a:gd name="f73" fmla="val 65306"/>
                  <a:gd name="f74" fmla="val 6576"/>
                  <a:gd name="f75" fmla="val 65592"/>
                  <a:gd name="f76" fmla="val 7160"/>
                  <a:gd name="f77" fmla="val 65771"/>
                  <a:gd name="f78" fmla="val 7565"/>
                  <a:gd name="f79" fmla="val 65914"/>
                  <a:gd name="f80" fmla="val 7981"/>
                  <a:gd name="f81" fmla="val 66033"/>
                  <a:gd name="f82" fmla="val 8410"/>
                  <a:gd name="f83" fmla="val 66057"/>
                  <a:gd name="f84" fmla="val 8553"/>
                  <a:gd name="f85" fmla="val 66080"/>
                  <a:gd name="f86" fmla="val 8684"/>
                  <a:gd name="f87" fmla="val 66128"/>
                  <a:gd name="f88" fmla="val 8827"/>
                  <a:gd name="f89" fmla="val 66140"/>
                  <a:gd name="f90" fmla="val 8982"/>
                  <a:gd name="f91" fmla="val 66176"/>
                  <a:gd name="f92" fmla="val 9136"/>
                  <a:gd name="f93" fmla="val 66211"/>
                  <a:gd name="f94" fmla="val 9279"/>
                  <a:gd name="f95" fmla="val 66235"/>
                  <a:gd name="f96" fmla="val 9434"/>
                  <a:gd name="f97" fmla="val 66247"/>
                  <a:gd name="f98" fmla="val 9589"/>
                  <a:gd name="f99" fmla="val 66307"/>
                  <a:gd name="f100" fmla="val 9720"/>
                  <a:gd name="f101" fmla="val 66330"/>
                  <a:gd name="f102" fmla="val 9910"/>
                  <a:gd name="f103" fmla="val 10089"/>
                  <a:gd name="f104" fmla="val 66402"/>
                  <a:gd name="f105" fmla="val 10267"/>
                  <a:gd name="f106" fmla="val 66414"/>
                  <a:gd name="f107" fmla="val 10398"/>
                  <a:gd name="f108" fmla="val 66426"/>
                  <a:gd name="f109" fmla="val 10529"/>
                  <a:gd name="f110" fmla="val 10672"/>
                  <a:gd name="f111" fmla="val 66497"/>
                  <a:gd name="f112" fmla="val 10851"/>
                  <a:gd name="f113" fmla="val 66509"/>
                  <a:gd name="f114" fmla="val 11029"/>
                  <a:gd name="f115" fmla="val 11208"/>
                  <a:gd name="f116" fmla="val 66580"/>
                  <a:gd name="f117" fmla="val 66616"/>
                  <a:gd name="f118" fmla="val 11565"/>
                  <a:gd name="f119" fmla="val 66557"/>
                  <a:gd name="f120" fmla="val 11946"/>
                  <a:gd name="f121" fmla="val 66676"/>
                  <a:gd name="f122" fmla="val 12291"/>
                  <a:gd name="f123" fmla="val 66783"/>
                  <a:gd name="f124" fmla="val 13042"/>
                  <a:gd name="f125" fmla="val 13792"/>
                  <a:gd name="f126" fmla="val 66795"/>
                  <a:gd name="f127" fmla="val 14554"/>
                  <a:gd name="f128" fmla="val 66878"/>
                  <a:gd name="f129" fmla="val 15018"/>
                  <a:gd name="f130" fmla="val 66819"/>
                  <a:gd name="f131" fmla="val 15494"/>
                  <a:gd name="f132" fmla="val 66842"/>
                  <a:gd name="f133" fmla="val 15970"/>
                  <a:gd name="f134" fmla="val 16685"/>
                  <a:gd name="f135" fmla="val 66759"/>
                  <a:gd name="f136" fmla="val 17399"/>
                  <a:gd name="f137" fmla="val 18126"/>
                  <a:gd name="f138" fmla="val 66664"/>
                  <a:gd name="f139" fmla="val 18399"/>
                  <a:gd name="f140" fmla="val 66711"/>
                  <a:gd name="f141" fmla="val 18709"/>
                  <a:gd name="f142" fmla="val 66688"/>
                  <a:gd name="f143" fmla="val 18995"/>
                  <a:gd name="f144" fmla="val 66699"/>
                  <a:gd name="f145" fmla="val 19435"/>
                  <a:gd name="f146" fmla="val 66592"/>
                  <a:gd name="f147" fmla="val 19876"/>
                  <a:gd name="f148" fmla="val 20328"/>
                  <a:gd name="f149" fmla="val 20304"/>
                  <a:gd name="f150" fmla="val 20281"/>
                  <a:gd name="f151" fmla="val 66485"/>
                  <a:gd name="f152" fmla="val 20269"/>
                  <a:gd name="f153" fmla="val 20554"/>
                  <a:gd name="f154" fmla="val 66533"/>
                  <a:gd name="f155" fmla="val 20852"/>
                  <a:gd name="f156" fmla="val 21150"/>
                  <a:gd name="f157" fmla="val 66378"/>
                  <a:gd name="f158" fmla="val 21578"/>
                  <a:gd name="f159" fmla="val 66473"/>
                  <a:gd name="f160" fmla="val 22043"/>
                  <a:gd name="f161" fmla="val 22495"/>
                  <a:gd name="f162" fmla="val 66295"/>
                  <a:gd name="f163" fmla="val 23067"/>
                  <a:gd name="f164" fmla="val 23662"/>
                  <a:gd name="f165" fmla="val 66271"/>
                  <a:gd name="f166" fmla="val 24233"/>
                  <a:gd name="f167" fmla="val 24614"/>
                  <a:gd name="f168" fmla="val 25007"/>
                  <a:gd name="f169" fmla="val 25388"/>
                  <a:gd name="f170" fmla="val 25960"/>
                  <a:gd name="f171" fmla="val 66068"/>
                  <a:gd name="f172" fmla="val 26519"/>
                  <a:gd name="f173" fmla="val 27091"/>
                  <a:gd name="f174" fmla="val 65973"/>
                  <a:gd name="f175" fmla="val 27305"/>
                  <a:gd name="f176" fmla="val 65985"/>
                  <a:gd name="f177" fmla="val 27520"/>
                  <a:gd name="f178" fmla="val 65961"/>
                  <a:gd name="f179" fmla="val 27734"/>
                  <a:gd name="f180" fmla="val 65854"/>
                  <a:gd name="f181" fmla="val 28234"/>
                  <a:gd name="f182" fmla="val 65890"/>
                  <a:gd name="f183" fmla="val 28758"/>
                  <a:gd name="f184" fmla="val 65866"/>
                  <a:gd name="f185" fmla="val 29258"/>
                  <a:gd name="f186" fmla="val 65806"/>
                  <a:gd name="f187" fmla="val 29270"/>
                  <a:gd name="f188" fmla="val 65818"/>
                  <a:gd name="f189" fmla="val 29651"/>
                  <a:gd name="f190" fmla="val 30032"/>
                  <a:gd name="f191" fmla="val 65783"/>
                  <a:gd name="f192" fmla="val 30413"/>
                  <a:gd name="f193" fmla="val 65711"/>
                  <a:gd name="f194" fmla="val 65723"/>
                  <a:gd name="f195" fmla="val 30710"/>
                  <a:gd name="f196" fmla="val 65687"/>
                  <a:gd name="f197" fmla="val 31008"/>
                  <a:gd name="f198" fmla="val 31306"/>
                  <a:gd name="f199" fmla="val 65628"/>
                  <a:gd name="f200" fmla="val 31591"/>
                  <a:gd name="f201" fmla="val 31877"/>
                  <a:gd name="f202" fmla="val 32163"/>
                  <a:gd name="f203" fmla="val 65485"/>
                  <a:gd name="f204" fmla="val 32473"/>
                  <a:gd name="f205" fmla="val 65568"/>
                  <a:gd name="f206" fmla="val 32806"/>
                  <a:gd name="f207" fmla="val 65473"/>
                  <a:gd name="f208" fmla="val 33127"/>
                  <a:gd name="f209" fmla="val 65449"/>
                  <a:gd name="f210" fmla="val 33282"/>
                  <a:gd name="f211" fmla="val 65437"/>
                  <a:gd name="f212" fmla="val 33437"/>
                  <a:gd name="f213" fmla="val 65425"/>
                  <a:gd name="f214" fmla="val 33592"/>
                  <a:gd name="f215" fmla="val 65330"/>
                  <a:gd name="f216" fmla="val 33985"/>
                  <a:gd name="f217" fmla="val 65271"/>
                  <a:gd name="f218" fmla="val 34389"/>
                  <a:gd name="f219" fmla="val 65259"/>
                  <a:gd name="f220" fmla="val 34794"/>
                  <a:gd name="f221" fmla="val 65199"/>
                  <a:gd name="f222" fmla="val 65187"/>
                  <a:gd name="f223" fmla="val 34985"/>
                  <a:gd name="f224" fmla="val 65175"/>
                  <a:gd name="f225" fmla="val 35175"/>
                  <a:gd name="f226" fmla="val 65140"/>
                  <a:gd name="f227" fmla="val 35366"/>
                  <a:gd name="f228" fmla="val 65080"/>
                  <a:gd name="f229" fmla="val 35497"/>
                  <a:gd name="f230" fmla="val 35651"/>
                  <a:gd name="f231" fmla="val 65056"/>
                  <a:gd name="f232" fmla="val 35806"/>
                  <a:gd name="f233" fmla="val 65009"/>
                  <a:gd name="f234" fmla="val 35925"/>
                  <a:gd name="f235" fmla="val 64997"/>
                  <a:gd name="f236" fmla="val 36044"/>
                  <a:gd name="f237" fmla="val 64973"/>
                  <a:gd name="f238" fmla="val 36175"/>
                  <a:gd name="f239" fmla="val 64937"/>
                  <a:gd name="f240" fmla="val 36318"/>
                  <a:gd name="f241" fmla="val 64902"/>
                  <a:gd name="f242" fmla="val 36461"/>
                  <a:gd name="f243" fmla="val 64878"/>
                  <a:gd name="f244" fmla="val 36616"/>
                  <a:gd name="f245" fmla="val 64794"/>
                  <a:gd name="f246" fmla="val 36842"/>
                  <a:gd name="f247" fmla="val 64735"/>
                  <a:gd name="f248" fmla="val 37068"/>
                  <a:gd name="f249" fmla="val 64699"/>
                  <a:gd name="f250" fmla="val 37318"/>
                  <a:gd name="f251" fmla="val 64640"/>
                  <a:gd name="f252" fmla="val 37509"/>
                  <a:gd name="f253" fmla="val 64568"/>
                  <a:gd name="f254" fmla="val 37699"/>
                  <a:gd name="f255" fmla="val 64544"/>
                  <a:gd name="f256" fmla="val 37902"/>
                  <a:gd name="f257" fmla="val 64473"/>
                  <a:gd name="f258" fmla="val 37961"/>
                  <a:gd name="f259" fmla="val 64461"/>
                  <a:gd name="f260" fmla="val 38068"/>
                  <a:gd name="f261" fmla="val 38128"/>
                  <a:gd name="f262" fmla="val 64342"/>
                  <a:gd name="f263" fmla="val 38318"/>
                  <a:gd name="f264" fmla="val 64330"/>
                  <a:gd name="f265" fmla="val 38545"/>
                  <a:gd name="f266" fmla="val 64223"/>
                  <a:gd name="f267" fmla="val 38735"/>
                  <a:gd name="f268" fmla="val 64163"/>
                  <a:gd name="f269" fmla="val 38854"/>
                  <a:gd name="f270" fmla="val 64116"/>
                  <a:gd name="f271" fmla="val 38985"/>
                  <a:gd name="f272" fmla="val 64092"/>
                  <a:gd name="f273" fmla="val 39128"/>
                  <a:gd name="f274" fmla="val 64044"/>
                  <a:gd name="f275" fmla="val 39140"/>
                  <a:gd name="f276" fmla="val 64032"/>
                  <a:gd name="f277" fmla="val 63973"/>
                  <a:gd name="f278" fmla="val 39533"/>
                  <a:gd name="f279" fmla="val 63640"/>
                  <a:gd name="f280" fmla="val 39819"/>
                  <a:gd name="f281" fmla="val 63568"/>
                  <a:gd name="f282" fmla="val 40188"/>
                  <a:gd name="f283" fmla="val 40212"/>
                  <a:gd name="f284" fmla="val 40247"/>
                  <a:gd name="f285" fmla="val 63485"/>
                  <a:gd name="f286" fmla="val 40331"/>
                  <a:gd name="f287" fmla="val 40366"/>
                  <a:gd name="f288" fmla="val 63401"/>
                  <a:gd name="f289" fmla="val 63366"/>
                  <a:gd name="f290" fmla="val 40462"/>
                  <a:gd name="f291" fmla="val 63330"/>
                  <a:gd name="f292" fmla="val 40545"/>
                  <a:gd name="f293" fmla="val 63294"/>
                  <a:gd name="f294" fmla="val 40640"/>
                  <a:gd name="f295" fmla="val 63235"/>
                  <a:gd name="f296" fmla="val 40652"/>
                  <a:gd name="f297" fmla="val 63151"/>
                  <a:gd name="f298" fmla="val 40831"/>
                  <a:gd name="f299" fmla="val 63032"/>
                  <a:gd name="f300" fmla="val 40997"/>
                  <a:gd name="f301" fmla="val 62925"/>
                  <a:gd name="f302" fmla="val 41176"/>
                  <a:gd name="f303" fmla="val 62866"/>
                  <a:gd name="f304" fmla="val 41188"/>
                  <a:gd name="f305" fmla="val 41343"/>
                  <a:gd name="f306" fmla="val 62675"/>
                  <a:gd name="f307" fmla="val 41378"/>
                  <a:gd name="f308" fmla="val 62663"/>
                  <a:gd name="f309" fmla="val 41533"/>
                  <a:gd name="f310" fmla="val 62604"/>
                  <a:gd name="f311" fmla="val 41545"/>
                  <a:gd name="f312" fmla="val 41700"/>
                  <a:gd name="f313" fmla="val 62401"/>
                  <a:gd name="f314" fmla="val 41724"/>
                  <a:gd name="f315" fmla="val 62389"/>
                  <a:gd name="f316" fmla="val 41890"/>
                  <a:gd name="f317" fmla="val 62318"/>
                  <a:gd name="f318" fmla="val 41974"/>
                  <a:gd name="f319" fmla="val 62258"/>
                  <a:gd name="f320" fmla="val 41998"/>
                  <a:gd name="f321" fmla="val 62104"/>
                  <a:gd name="f322" fmla="val 42259"/>
                  <a:gd name="f323" fmla="val 61818"/>
                  <a:gd name="f324" fmla="val 42414"/>
                  <a:gd name="f325" fmla="val 61675"/>
                  <a:gd name="f326" fmla="val 42688"/>
                  <a:gd name="f327" fmla="val 61592"/>
                  <a:gd name="f328" fmla="val 42676"/>
                  <a:gd name="f329" fmla="val 61615"/>
                  <a:gd name="f330" fmla="val 42771"/>
                  <a:gd name="f331" fmla="val 61520"/>
                  <a:gd name="f332" fmla="val 42783"/>
                  <a:gd name="f333" fmla="val 61508"/>
                  <a:gd name="f334" fmla="val 42879"/>
                  <a:gd name="f335" fmla="val 61425"/>
                  <a:gd name="f336" fmla="val 42855"/>
                  <a:gd name="f337" fmla="val 42926"/>
                  <a:gd name="f338" fmla="val 61175"/>
                  <a:gd name="f339" fmla="val 43093"/>
                  <a:gd name="f340" fmla="val 60996"/>
                  <a:gd name="f341" fmla="val 43343"/>
                  <a:gd name="f342" fmla="val 60746"/>
                  <a:gd name="f343" fmla="val 43521"/>
                  <a:gd name="f344" fmla="val 60711"/>
                  <a:gd name="f345" fmla="val 43533"/>
                  <a:gd name="f346" fmla="val 60651"/>
                  <a:gd name="f347" fmla="val 43569"/>
                  <a:gd name="f348" fmla="val 60615"/>
                  <a:gd name="f349" fmla="val 43581"/>
                  <a:gd name="f350" fmla="val 60639"/>
                  <a:gd name="f351" fmla="val 43676"/>
                  <a:gd name="f352" fmla="val 60532"/>
                  <a:gd name="f353" fmla="val 43652"/>
                  <a:gd name="f354" fmla="val 43736"/>
                  <a:gd name="f355" fmla="val 60377"/>
                  <a:gd name="f356" fmla="val 43748"/>
                  <a:gd name="f357" fmla="val 60353"/>
                  <a:gd name="f358" fmla="val 43950"/>
                  <a:gd name="f359" fmla="val 60199"/>
                  <a:gd name="f360" fmla="val 44033"/>
                  <a:gd name="f361" fmla="val 60091"/>
                  <a:gd name="f362" fmla="val 44010"/>
                  <a:gd name="f363" fmla="val 44105"/>
                  <a:gd name="f364" fmla="val 59937"/>
                  <a:gd name="f365" fmla="val 59901"/>
                  <a:gd name="f366" fmla="val 44283"/>
                  <a:gd name="f367" fmla="val 59746"/>
                  <a:gd name="f368" fmla="val 44307"/>
                  <a:gd name="f369" fmla="val 59734"/>
                  <a:gd name="f370" fmla="val 44367"/>
                  <a:gd name="f371" fmla="val 59532"/>
                  <a:gd name="f372" fmla="val 44414"/>
                  <a:gd name="f373" fmla="val 59437"/>
                  <a:gd name="f374" fmla="val 44641"/>
                  <a:gd name="f375" fmla="val 59222"/>
                  <a:gd name="f376" fmla="val 44664"/>
                  <a:gd name="f377" fmla="val 59210"/>
                  <a:gd name="f378" fmla="val 44748"/>
                  <a:gd name="f379" fmla="val 59115"/>
                  <a:gd name="f380" fmla="val 44724"/>
                  <a:gd name="f381" fmla="val 59103"/>
                  <a:gd name="f382" fmla="val 44807"/>
                  <a:gd name="f383" fmla="val 44831"/>
                  <a:gd name="f384" fmla="val 58960"/>
                  <a:gd name="f385" fmla="val 58937"/>
                  <a:gd name="f386" fmla="val 44926"/>
                  <a:gd name="f387" fmla="val 58889"/>
                  <a:gd name="f388" fmla="val 44915"/>
                  <a:gd name="f389" fmla="val 58818"/>
                  <a:gd name="f390" fmla="val 58770"/>
                  <a:gd name="f391" fmla="val 44903"/>
                  <a:gd name="f392" fmla="val 58758"/>
                  <a:gd name="f393" fmla="val 45022"/>
                  <a:gd name="f394" fmla="val 58722"/>
                  <a:gd name="f395" fmla="val 45010"/>
                  <a:gd name="f396" fmla="val 58639"/>
                  <a:gd name="f397" fmla="val 44998"/>
                  <a:gd name="f398" fmla="val 58591"/>
                  <a:gd name="f399" fmla="val 58579"/>
                  <a:gd name="f400" fmla="val 45117"/>
                  <a:gd name="f401" fmla="val 58544"/>
                  <a:gd name="f402" fmla="val 45105"/>
                  <a:gd name="f403" fmla="val 58460"/>
                  <a:gd name="f404" fmla="val 45081"/>
                  <a:gd name="f405" fmla="val 58413"/>
                  <a:gd name="f406" fmla="val 58401"/>
                  <a:gd name="f407" fmla="val 45200"/>
                  <a:gd name="f408" fmla="val 58365"/>
                  <a:gd name="f409" fmla="val 45188"/>
                  <a:gd name="f410" fmla="val 58294"/>
                  <a:gd name="f411" fmla="val 45176"/>
                  <a:gd name="f412" fmla="val 58258"/>
                  <a:gd name="f413" fmla="val 45165"/>
                  <a:gd name="f414" fmla="val 58195"/>
                  <a:gd name="f415" fmla="val 45248"/>
                  <a:gd name="f416" fmla="val 58114"/>
                  <a:gd name="f417" fmla="val 45286"/>
                  <a:gd name="f418" fmla="val 58007"/>
                  <a:gd name="f419" fmla="val 57992"/>
                  <a:gd name="f420" fmla="val 57976"/>
                  <a:gd name="f421" fmla="val 45285"/>
                  <a:gd name="f422" fmla="val 57960"/>
                  <a:gd name="f423" fmla="val 45284"/>
                  <a:gd name="f424" fmla="val 57972"/>
                  <a:gd name="f425" fmla="val 45355"/>
                  <a:gd name="f426" fmla="val 57698"/>
                  <a:gd name="f427" fmla="val 45462"/>
                  <a:gd name="f428" fmla="val 57651"/>
                  <a:gd name="f429" fmla="val 45450"/>
                  <a:gd name="f430" fmla="val 57555"/>
                  <a:gd name="f431" fmla="val 45426"/>
                  <a:gd name="f432" fmla="val 57520"/>
                  <a:gd name="f433" fmla="val 57508"/>
                  <a:gd name="f434" fmla="val 45522"/>
                  <a:gd name="f435" fmla="val 57270"/>
                  <a:gd name="f436" fmla="val 57163"/>
                  <a:gd name="f437" fmla="val 45641"/>
                  <a:gd name="f438" fmla="val 56984"/>
                  <a:gd name="f439" fmla="val 45617"/>
                  <a:gd name="f440" fmla="val 56841"/>
                  <a:gd name="f441" fmla="val 56722"/>
                  <a:gd name="f442" fmla="val 45736"/>
                  <a:gd name="f443" fmla="val 56579"/>
                  <a:gd name="f444" fmla="val 45700"/>
                  <a:gd name="f445" fmla="val 56448"/>
                  <a:gd name="f446" fmla="val 45724"/>
                  <a:gd name="f447" fmla="val 56460"/>
                  <a:gd name="f448" fmla="val 45796"/>
                  <a:gd name="f449" fmla="val 56389"/>
                  <a:gd name="f450" fmla="val 56270"/>
                  <a:gd name="f451" fmla="val 45807"/>
                  <a:gd name="f452" fmla="val 56198"/>
                  <a:gd name="f453" fmla="val 55853"/>
                  <a:gd name="f454" fmla="val 45927"/>
                  <a:gd name="f455" fmla="val 55484"/>
                  <a:gd name="f456" fmla="val 45974"/>
                  <a:gd name="f457" fmla="val 55115"/>
                  <a:gd name="f458" fmla="val 45998"/>
                  <a:gd name="f459" fmla="val 55127"/>
                  <a:gd name="f460" fmla="val 46069"/>
                  <a:gd name="f461" fmla="val 54996"/>
                  <a:gd name="f462" fmla="val 46058"/>
                  <a:gd name="f463" fmla="val 54877"/>
                  <a:gd name="f464" fmla="val 54757"/>
                  <a:gd name="f465" fmla="val 46141"/>
                  <a:gd name="f466" fmla="val 54603"/>
                  <a:gd name="f467" fmla="val 54448"/>
                  <a:gd name="f468" fmla="val 54305"/>
                  <a:gd name="f469" fmla="val 46153"/>
                  <a:gd name="f470" fmla="val 46224"/>
                  <a:gd name="f471" fmla="val 54079"/>
                  <a:gd name="f472" fmla="val 53865"/>
                  <a:gd name="f473" fmla="val 46236"/>
                  <a:gd name="f474" fmla="val 53638"/>
                  <a:gd name="f475" fmla="val 46260"/>
                  <a:gd name="f476" fmla="val 53543"/>
                  <a:gd name="f477" fmla="val 46323"/>
                  <a:gd name="f478" fmla="val 53427"/>
                  <a:gd name="f479" fmla="val 46329"/>
                  <a:gd name="f480" fmla="val 53310"/>
                  <a:gd name="f481" fmla="val 53287"/>
                  <a:gd name="f482" fmla="val 53264"/>
                  <a:gd name="f483" fmla="val 53241"/>
                  <a:gd name="f484" fmla="val 53206"/>
                  <a:gd name="f485" fmla="val 53172"/>
                  <a:gd name="f486" fmla="val 53138"/>
                  <a:gd name="f487" fmla="val 46331"/>
                  <a:gd name="f488" fmla="val 53150"/>
                  <a:gd name="f489" fmla="val 46403"/>
                  <a:gd name="f490" fmla="val 52864"/>
                  <a:gd name="f491" fmla="val 52567"/>
                  <a:gd name="f492" fmla="val 46427"/>
                  <a:gd name="f493" fmla="val 52269"/>
                  <a:gd name="f494" fmla="val 46439"/>
                  <a:gd name="f495" fmla="val 52257"/>
                  <a:gd name="f496" fmla="val 46498"/>
                  <a:gd name="f497" fmla="val 52079"/>
                  <a:gd name="f498" fmla="val 51900"/>
                  <a:gd name="f499" fmla="val 51721"/>
                  <a:gd name="f500" fmla="val 46510"/>
                  <a:gd name="f501" fmla="val 46569"/>
                  <a:gd name="f502" fmla="val 51376"/>
                  <a:gd name="f503" fmla="val 51031"/>
                  <a:gd name="f504" fmla="val 46593"/>
                  <a:gd name="f505" fmla="val 50686"/>
                  <a:gd name="f506" fmla="val 46617"/>
                  <a:gd name="f507" fmla="val 50221"/>
                  <a:gd name="f508" fmla="val 46712"/>
                  <a:gd name="f509" fmla="val 49721"/>
                  <a:gd name="f510" fmla="val 46689"/>
                  <a:gd name="f511" fmla="val 49245"/>
                  <a:gd name="f512" fmla="val 46700"/>
                  <a:gd name="f513" fmla="val 49257"/>
                  <a:gd name="f514" fmla="val 46760"/>
                  <a:gd name="f515" fmla="val 48876"/>
                  <a:gd name="f516" fmla="val 48495"/>
                  <a:gd name="f517" fmla="val 46772"/>
                  <a:gd name="f518" fmla="val 48114"/>
                  <a:gd name="f519" fmla="val 46784"/>
                  <a:gd name="f520" fmla="val 47530"/>
                  <a:gd name="f521" fmla="val 46903"/>
                  <a:gd name="f522" fmla="val 46923"/>
                  <a:gd name="f523" fmla="val 46831"/>
                  <a:gd name="f524" fmla="val 46328"/>
                  <a:gd name="f525" fmla="val 46879"/>
                  <a:gd name="f526" fmla="val 45542"/>
                  <a:gd name="f527" fmla="val 46998"/>
                  <a:gd name="f528" fmla="val 44732"/>
                  <a:gd name="f529" fmla="val 46915"/>
                  <a:gd name="f530" fmla="val 43947"/>
                  <a:gd name="f531" fmla="val 46986"/>
                  <a:gd name="f532" fmla="val 43805"/>
                  <a:gd name="f533" fmla="val 47030"/>
                  <a:gd name="f534" fmla="val 43661"/>
                  <a:gd name="f535" fmla="val 47038"/>
                  <a:gd name="f536" fmla="val 43516"/>
                  <a:gd name="f537" fmla="val 43421"/>
                  <a:gd name="f538" fmla="val 43326"/>
                  <a:gd name="f539" fmla="val 47035"/>
                  <a:gd name="f540" fmla="val 43231"/>
                  <a:gd name="f541" fmla="val 43156"/>
                  <a:gd name="f542" fmla="val 43081"/>
                  <a:gd name="f543" fmla="val 47037"/>
                  <a:gd name="f544" fmla="val 43006"/>
                  <a:gd name="f545" fmla="val 47046"/>
                  <a:gd name="f546" fmla="val 42113"/>
                  <a:gd name="f547" fmla="val 47153"/>
                  <a:gd name="f548" fmla="val 41196"/>
                  <a:gd name="f549" fmla="val 47117"/>
                  <a:gd name="f550" fmla="val 40291"/>
                  <a:gd name="f551" fmla="val 40160"/>
                  <a:gd name="f552" fmla="val 47204"/>
                  <a:gd name="f553" fmla="val 40020"/>
                  <a:gd name="f554" fmla="val 47210"/>
                  <a:gd name="f555" fmla="val 39876"/>
                  <a:gd name="f556" fmla="val 39828"/>
                  <a:gd name="f557" fmla="val 39781"/>
                  <a:gd name="f558" fmla="val 39733"/>
                  <a:gd name="f559" fmla="val 39689"/>
                  <a:gd name="f560" fmla="val 39645"/>
                  <a:gd name="f561" fmla="val 39601"/>
                  <a:gd name="f562" fmla="val 47212"/>
                  <a:gd name="f563" fmla="val 39158"/>
                  <a:gd name="f564" fmla="val 47222"/>
                  <a:gd name="f565" fmla="val 38715"/>
                  <a:gd name="f566" fmla="val 47239"/>
                  <a:gd name="f567" fmla="val 38272"/>
                  <a:gd name="f568" fmla="val 38167"/>
                  <a:gd name="f569" fmla="val 38062"/>
                  <a:gd name="f570" fmla="val 37958"/>
                  <a:gd name="f571" fmla="val 47236"/>
                  <a:gd name="f572" fmla="val 47308"/>
                  <a:gd name="f573" fmla="val 37740"/>
                  <a:gd name="f574" fmla="val 37522"/>
                  <a:gd name="f575" fmla="val 47307"/>
                  <a:gd name="f576" fmla="val 37304"/>
                  <a:gd name="f577" fmla="val 36649"/>
                  <a:gd name="f578" fmla="val 35990"/>
                  <a:gd name="f579" fmla="val 47314"/>
                  <a:gd name="f580" fmla="val 35338"/>
                  <a:gd name="f581" fmla="val 47367"/>
                  <a:gd name="f582" fmla="val 34541"/>
                  <a:gd name="f583" fmla="val 47427"/>
                  <a:gd name="f584" fmla="val 33731"/>
                  <a:gd name="f585" fmla="val 47391"/>
                  <a:gd name="f586" fmla="val 32921"/>
                  <a:gd name="f587" fmla="val 47439"/>
                  <a:gd name="f588" fmla="val 32734"/>
                  <a:gd name="f589" fmla="val 47481"/>
                  <a:gd name="f590" fmla="val 32547"/>
                  <a:gd name="f591" fmla="val 47487"/>
                  <a:gd name="f592" fmla="val 32356"/>
                  <a:gd name="f593" fmla="val 32279"/>
                  <a:gd name="f594" fmla="val 32202"/>
                  <a:gd name="f595" fmla="val 47486"/>
                  <a:gd name="f596" fmla="val 32124"/>
                  <a:gd name="f597" fmla="val 31524"/>
                  <a:gd name="f598" fmla="val 30924"/>
                  <a:gd name="f599" fmla="val 47517"/>
                  <a:gd name="f600" fmla="val 30323"/>
                  <a:gd name="f601" fmla="val 30173"/>
                  <a:gd name="f602" fmla="val 30023"/>
                  <a:gd name="f603" fmla="val 47515"/>
                  <a:gd name="f604" fmla="val 29873"/>
                  <a:gd name="f605" fmla="val 47510"/>
                  <a:gd name="f606" fmla="val 29862"/>
                  <a:gd name="f607" fmla="val 47582"/>
                  <a:gd name="f608" fmla="val 29573"/>
                  <a:gd name="f609" fmla="val 47576"/>
                  <a:gd name="f610" fmla="val 29285"/>
                  <a:gd name="f611" fmla="val 47575"/>
                  <a:gd name="f612" fmla="val 28998"/>
                  <a:gd name="f613" fmla="val 28357"/>
                  <a:gd name="f614" fmla="val 27717"/>
                  <a:gd name="f615" fmla="val 47583"/>
                  <a:gd name="f616" fmla="val 27077"/>
                  <a:gd name="f617" fmla="val 26688"/>
                  <a:gd name="f618" fmla="val 26299"/>
                  <a:gd name="f619" fmla="val 47580"/>
                  <a:gd name="f620" fmla="val 25909"/>
                  <a:gd name="f621" fmla="val 47570"/>
                  <a:gd name="f622" fmla="val 24826"/>
                  <a:gd name="f623" fmla="val 23744"/>
                  <a:gd name="f624" fmla="val 47483"/>
                  <a:gd name="f625" fmla="val 22662"/>
                  <a:gd name="f626" fmla="val 22542"/>
                  <a:gd name="f627" fmla="val 22421"/>
                  <a:gd name="f628" fmla="val 47484"/>
                  <a:gd name="f629" fmla="val 22301"/>
                  <a:gd name="f630" fmla="val 21694"/>
                  <a:gd name="f631" fmla="val 47403"/>
                  <a:gd name="f632" fmla="val 21087"/>
                  <a:gd name="f633" fmla="val 20491"/>
                  <a:gd name="f634" fmla="val 47343"/>
                  <a:gd name="f635" fmla="val 19682"/>
                  <a:gd name="f636" fmla="val 18884"/>
                  <a:gd name="f637" fmla="val 47272"/>
                  <a:gd name="f638" fmla="val 18086"/>
                  <a:gd name="f639" fmla="val 47165"/>
                  <a:gd name="f640" fmla="val 17443"/>
                  <a:gd name="f641" fmla="val 16824"/>
                  <a:gd name="f642" fmla="val 47034"/>
                  <a:gd name="f643" fmla="val 16181"/>
                  <a:gd name="f644" fmla="val 47022"/>
                  <a:gd name="f645" fmla="val 46962"/>
                  <a:gd name="f646" fmla="val 16116"/>
                  <a:gd name="f647" fmla="val 46959"/>
                  <a:gd name="f648" fmla="val 16050"/>
                  <a:gd name="f649" fmla="val 15985"/>
                  <a:gd name="f650" fmla="val 15790"/>
                  <a:gd name="f651" fmla="val 15598"/>
                  <a:gd name="f652" fmla="val 15419"/>
                  <a:gd name="f653" fmla="val 15217"/>
                  <a:gd name="f654" fmla="val 46867"/>
                  <a:gd name="f655" fmla="val 15014"/>
                  <a:gd name="f656" fmla="val 46855"/>
                  <a:gd name="f657" fmla="val 14812"/>
                  <a:gd name="f658" fmla="val 46820"/>
                  <a:gd name="f659" fmla="val 14657"/>
                  <a:gd name="f660" fmla="val 46748"/>
                  <a:gd name="f661" fmla="val 14479"/>
                  <a:gd name="f662" fmla="val 14312"/>
                  <a:gd name="f663" fmla="val 14300"/>
                  <a:gd name="f664" fmla="val 14086"/>
                  <a:gd name="f665" fmla="val 13860"/>
                  <a:gd name="f666" fmla="val 13645"/>
                  <a:gd name="f667" fmla="val 46605"/>
                  <a:gd name="f668" fmla="val 13514"/>
                  <a:gd name="f669" fmla="val 13383"/>
                  <a:gd name="f670" fmla="val 46581"/>
                  <a:gd name="f671" fmla="val 13240"/>
                  <a:gd name="f672" fmla="val 46522"/>
                  <a:gd name="f673" fmla="val 13074"/>
                  <a:gd name="f674" fmla="val 12907"/>
                  <a:gd name="f675" fmla="val 12752"/>
                  <a:gd name="f676" fmla="val 12633"/>
                  <a:gd name="f677" fmla="val 46415"/>
                  <a:gd name="f678" fmla="val 12526"/>
                  <a:gd name="f679" fmla="val 46391"/>
                  <a:gd name="f680" fmla="val 12407"/>
                  <a:gd name="f681" fmla="val 46367"/>
                  <a:gd name="f682" fmla="val 11943"/>
                  <a:gd name="f683" fmla="val 46284"/>
                  <a:gd name="f684" fmla="val 11490"/>
                  <a:gd name="f685" fmla="val 11038"/>
                  <a:gd name="f686" fmla="val 46046"/>
                  <a:gd name="f687" fmla="val 10919"/>
                  <a:gd name="f688" fmla="val 46010"/>
                  <a:gd name="f689" fmla="val 10800"/>
                  <a:gd name="f690" fmla="val 10692"/>
                  <a:gd name="f691" fmla="val 45950"/>
                  <a:gd name="f692" fmla="val 10180"/>
                  <a:gd name="f693" fmla="val 9692"/>
                  <a:gd name="f694" fmla="val 45653"/>
                  <a:gd name="f695" fmla="val 9192"/>
                  <a:gd name="f696" fmla="val 45474"/>
                  <a:gd name="f697" fmla="val 9073"/>
                  <a:gd name="f698" fmla="val 8942"/>
                  <a:gd name="f699" fmla="val 45379"/>
                  <a:gd name="f700" fmla="val 8823"/>
                  <a:gd name="f701" fmla="val 45343"/>
                  <a:gd name="f702" fmla="val 8645"/>
                  <a:gd name="f703" fmla="val 45260"/>
                  <a:gd name="f704" fmla="val 8478"/>
                  <a:gd name="f705" fmla="val 8299"/>
                  <a:gd name="f706" fmla="val 6954"/>
                  <a:gd name="f707" fmla="val 44534"/>
                  <a:gd name="f708" fmla="val 5716"/>
                  <a:gd name="f709" fmla="val 43664"/>
                  <a:gd name="f710" fmla="val 4823"/>
                  <a:gd name="f711" fmla="val 42486"/>
                  <a:gd name="f712" fmla="val 4215"/>
                  <a:gd name="f713" fmla="val 41676"/>
                  <a:gd name="f714" fmla="val 3787"/>
                  <a:gd name="f715" fmla="val 40747"/>
                  <a:gd name="f716" fmla="val 3501"/>
                  <a:gd name="f717" fmla="val 39783"/>
                  <a:gd name="f718" fmla="val 3477"/>
                  <a:gd name="f719" fmla="val 39723"/>
                  <a:gd name="f720" fmla="val 2430"/>
                  <a:gd name="f721" fmla="val 36390"/>
                  <a:gd name="f722" fmla="val 2132"/>
                  <a:gd name="f723" fmla="val 32865"/>
                  <a:gd name="f724" fmla="val 1941"/>
                  <a:gd name="f725" fmla="val 29389"/>
                  <a:gd name="f726" fmla="val 1894"/>
                  <a:gd name="f727" fmla="val 28174"/>
                  <a:gd name="f728" fmla="val 1810"/>
                  <a:gd name="f729" fmla="val 26960"/>
                  <a:gd name="f730" fmla="val 1715"/>
                  <a:gd name="f731" fmla="val 25746"/>
                  <a:gd name="f732" fmla="val 1537"/>
                  <a:gd name="f733" fmla="val 23805"/>
                  <a:gd name="f734" fmla="val 1501"/>
                  <a:gd name="f735" fmla="val 21828"/>
                  <a:gd name="f736" fmla="val 1668"/>
                  <a:gd name="f737" fmla="val 19888"/>
                  <a:gd name="f738" fmla="val 1834"/>
                  <a:gd name="f739" fmla="val 17840"/>
                  <a:gd name="f740" fmla="val 2322"/>
                  <a:gd name="f741" fmla="val 15840"/>
                  <a:gd name="f742" fmla="val 2680"/>
                  <a:gd name="f743" fmla="val 13815"/>
                  <a:gd name="f744" fmla="val 2977"/>
                  <a:gd name="f745" fmla="val 12184"/>
                  <a:gd name="f746" fmla="val 3370"/>
                  <a:gd name="f747" fmla="val 10541"/>
                  <a:gd name="f748" fmla="val 4144"/>
                  <a:gd name="f749" fmla="val 9053"/>
                  <a:gd name="f750" fmla="val 4966"/>
                  <a:gd name="f751" fmla="val 7374"/>
                  <a:gd name="f752" fmla="val 6240"/>
                  <a:gd name="f753" fmla="val 5850"/>
                  <a:gd name="f754" fmla="val 7942"/>
                  <a:gd name="f755" fmla="val 5005"/>
                  <a:gd name="f756" fmla="val 8109"/>
                  <a:gd name="f757" fmla="val 4922"/>
                  <a:gd name="f758" fmla="val 8287"/>
                  <a:gd name="f759" fmla="val 4826"/>
                  <a:gd name="f760" fmla="val 8466"/>
                  <a:gd name="f761" fmla="val 4743"/>
                  <a:gd name="f762" fmla="val 9133"/>
                  <a:gd name="f763" fmla="val 4421"/>
                  <a:gd name="f764" fmla="val 9823"/>
                  <a:gd name="f765" fmla="val 4124"/>
                  <a:gd name="f766" fmla="val 10526"/>
                  <a:gd name="f767" fmla="val 3886"/>
                  <a:gd name="f768" fmla="val 12312"/>
                  <a:gd name="f769" fmla="val 3290"/>
                  <a:gd name="f770" fmla="val 14157"/>
                  <a:gd name="f771" fmla="val 2981"/>
                  <a:gd name="f772" fmla="val 16015"/>
                  <a:gd name="f773" fmla="val 2695"/>
                  <a:gd name="f774" fmla="val 18705"/>
                  <a:gd name="f775" fmla="val 2338"/>
                  <a:gd name="f776" fmla="val 21408"/>
                  <a:gd name="f777" fmla="val 2112"/>
                  <a:gd name="f778" fmla="val 24123"/>
                  <a:gd name="f779" fmla="val 2004"/>
                  <a:gd name="f780" fmla="val 24533"/>
                  <a:gd name="f781" fmla="val 1951"/>
                  <a:gd name="f782" fmla="val 24947"/>
                  <a:gd name="f783" fmla="val 25361"/>
                  <a:gd name="f784" fmla="val 25775"/>
                  <a:gd name="f785" fmla="val 26188"/>
                  <a:gd name="f786" fmla="val 26599"/>
                  <a:gd name="f787" fmla="val 1897"/>
                  <a:gd name="f788" fmla="val 27549"/>
                  <a:gd name="f789" fmla="val 1876"/>
                  <a:gd name="f790" fmla="val 28496"/>
                  <a:gd name="f791" fmla="val 28697"/>
                  <a:gd name="f792" fmla="val 1"/>
                  <a:gd name="f793" fmla="val 27293"/>
                  <a:gd name="f794" fmla="val 25886"/>
                  <a:gd name="f795" fmla="val 15"/>
                  <a:gd name="f796" fmla="val 24480"/>
                  <a:gd name="f797" fmla="val 88"/>
                  <a:gd name="f798" fmla="val 24317"/>
                  <a:gd name="f799" fmla="val 96"/>
                  <a:gd name="f800" fmla="val 24152"/>
                  <a:gd name="f801" fmla="val 23986"/>
                  <a:gd name="f802" fmla="val 23653"/>
                  <a:gd name="f803" fmla="val 23317"/>
                  <a:gd name="f804" fmla="val 22992"/>
                  <a:gd name="f805" fmla="val 159"/>
                  <a:gd name="f806" fmla="val 20146"/>
                  <a:gd name="f807" fmla="val 302"/>
                  <a:gd name="f808" fmla="val 17312"/>
                  <a:gd name="f809" fmla="val 576"/>
                  <a:gd name="f810" fmla="val 14502"/>
                  <a:gd name="f811" fmla="val 1016"/>
                  <a:gd name="f812" fmla="val 12550"/>
                  <a:gd name="f813" fmla="val 1373"/>
                  <a:gd name="f814" fmla="val 10573"/>
                  <a:gd name="f815" fmla="val 1743"/>
                  <a:gd name="f816" fmla="val 8740"/>
                  <a:gd name="f817" fmla="val 2540"/>
                  <a:gd name="f818" fmla="val 7585"/>
                  <a:gd name="f819" fmla="val 3040"/>
                  <a:gd name="f820" fmla="val 6418"/>
                  <a:gd name="f821" fmla="val 3576"/>
                  <a:gd name="f822" fmla="val 5442"/>
                  <a:gd name="f823" fmla="val 4398"/>
                  <a:gd name="f824" fmla="val 4846"/>
                  <a:gd name="f825" fmla="val 4874"/>
                  <a:gd name="f826" fmla="val 4335"/>
                  <a:gd name="f827" fmla="val 5433"/>
                  <a:gd name="f828" fmla="val 3870"/>
                  <a:gd name="f829" fmla="val 6041"/>
                  <a:gd name="f830" fmla="val 3227"/>
                  <a:gd name="f831" fmla="val 6910"/>
                  <a:gd name="f832" fmla="val 2775"/>
                  <a:gd name="f833" fmla="val 7898"/>
                  <a:gd name="f834" fmla="val 2382"/>
                  <a:gd name="f835" fmla="val 8910"/>
                  <a:gd name="f836" fmla="val 1679"/>
                  <a:gd name="f837" fmla="val 10696"/>
                  <a:gd name="f838" fmla="val 1358"/>
                  <a:gd name="f839" fmla="val 12589"/>
                  <a:gd name="f840" fmla="val 1013"/>
                  <a:gd name="f841" fmla="val 14458"/>
                  <a:gd name="f842" fmla="val 644"/>
                  <a:gd name="f843" fmla="val 16375"/>
                  <a:gd name="f844" fmla="val 227"/>
                  <a:gd name="f845" fmla="val 18292"/>
                  <a:gd name="f846" fmla="val 132"/>
                  <a:gd name="f847" fmla="val 20233"/>
                  <a:gd name="f848" fmla="val 21328"/>
                  <a:gd name="f849" fmla="val 22424"/>
                  <a:gd name="f850" fmla="val 13"/>
                  <a:gd name="f851" fmla="val 23519"/>
                  <a:gd name="f852" fmla="val 23817"/>
                  <a:gd name="f853" fmla="val 24102"/>
                  <a:gd name="f854" fmla="val 36"/>
                  <a:gd name="f855" fmla="val 24400"/>
                  <a:gd name="f856" fmla="val 72"/>
                  <a:gd name="f857" fmla="val 25353"/>
                  <a:gd name="f858" fmla="val 48"/>
                  <a:gd name="f859" fmla="val 26317"/>
                  <a:gd name="f860" fmla="val 27270"/>
                  <a:gd name="f861" fmla="val 179"/>
                  <a:gd name="f862" fmla="val 28627"/>
                  <a:gd name="f863" fmla="val 120"/>
                  <a:gd name="f864" fmla="val 29996"/>
                  <a:gd name="f865" fmla="val 239"/>
                  <a:gd name="f866" fmla="val 31353"/>
                  <a:gd name="f867" fmla="val 32080"/>
                  <a:gd name="f868" fmla="val 322"/>
                  <a:gd name="f869" fmla="val 32782"/>
                  <a:gd name="f870" fmla="val 370"/>
                  <a:gd name="f871" fmla="val 33496"/>
                  <a:gd name="f872" fmla="val 453"/>
                  <a:gd name="f873" fmla="val 34235"/>
                  <a:gd name="f874" fmla="val 536"/>
                  <a:gd name="f875" fmla="val 632"/>
                  <a:gd name="f876" fmla="val 35723"/>
                  <a:gd name="f877" fmla="val 679"/>
                  <a:gd name="f878" fmla="val 703"/>
                  <a:gd name="f879" fmla="val 36128"/>
                  <a:gd name="f880" fmla="val 727"/>
                  <a:gd name="f881" fmla="val 36330"/>
                  <a:gd name="f882" fmla="val 977"/>
                  <a:gd name="f883" fmla="val 37842"/>
                  <a:gd name="f884" fmla="val 1310"/>
                  <a:gd name="f885" fmla="val 39342"/>
                  <a:gd name="f886" fmla="val 1787"/>
                  <a:gd name="f887" fmla="val 40795"/>
                  <a:gd name="f888" fmla="val 1965"/>
                  <a:gd name="f889" fmla="val 41307"/>
                  <a:gd name="f890" fmla="val 2179"/>
                  <a:gd name="f891" fmla="val 41807"/>
                  <a:gd name="f892" fmla="val 2418"/>
                  <a:gd name="f893" fmla="val 42295"/>
                  <a:gd name="f894" fmla="val 3334"/>
                  <a:gd name="f895" fmla="val 44129"/>
                  <a:gd name="f896" fmla="val 4811"/>
                  <a:gd name="f897" fmla="val 6621"/>
                  <a:gd name="f898" fmla="val 46629"/>
                  <a:gd name="f899" fmla="val 7335"/>
                  <a:gd name="f900" fmla="val 8073"/>
                  <a:gd name="f901" fmla="val 8835"/>
                  <a:gd name="f902" fmla="val 47689"/>
                  <a:gd name="f903" fmla="val 8954"/>
                  <a:gd name="f904" fmla="val 47736"/>
                  <a:gd name="f905" fmla="val 9061"/>
                  <a:gd name="f906" fmla="val 47772"/>
                  <a:gd name="f907" fmla="val 9168"/>
                  <a:gd name="f908" fmla="val 47820"/>
                  <a:gd name="f909" fmla="val 9526"/>
                  <a:gd name="f910" fmla="val 47939"/>
                  <a:gd name="f911" fmla="val 9871"/>
                  <a:gd name="f912" fmla="val 48058"/>
                  <a:gd name="f913" fmla="val 10228"/>
                  <a:gd name="f914" fmla="val 48177"/>
                  <a:gd name="f915" fmla="val 10323"/>
                  <a:gd name="f916" fmla="val 48201"/>
                  <a:gd name="f917" fmla="val 10419"/>
                  <a:gd name="f918" fmla="val 48236"/>
                  <a:gd name="f919" fmla="val 10514"/>
                  <a:gd name="f920" fmla="val 48260"/>
                  <a:gd name="f921" fmla="val 10716"/>
                  <a:gd name="f922" fmla="val 48308"/>
                  <a:gd name="f923" fmla="val 48379"/>
                  <a:gd name="f924" fmla="val 11133"/>
                  <a:gd name="f925" fmla="val 48439"/>
                  <a:gd name="f926" fmla="val 11252"/>
                  <a:gd name="f927" fmla="val 48463"/>
                  <a:gd name="f928" fmla="val 11371"/>
                  <a:gd name="f929" fmla="val 48486"/>
                  <a:gd name="f930" fmla="val 48534"/>
                  <a:gd name="f931" fmla="val 11609"/>
                  <a:gd name="f932" fmla="val 48558"/>
                  <a:gd name="f933" fmla="val 11728"/>
                  <a:gd name="f934" fmla="val 48570"/>
                  <a:gd name="f935" fmla="val 11847"/>
                  <a:gd name="f936" fmla="val 48629"/>
                  <a:gd name="f937" fmla="val 11955"/>
                  <a:gd name="f938" fmla="val 48641"/>
                  <a:gd name="f939" fmla="val 12050"/>
                  <a:gd name="f940" fmla="val 48653"/>
                  <a:gd name="f941" fmla="val 12157"/>
                  <a:gd name="f942" fmla="val 12169"/>
                  <a:gd name="f943" fmla="val 48725"/>
                  <a:gd name="f944" fmla="val 12359"/>
                  <a:gd name="f945" fmla="val 48736"/>
                  <a:gd name="f946" fmla="val 12717"/>
                  <a:gd name="f947" fmla="val 48808"/>
                  <a:gd name="f948" fmla="val 12824"/>
                  <a:gd name="f949" fmla="val 48820"/>
                  <a:gd name="f950" fmla="val 12943"/>
                  <a:gd name="f951" fmla="val 48832"/>
                  <a:gd name="f952" fmla="val 13050"/>
                  <a:gd name="f953" fmla="val 48844"/>
                  <a:gd name="f954" fmla="val 48903"/>
                  <a:gd name="f955" fmla="val 13205"/>
                  <a:gd name="f956" fmla="val 13348"/>
                  <a:gd name="f957" fmla="val 48915"/>
                  <a:gd name="f958" fmla="val 13502"/>
                  <a:gd name="f959" fmla="val 48927"/>
                  <a:gd name="f960" fmla="val 48986"/>
                  <a:gd name="f961" fmla="val 13832"/>
                  <a:gd name="f962" fmla="val 14152"/>
                  <a:gd name="f963" fmla="val 49108"/>
                  <a:gd name="f964" fmla="val 14480"/>
                  <a:gd name="f965" fmla="val 14507"/>
                  <a:gd name="f966" fmla="val 14535"/>
                  <a:gd name="f967" fmla="val 49107"/>
                  <a:gd name="f968" fmla="val 14562"/>
                  <a:gd name="f969" fmla="val 49106"/>
                  <a:gd name="f970" fmla="val 14574"/>
                  <a:gd name="f971" fmla="val 49177"/>
                  <a:gd name="f972" fmla="val 14741"/>
                  <a:gd name="f973" fmla="val 14919"/>
                  <a:gd name="f974" fmla="val 15098"/>
                  <a:gd name="f975" fmla="val 49189"/>
                  <a:gd name="f976" fmla="val 15110"/>
                  <a:gd name="f977" fmla="val 49248"/>
                  <a:gd name="f978" fmla="val 15336"/>
                  <a:gd name="f979" fmla="val 49260"/>
                  <a:gd name="f980" fmla="val 15574"/>
                  <a:gd name="f981" fmla="val 49272"/>
                  <a:gd name="f982" fmla="val 15800"/>
                  <a:gd name="f983" fmla="val 49284"/>
                  <a:gd name="f984" fmla="val 15812"/>
                  <a:gd name="f985" fmla="val 49344"/>
                  <a:gd name="f986" fmla="val 16205"/>
                  <a:gd name="f987" fmla="val 49356"/>
                  <a:gd name="f988" fmla="val 16407"/>
                  <a:gd name="f989" fmla="val 49379"/>
                  <a:gd name="f990" fmla="val 17027"/>
                  <a:gd name="f991" fmla="val 49498"/>
                  <a:gd name="f992" fmla="val 17670"/>
                  <a:gd name="f993" fmla="val 49510"/>
                  <a:gd name="f994" fmla="val 18301"/>
                  <a:gd name="f995" fmla="val 49606"/>
                  <a:gd name="f996" fmla="val 18878"/>
                  <a:gd name="f997" fmla="val 49627"/>
                  <a:gd name="f998" fmla="val 19446"/>
                  <a:gd name="f999" fmla="val 49731"/>
                  <a:gd name="f1000" fmla="val 20020"/>
                  <a:gd name="f1001" fmla="val 20098"/>
                  <a:gd name="f1002" fmla="val 20175"/>
                  <a:gd name="f1003" fmla="val 49729"/>
                  <a:gd name="f1004" fmla="val 20253"/>
                  <a:gd name="f1005" fmla="val 49725"/>
                  <a:gd name="f1006" fmla="val 20265"/>
                  <a:gd name="f1007" fmla="val 49784"/>
                  <a:gd name="f1008" fmla="val 20575"/>
                  <a:gd name="f1009" fmla="val 49796"/>
                  <a:gd name="f1010" fmla="val 20896"/>
                  <a:gd name="f1011" fmla="val 49808"/>
                  <a:gd name="f1012" fmla="val 21206"/>
                  <a:gd name="f1013" fmla="val 49820"/>
                  <a:gd name="f1014" fmla="val 21944"/>
                  <a:gd name="f1015" fmla="val 49927"/>
                  <a:gd name="f1016" fmla="val 22694"/>
                  <a:gd name="f1017" fmla="val 49856"/>
                  <a:gd name="f1018" fmla="val 23432"/>
                  <a:gd name="f1019" fmla="val 49915"/>
                  <a:gd name="f1020" fmla="val 23563"/>
                  <a:gd name="f1021" fmla="val 49975"/>
                  <a:gd name="f1022" fmla="val 23718"/>
                  <a:gd name="f1023" fmla="val 49951"/>
                  <a:gd name="f1024" fmla="val 23861"/>
                  <a:gd name="f1025" fmla="val 49963"/>
                  <a:gd name="f1026" fmla="val 25211"/>
                  <a:gd name="f1027" fmla="val 49985"/>
                  <a:gd name="f1028" fmla="val 26561"/>
                  <a:gd name="f1029" fmla="val 49994"/>
                  <a:gd name="f1030" fmla="val 27912"/>
                  <a:gd name="f1031" fmla="val 29467"/>
                  <a:gd name="f1032" fmla="val 31021"/>
                  <a:gd name="f1033" fmla="val 49982"/>
                  <a:gd name="f1034" fmla="val 32576"/>
                  <a:gd name="f1035" fmla="val 49844"/>
                  <a:gd name="f1036" fmla="val 34898"/>
                  <a:gd name="f1037" fmla="val 36053"/>
                  <a:gd name="f1038" fmla="val 36487"/>
                  <a:gd name="f1039" fmla="val 49802"/>
                  <a:gd name="f1040" fmla="val 36928"/>
                  <a:gd name="f1041" fmla="val 37370"/>
                  <a:gd name="f1042" fmla="val 37812"/>
                  <a:gd name="f1043" fmla="val 38255"/>
                  <a:gd name="f1044" fmla="val 38696"/>
                  <a:gd name="f1045" fmla="val 49748"/>
                  <a:gd name="f1046" fmla="val 39223"/>
                  <a:gd name="f1047" fmla="val 49722"/>
                  <a:gd name="f1048" fmla="val 39750"/>
                  <a:gd name="f1049" fmla="val 49708"/>
                  <a:gd name="f1050" fmla="val 40277"/>
                  <a:gd name="f1051" fmla="val 40452"/>
                  <a:gd name="f1052" fmla="val 40628"/>
                  <a:gd name="f1053" fmla="val 49710"/>
                  <a:gd name="f1054" fmla="val 40803"/>
                  <a:gd name="f1055" fmla="val 49713"/>
                  <a:gd name="f1056" fmla="val 49641"/>
                  <a:gd name="f1057" fmla="val 40961"/>
                  <a:gd name="f1058" fmla="val 49644"/>
                  <a:gd name="f1059" fmla="val 41119"/>
                  <a:gd name="f1060" fmla="val 49646"/>
                  <a:gd name="f1061" fmla="val 41277"/>
                  <a:gd name="f1062" fmla="val 42843"/>
                  <a:gd name="f1063" fmla="val 44401"/>
                  <a:gd name="f1064" fmla="val 49508"/>
                  <a:gd name="f1065" fmla="val 45967"/>
                  <a:gd name="f1066" fmla="val 46075"/>
                  <a:gd name="f1067" fmla="val 46184"/>
                  <a:gd name="f1068" fmla="val 49509"/>
                  <a:gd name="f1069" fmla="val 46292"/>
                  <a:gd name="f1070" fmla="val 49451"/>
                  <a:gd name="f1071" fmla="val 46351"/>
                  <a:gd name="f1072" fmla="val 49452"/>
                  <a:gd name="f1073" fmla="val 46409"/>
                  <a:gd name="f1074" fmla="val 49453"/>
                  <a:gd name="f1075" fmla="val 46468"/>
                  <a:gd name="f1076" fmla="val 46816"/>
                  <a:gd name="f1077" fmla="val 47164"/>
                  <a:gd name="f1078" fmla="val 49432"/>
                  <a:gd name="f1079" fmla="val 47513"/>
                  <a:gd name="f1080" fmla="val 47618"/>
                  <a:gd name="f1081" fmla="val 47723"/>
                  <a:gd name="f1082" fmla="val 49434"/>
                  <a:gd name="f1083" fmla="val 47828"/>
                  <a:gd name="f1084" fmla="val 49439"/>
                  <a:gd name="f1085" fmla="val 47816"/>
                  <a:gd name="f1086" fmla="val 49367"/>
                  <a:gd name="f1087" fmla="val 48340"/>
                  <a:gd name="f1088" fmla="val 48864"/>
                  <a:gd name="f1089" fmla="val 49391"/>
                  <a:gd name="f1090" fmla="val 49376"/>
                  <a:gd name="f1091" fmla="val 49296"/>
                  <a:gd name="f1092" fmla="val 49816"/>
                  <a:gd name="f1093" fmla="val 49236"/>
                  <a:gd name="f1094" fmla="val 50269"/>
                  <a:gd name="f1095" fmla="val 49308"/>
                  <a:gd name="f1096" fmla="val 50697"/>
                  <a:gd name="f1097" fmla="val 49213"/>
                  <a:gd name="f1098" fmla="val 51347"/>
                  <a:gd name="f1099" fmla="val 49201"/>
                  <a:gd name="f1100" fmla="val 51985"/>
                  <a:gd name="f1101" fmla="val 49081"/>
                  <a:gd name="f1102" fmla="val 52623"/>
                  <a:gd name="f1103" fmla="val 52652"/>
                  <a:gd name="f1104" fmla="val 52681"/>
                  <a:gd name="f1105" fmla="val 52710"/>
                  <a:gd name="f1106" fmla="val 49082"/>
                  <a:gd name="f1107" fmla="val 49022"/>
                  <a:gd name="f1108" fmla="val 52948"/>
                  <a:gd name="f1109" fmla="val 49010"/>
                  <a:gd name="f1110" fmla="val 53198"/>
                  <a:gd name="f1111" fmla="val 48998"/>
                  <a:gd name="f1112" fmla="val 53436"/>
                  <a:gd name="f1113" fmla="val 53424"/>
                  <a:gd name="f1114" fmla="val 53626"/>
                  <a:gd name="f1115" fmla="val 53841"/>
                  <a:gd name="f1116" fmla="val 54043"/>
                  <a:gd name="f1117" fmla="val 54055"/>
                  <a:gd name="f1118" fmla="val 54269"/>
                  <a:gd name="f1119" fmla="val 54472"/>
                  <a:gd name="f1120" fmla="val 54674"/>
                  <a:gd name="f1121" fmla="val 54662"/>
                  <a:gd name="f1122" fmla="val 48748"/>
                  <a:gd name="f1123" fmla="val 54841"/>
                  <a:gd name="f1124" fmla="val 55031"/>
                  <a:gd name="f1125" fmla="val 55210"/>
                  <a:gd name="f1126" fmla="val 48665"/>
                  <a:gd name="f1127" fmla="val 55389"/>
                  <a:gd name="f1128" fmla="val 55567"/>
                  <a:gd name="f1129" fmla="val 55734"/>
                  <a:gd name="f1130" fmla="val 55889"/>
                  <a:gd name="f1131" fmla="val 56031"/>
                  <a:gd name="f1132" fmla="val 48546"/>
                  <a:gd name="f1133" fmla="val 56186"/>
                  <a:gd name="f1134" fmla="val 56174"/>
                  <a:gd name="f1135" fmla="val 56782"/>
                  <a:gd name="f1136" fmla="val 57353"/>
                  <a:gd name="f1137" fmla="val 48189"/>
                  <a:gd name="f1138" fmla="val 48093"/>
                  <a:gd name="f1139" fmla="val 48046"/>
                  <a:gd name="f1140" fmla="val 58282"/>
                  <a:gd name="f1141" fmla="val 48010"/>
                  <a:gd name="f1142" fmla="val 47855"/>
                  <a:gd name="f1143" fmla="val 58865"/>
                  <a:gd name="f1144" fmla="val 47832"/>
                  <a:gd name="f1145" fmla="val 58841"/>
                  <a:gd name="f1146" fmla="val 47760"/>
                  <a:gd name="f1147" fmla="val 58913"/>
                  <a:gd name="f1148" fmla="val 59056"/>
                  <a:gd name="f1149" fmla="val 47748"/>
                  <a:gd name="f1150" fmla="val 59127"/>
                  <a:gd name="f1151" fmla="val 47641"/>
                  <a:gd name="f1152" fmla="val 59163"/>
                  <a:gd name="f1153" fmla="val 47653"/>
                  <a:gd name="f1154" fmla="val 59246"/>
                  <a:gd name="f1155" fmla="val 59294"/>
                  <a:gd name="f1156" fmla="val 47701"/>
                  <a:gd name="f1157" fmla="val 47605"/>
                  <a:gd name="f1158" fmla="val 59413"/>
                  <a:gd name="f1159" fmla="val 59508"/>
                  <a:gd name="f1160" fmla="val 59603"/>
                  <a:gd name="f1161" fmla="val 59651"/>
                  <a:gd name="f1162" fmla="val 59782"/>
                  <a:gd name="f1163" fmla="val 47415"/>
                  <a:gd name="f1164" fmla="val 59889"/>
                  <a:gd name="f1165" fmla="val 60008"/>
                  <a:gd name="f1166" fmla="val 60211"/>
                  <a:gd name="f1167" fmla="val 47284"/>
                  <a:gd name="f1168" fmla="val 60318"/>
                  <a:gd name="f1169" fmla="val 47141"/>
                  <a:gd name="f1170" fmla="val 60449"/>
                  <a:gd name="f1171" fmla="val 60472"/>
                  <a:gd name="f1172" fmla="val 60508"/>
                  <a:gd name="f1173" fmla="val 60592"/>
                  <a:gd name="f1174" fmla="val 60627"/>
                  <a:gd name="f1175" fmla="val 47058"/>
                  <a:gd name="f1176" fmla="val 46950"/>
                  <a:gd name="f1177" fmla="val 60734"/>
                  <a:gd name="f1178" fmla="val 46974"/>
                  <a:gd name="f1179" fmla="val 60901"/>
                  <a:gd name="f1180" fmla="val 46891"/>
                  <a:gd name="f1181" fmla="val 60889"/>
                  <a:gd name="f1182" fmla="val 46808"/>
                  <a:gd name="f1183" fmla="val 61008"/>
                  <a:gd name="f1184" fmla="val 61044"/>
                  <a:gd name="f1185" fmla="val 61127"/>
                  <a:gd name="f1186" fmla="val 61163"/>
                  <a:gd name="f1187" fmla="val 61199"/>
                  <a:gd name="f1188" fmla="val 61282"/>
                  <a:gd name="f1189" fmla="val 61318"/>
                  <a:gd name="f1190" fmla="val 61330"/>
                  <a:gd name="f1191" fmla="val 46474"/>
                  <a:gd name="f1192" fmla="val 61401"/>
                  <a:gd name="f1193" fmla="val 46319"/>
                  <a:gd name="f1194" fmla="val 61556"/>
                  <a:gd name="f1195" fmla="val 61627"/>
                  <a:gd name="f1196" fmla="val 61663"/>
                  <a:gd name="f1197" fmla="val 61687"/>
                  <a:gd name="f1198" fmla="val 46200"/>
                  <a:gd name="f1199" fmla="val 61758"/>
                  <a:gd name="f1200" fmla="val 61877"/>
                  <a:gd name="f1201" fmla="val 61866"/>
                  <a:gd name="f1202" fmla="val 61973"/>
                  <a:gd name="f1203" fmla="val 46093"/>
                  <a:gd name="f1204" fmla="val 61961"/>
                  <a:gd name="f1205" fmla="val 45986"/>
                  <a:gd name="f1206" fmla="val 62163"/>
                  <a:gd name="f1207" fmla="val 45891"/>
                  <a:gd name="f1208" fmla="val 62247"/>
                  <a:gd name="f1209" fmla="val 62413"/>
                  <a:gd name="f1210" fmla="val 62497"/>
                  <a:gd name="f1211" fmla="val 45629"/>
                  <a:gd name="f1212" fmla="val 62592"/>
                  <a:gd name="f1213" fmla="val 45557"/>
                  <a:gd name="f1214" fmla="val 45272"/>
                  <a:gd name="f1215" fmla="val 63128"/>
                  <a:gd name="f1216" fmla="val 44986"/>
                  <a:gd name="f1217" fmla="val 63390"/>
                  <a:gd name="f1218" fmla="val 44736"/>
                  <a:gd name="f1219" fmla="val 63580"/>
                  <a:gd name="f1220" fmla="val 63818"/>
                  <a:gd name="f1221" fmla="val 63949"/>
                  <a:gd name="f1222" fmla="val 44117"/>
                  <a:gd name="f1223" fmla="val 63997"/>
                  <a:gd name="f1224" fmla="val 64104"/>
                  <a:gd name="f1225" fmla="val 44045"/>
                  <a:gd name="f1226" fmla="val 43926"/>
                  <a:gd name="f1227" fmla="val 64199"/>
                  <a:gd name="f1228" fmla="val 43938"/>
                  <a:gd name="f1229" fmla="val 43831"/>
                  <a:gd name="f1230" fmla="val 64282"/>
                  <a:gd name="f1231" fmla="val 43843"/>
                  <a:gd name="f1232" fmla="val 43795"/>
                  <a:gd name="f1233" fmla="val 43724"/>
                  <a:gd name="f1234" fmla="val 64318"/>
                  <a:gd name="f1235" fmla="val 64402"/>
                  <a:gd name="f1236" fmla="val 64449"/>
                  <a:gd name="f1237" fmla="val 43617"/>
                  <a:gd name="f1238" fmla="val 43486"/>
                  <a:gd name="f1239" fmla="val 64533"/>
                  <a:gd name="f1240" fmla="val 43331"/>
                  <a:gd name="f1241" fmla="val 64723"/>
                  <a:gd name="f1242" fmla="val 43295"/>
                  <a:gd name="f1243" fmla="val 43140"/>
                  <a:gd name="f1244" fmla="val 43129"/>
                  <a:gd name="f1245" fmla="val 64830"/>
                  <a:gd name="f1246" fmla="val 43057"/>
                  <a:gd name="f1247" fmla="val 42974"/>
                  <a:gd name="f1248" fmla="val 64925"/>
                  <a:gd name="f1249" fmla="val 42902"/>
                  <a:gd name="f1250" fmla="val 42807"/>
                  <a:gd name="f1251" fmla="val 65068"/>
                  <a:gd name="f1252" fmla="val 42712"/>
                  <a:gd name="f1253" fmla="val 65104"/>
                  <a:gd name="f1254" fmla="val 42605"/>
                  <a:gd name="f1255" fmla="val 65164"/>
                  <a:gd name="f1256" fmla="val 42509"/>
                  <a:gd name="f1257" fmla="val 65235"/>
                  <a:gd name="f1258" fmla="val 42426"/>
                  <a:gd name="f1259" fmla="val 42331"/>
                  <a:gd name="f1260" fmla="val 65366"/>
                  <a:gd name="f1261" fmla="val 65354"/>
                  <a:gd name="f1262" fmla="val 65342"/>
                  <a:gd name="f1263" fmla="val 42212"/>
                  <a:gd name="f1264" fmla="val 42164"/>
                  <a:gd name="f1265" fmla="val 65414"/>
                  <a:gd name="f1266" fmla="val 42057"/>
                  <a:gd name="f1267" fmla="val 65533"/>
                  <a:gd name="f1268" fmla="val 42069"/>
                  <a:gd name="f1269" fmla="val 65521"/>
                  <a:gd name="f1270" fmla="val 42021"/>
                  <a:gd name="f1271" fmla="val 65509"/>
                  <a:gd name="f1272" fmla="val 41938"/>
                  <a:gd name="f1273" fmla="val 41902"/>
                  <a:gd name="f1274" fmla="val 65616"/>
                  <a:gd name="f1275" fmla="val 41843"/>
                  <a:gd name="f1276" fmla="val 65604"/>
                  <a:gd name="f1277" fmla="val 41771"/>
                  <a:gd name="f1278" fmla="val 41712"/>
                  <a:gd name="f1279" fmla="val 41652"/>
                  <a:gd name="f1280" fmla="val 41557"/>
                  <a:gd name="f1281" fmla="val 65795"/>
                  <a:gd name="f1282" fmla="val 41497"/>
                  <a:gd name="f1283" fmla="val 41462"/>
                  <a:gd name="f1284" fmla="val 41402"/>
                  <a:gd name="f1285" fmla="val 41366"/>
                  <a:gd name="f1286" fmla="val 65902"/>
                  <a:gd name="f1287" fmla="val 41355"/>
                  <a:gd name="f1288" fmla="val 65878"/>
                  <a:gd name="f1289" fmla="val 41224"/>
                  <a:gd name="f1290" fmla="val 41128"/>
                  <a:gd name="f1291" fmla="val 41057"/>
                  <a:gd name="f1292" fmla="val 41009"/>
                  <a:gd name="f1293" fmla="val 40950"/>
                  <a:gd name="f1294" fmla="val 66045"/>
                  <a:gd name="f1295" fmla="val 40878"/>
                  <a:gd name="f1296" fmla="val 66152"/>
                  <a:gd name="f1297" fmla="val 40819"/>
                  <a:gd name="f1298" fmla="val 40783"/>
                  <a:gd name="f1299" fmla="val 40712"/>
                  <a:gd name="f1300" fmla="val 40676"/>
                  <a:gd name="f1301" fmla="val 40593"/>
                  <a:gd name="f1302" fmla="val 66223"/>
                  <a:gd name="f1303" fmla="val 40426"/>
                  <a:gd name="f1304" fmla="val 40343"/>
                  <a:gd name="f1305" fmla="val 40319"/>
                  <a:gd name="f1306" fmla="val 66318"/>
                  <a:gd name="f1307" fmla="val 40259"/>
                  <a:gd name="f1308" fmla="val 40235"/>
                  <a:gd name="f1309" fmla="val 40164"/>
                  <a:gd name="f1310" fmla="val 66438"/>
                  <a:gd name="f1311" fmla="val 40069"/>
                  <a:gd name="f1312" fmla="val 39938"/>
                  <a:gd name="f1313" fmla="val 39831"/>
                  <a:gd name="f1314" fmla="val 66521"/>
                  <a:gd name="f1315" fmla="val 39735"/>
                  <a:gd name="f1316" fmla="val 66568"/>
                  <a:gd name="f1317" fmla="val 39640"/>
                  <a:gd name="f1318" fmla="val 66652"/>
                  <a:gd name="f1319" fmla="val 39378"/>
                  <a:gd name="f1320" fmla="val 38866"/>
                  <a:gd name="f1321" fmla="val 66854"/>
                  <a:gd name="f1322" fmla="val 38759"/>
                  <a:gd name="f1323" fmla="val 66866"/>
                  <a:gd name="f1324" fmla="val 38652"/>
                  <a:gd name="f1325" fmla="val 67009"/>
                  <a:gd name="f1326" fmla="val 38307"/>
                  <a:gd name="f1327" fmla="val 66997"/>
                  <a:gd name="f1328" fmla="val 38021"/>
                  <a:gd name="f1329" fmla="val 67104"/>
                  <a:gd name="f1330" fmla="val 37771"/>
                  <a:gd name="f1331" fmla="val 67116"/>
                  <a:gd name="f1332" fmla="val 37664"/>
                  <a:gd name="f1333" fmla="val 67128"/>
                  <a:gd name="f1334" fmla="val 37556"/>
                  <a:gd name="f1335" fmla="val 67140"/>
                  <a:gd name="f1336" fmla="val 37449"/>
                  <a:gd name="f1337" fmla="val 67200"/>
                  <a:gd name="f1338" fmla="val 37437"/>
                  <a:gd name="f1339" fmla="val 67211"/>
                  <a:gd name="f1340" fmla="val 36961"/>
                  <a:gd name="f1341" fmla="val 67390"/>
                  <a:gd name="f1342" fmla="val 36521"/>
                  <a:gd name="f1343" fmla="val 67414"/>
                  <a:gd name="f1344" fmla="val 36056"/>
                  <a:gd name="f1345" fmla="val 67497"/>
                  <a:gd name="f1346" fmla="val 35842"/>
                  <a:gd name="f1347" fmla="val 67473"/>
                  <a:gd name="f1348" fmla="val 35616"/>
                  <a:gd name="f1349" fmla="val 67485"/>
                  <a:gd name="f1350" fmla="val 35390"/>
                  <a:gd name="f1351" fmla="val 67557"/>
                  <a:gd name="f1352" fmla="val 35401"/>
                  <a:gd name="f1353" fmla="val 67569"/>
                  <a:gd name="f1354" fmla="val 34949"/>
                  <a:gd name="f1355" fmla="val 67592"/>
                  <a:gd name="f1356" fmla="val 34723"/>
                  <a:gd name="f1357" fmla="val 67604"/>
                  <a:gd name="f1358" fmla="val 34699"/>
                  <a:gd name="f1359" fmla="val 67616"/>
                  <a:gd name="f1360" fmla="val 34651"/>
                  <a:gd name="f1361" fmla="val 67628"/>
                  <a:gd name="f1362" fmla="val 34628"/>
                  <a:gd name="f1363" fmla="val 67711"/>
                  <a:gd name="f1364" fmla="val 33604"/>
                  <a:gd name="f1365" fmla="val 67842"/>
                  <a:gd name="f1366" fmla="val 32592"/>
                  <a:gd name="f1367" fmla="val 31568"/>
                  <a:gd name="f1368" fmla="val 67902"/>
                  <a:gd name="f1369" fmla="val 31199"/>
                  <a:gd name="f1370" fmla="val 67914"/>
                  <a:gd name="f1371" fmla="val 30818"/>
                  <a:gd name="f1372" fmla="val 67938"/>
                  <a:gd name="f1373" fmla="val 30448"/>
                  <a:gd name="f1374" fmla="val 68057"/>
                  <a:gd name="f1375" fmla="val 29877"/>
                  <a:gd name="f1376" fmla="val 67962"/>
                  <a:gd name="f1377" fmla="val 29282"/>
                  <a:gd name="f1378" fmla="val 68069"/>
                  <a:gd name="f1379" fmla="val 28710"/>
                  <a:gd name="f1380" fmla="val 68140"/>
                  <a:gd name="f1381" fmla="val 28341"/>
                  <a:gd name="f1382" fmla="val 27972"/>
                  <a:gd name="f1383" fmla="val 68164"/>
                  <a:gd name="f1384" fmla="val 27627"/>
                  <a:gd name="f1385" fmla="val 68188"/>
                  <a:gd name="f1386" fmla="val 26948"/>
                  <a:gd name="f1387" fmla="val 68307"/>
                  <a:gd name="f1388" fmla="val 26293"/>
                  <a:gd name="f1389" fmla="val 68295"/>
                  <a:gd name="f1390" fmla="val 25615"/>
                  <a:gd name="f1391" fmla="val 68354"/>
                  <a:gd name="f1392" fmla="val 68343"/>
                  <a:gd name="f1393" fmla="val 25091"/>
                  <a:gd name="f1394" fmla="val 68390"/>
                  <a:gd name="f1395" fmla="val 24579"/>
                  <a:gd name="f1396" fmla="val 68450"/>
                  <a:gd name="f1397" fmla="val 24067"/>
                  <a:gd name="f1398" fmla="val 68438"/>
                  <a:gd name="f1399" fmla="val 23305"/>
                  <a:gd name="f1400" fmla="val 68557"/>
                  <a:gd name="f1401" fmla="val 22567"/>
                  <a:gd name="f1402" fmla="val 21816"/>
                  <a:gd name="f1403" fmla="val 68664"/>
                  <a:gd name="f1404" fmla="val 21340"/>
                  <a:gd name="f1405" fmla="val 68628"/>
                  <a:gd name="f1406" fmla="val 20840"/>
                  <a:gd name="f1407" fmla="val 68640"/>
                  <a:gd name="f1408" fmla="val 20364"/>
                  <a:gd name="f1409" fmla="val 68700"/>
                  <a:gd name="f1410" fmla="val 68712"/>
                  <a:gd name="f1411" fmla="val 19900"/>
                  <a:gd name="f1412" fmla="val 68747"/>
                  <a:gd name="f1413" fmla="val 18971"/>
                  <a:gd name="f1414" fmla="val 68807"/>
                  <a:gd name="f1415" fmla="val 18721"/>
                  <a:gd name="f1416" fmla="val 68795"/>
                  <a:gd name="f1417" fmla="val 18459"/>
                  <a:gd name="f1418" fmla="val 18197"/>
                  <a:gd name="f1419" fmla="val 16792"/>
                  <a:gd name="f1420" fmla="val 68819"/>
                  <a:gd name="f1421" fmla="val 15375"/>
                  <a:gd name="f1422" fmla="val 13970"/>
                  <a:gd name="f1423" fmla="val 13958"/>
                  <a:gd name="f1424" fmla="val 68771"/>
                  <a:gd name="f1425" fmla="val 12792"/>
                  <a:gd name="f1426" fmla="val 68593"/>
                  <a:gd name="f1427" fmla="val 11649"/>
                  <a:gd name="f1428" fmla="val 10494"/>
                  <a:gd name="f1429" fmla="val 10160"/>
                  <a:gd name="f1430" fmla="val 68259"/>
                  <a:gd name="f1431" fmla="val 9851"/>
                  <a:gd name="f1432" fmla="val 9529"/>
                  <a:gd name="f1433" fmla="val 9517"/>
                  <a:gd name="f1434" fmla="val 9398"/>
                  <a:gd name="f1435" fmla="val 9172"/>
                  <a:gd name="f1436" fmla="val 68116"/>
                  <a:gd name="f1437" fmla="val 9160"/>
                  <a:gd name="f1438" fmla="val 68104"/>
                  <a:gd name="f1439" fmla="val 9017"/>
                  <a:gd name="f1440" fmla="val 68092"/>
                  <a:gd name="f1441" fmla="val 8862"/>
                  <a:gd name="f1442" fmla="val 8720"/>
                  <a:gd name="f1443" fmla="val 68021"/>
                  <a:gd name="f1444" fmla="val 68009"/>
                  <a:gd name="f1445" fmla="val 8612"/>
                  <a:gd name="f1446" fmla="val 67997"/>
                  <a:gd name="f1447" fmla="val 8505"/>
                  <a:gd name="f1448" fmla="val 8398"/>
                  <a:gd name="f1449" fmla="val 8196"/>
                  <a:gd name="f1450" fmla="val 67854"/>
                  <a:gd name="f1451" fmla="val 67807"/>
                  <a:gd name="f1452" fmla="val 7779"/>
                  <a:gd name="f1453" fmla="val 67759"/>
                  <a:gd name="f1454" fmla="val 7660"/>
                  <a:gd name="f1455" fmla="val 67723"/>
                  <a:gd name="f1456" fmla="val 7553"/>
                  <a:gd name="f1457" fmla="val 67688"/>
                  <a:gd name="f1458" fmla="val 7434"/>
                  <a:gd name="f1459" fmla="val 7291"/>
                  <a:gd name="f1460" fmla="val 7136"/>
                  <a:gd name="f1461" fmla="val 67509"/>
                  <a:gd name="f1462" fmla="val 6993"/>
                  <a:gd name="f1463" fmla="val 67402"/>
                  <a:gd name="f1464" fmla="val 6767"/>
                  <a:gd name="f1465" fmla="val 67307"/>
                  <a:gd name="f1466" fmla="val 6553"/>
                  <a:gd name="f1467" fmla="val 6338"/>
                  <a:gd name="f1468" fmla="val 66640"/>
                  <a:gd name="f1469" fmla="val 5303"/>
                  <a:gd name="f1470" fmla="val 3743"/>
                  <a:gd name="f1471" fmla="val 63985"/>
                  <a:gd name="f1472" fmla="val 3147"/>
                  <a:gd name="f1473" fmla="val 62973"/>
                  <a:gd name="f1474" fmla="val 2743"/>
                  <a:gd name="f1475" fmla="val 61937"/>
                  <a:gd name="f1476" fmla="val 2433"/>
                  <a:gd name="f1477" fmla="val 60270"/>
                  <a:gd name="f1478" fmla="val 1874"/>
                  <a:gd name="f1479" fmla="val 58484"/>
                  <a:gd name="f1480" fmla="val 2171"/>
                  <a:gd name="f1481" fmla="val 1802"/>
                  <a:gd name="f1482" fmla="val 56667"/>
                  <a:gd name="f1483" fmla="val 1776"/>
                  <a:gd name="f1484" fmla="val 56550"/>
                  <a:gd name="f1485" fmla="val 1771"/>
                  <a:gd name="f1486" fmla="val 56433"/>
                  <a:gd name="f1487" fmla="val 56344"/>
                  <a:gd name="f1488" fmla="val 56255"/>
                  <a:gd name="f1489" fmla="val 1774"/>
                  <a:gd name="f1490" fmla="val 56166"/>
                  <a:gd name="f1491" fmla="val 56102"/>
                  <a:gd name="f1492" fmla="val 56037"/>
                  <a:gd name="f1493" fmla="val 1772"/>
                  <a:gd name="f1494" fmla="val 55972"/>
                  <a:gd name="f1495" fmla="val 1766"/>
                  <a:gd name="f1496" fmla="val 53376"/>
                  <a:gd name="f1497" fmla="val 1314"/>
                  <a:gd name="f1498" fmla="val 50757"/>
                  <a:gd name="f1499" fmla="val 1123"/>
                  <a:gd name="f1500" fmla="val 48150"/>
                  <a:gd name="f1501" fmla="val 838"/>
                  <a:gd name="f1502" fmla="val 46447"/>
                  <a:gd name="f1503" fmla="val 695"/>
                  <a:gd name="f1504" fmla="val 44756"/>
                  <a:gd name="f1505" fmla="val 516"/>
                  <a:gd name="f1506" fmla="val 43054"/>
                  <a:gd name="f1507" fmla="val 421"/>
                  <a:gd name="f1508" fmla="val 42613"/>
                  <a:gd name="f1509" fmla="val 326"/>
                  <a:gd name="f1510" fmla="val 42161"/>
                  <a:gd name="f1511" fmla="val 385"/>
                  <a:gd name="f1512" fmla="val 41708"/>
                  <a:gd name="f1513" fmla="val 41077"/>
                  <a:gd name="f1514" fmla="val 230"/>
                  <a:gd name="f1515" fmla="val 40422"/>
                  <a:gd name="f1516" fmla="val 314"/>
                  <a:gd name="f1517" fmla="val 39791"/>
                  <a:gd name="f1518" fmla="val 219"/>
                  <a:gd name="f1519" fmla="val 39160"/>
                  <a:gd name="f1520" fmla="val 183"/>
                  <a:gd name="f1521" fmla="val 38529"/>
                  <a:gd name="f1522" fmla="val 36815"/>
                  <a:gd name="f1523" fmla="val 64"/>
                  <a:gd name="f1524" fmla="val 35707"/>
                  <a:gd name="f1525" fmla="val 111"/>
                  <a:gd name="f1526" fmla="val 34612"/>
                  <a:gd name="f1527" fmla="val 34129"/>
                  <a:gd name="f1528" fmla="val 17"/>
                  <a:gd name="f1529" fmla="val 33645"/>
                  <a:gd name="f1530" fmla="val 11"/>
                  <a:gd name="f1531" fmla="val 33162"/>
                  <a:gd name="f1532" fmla="val 33019"/>
                  <a:gd name="f1533" fmla="val 32877"/>
                  <a:gd name="f1534" fmla="val 12"/>
                  <a:gd name="f1535" fmla="val 32503"/>
                  <a:gd name="f1536" fmla="val 32272"/>
                  <a:gd name="f1537" fmla="val 32040"/>
                  <a:gd name="f1538" fmla="val 4"/>
                  <a:gd name="f1539" fmla="val 31782"/>
                  <a:gd name="f1540" fmla="val 5"/>
                  <a:gd name="f1541" fmla="val 6"/>
                  <a:gd name="f1542" fmla="val 31266"/>
                  <a:gd name="f1543" fmla="val 30411"/>
                  <a:gd name="f1544" fmla="val 29554"/>
                  <a:gd name="f1545" fmla="*/ f0 1 68831"/>
                  <a:gd name="f1546" fmla="*/ f1 1 49995"/>
                  <a:gd name="f1547" fmla="+- f4 0 f2"/>
                  <a:gd name="f1548" fmla="+- f3 0 f2"/>
                  <a:gd name="f1549" fmla="*/ f1548 1 68831"/>
                  <a:gd name="f1550" fmla="*/ f1547 1 49995"/>
                  <a:gd name="f1551" fmla="*/ 0 f1548 1"/>
                  <a:gd name="f1552" fmla="*/ 0 f1547 1"/>
                  <a:gd name="f1553" fmla="*/ 68831 f1548 1"/>
                  <a:gd name="f1554" fmla="*/ 49995 f1547 1"/>
                  <a:gd name="f1555" fmla="*/ f1551 1 68831"/>
                  <a:gd name="f1556" fmla="*/ f1552 1 49995"/>
                  <a:gd name="f1557" fmla="*/ f1553 1 68831"/>
                  <a:gd name="f1558" fmla="*/ f1554 1 49995"/>
                  <a:gd name="f1559" fmla="*/ f1555 1 f1549"/>
                  <a:gd name="f1560" fmla="*/ f1557 1 f1549"/>
                  <a:gd name="f1561" fmla="*/ f1556 1 f1550"/>
                  <a:gd name="f1562" fmla="*/ f1558 1 f1550"/>
                  <a:gd name="f1563" fmla="*/ f1559 f1545 1"/>
                  <a:gd name="f1564" fmla="*/ f1560 f1545 1"/>
                  <a:gd name="f1565" fmla="*/ f1562 f1546 1"/>
                  <a:gd name="f1566" fmla="*/ f1561 f1546 1"/>
                </a:gdLst>
                <a:ahLst/>
                <a:cxnLst>
                  <a:cxn ang="3cd4">
                    <a:pos x="hc" y="t"/>
                  </a:cxn>
                  <a:cxn ang="0">
                    <a:pos x="r" y="vc"/>
                  </a:cxn>
                  <a:cxn ang="cd4">
                    <a:pos x="hc" y="b"/>
                  </a:cxn>
                  <a:cxn ang="cd2">
                    <a:pos x="l" y="vc"/>
                  </a:cxn>
                </a:cxnLst>
                <a:rect l="f1563" t="f1566" r="f1564" b="f1565"/>
                <a:pathLst>
                  <a:path w="68831" h="49995">
                    <a:moveTo>
                      <a:pt x="f5" y="f6"/>
                    </a:moveTo>
                    <a:cubicBezTo>
                      <a:pt x="f7" y="f6"/>
                      <a:pt x="f8" y="f9"/>
                      <a:pt x="f10" y="f11"/>
                    </a:cubicBezTo>
                    <a:cubicBezTo>
                      <a:pt x="f12" y="f13"/>
                      <a:pt x="f14" y="f15"/>
                      <a:pt x="f16" y="f17"/>
                    </a:cubicBezTo>
                    <a:cubicBezTo>
                      <a:pt x="f18" y="f19"/>
                      <a:pt x="f20" y="f21"/>
                      <a:pt x="f22" y="f19"/>
                    </a:cubicBezTo>
                    <a:cubicBezTo>
                      <a:pt x="f23" y="f24"/>
                      <a:pt x="f25" y="f24"/>
                      <a:pt x="f26" y="f24"/>
                    </a:cubicBezTo>
                    <a:cubicBezTo>
                      <a:pt x="f27" y="f24"/>
                      <a:pt x="f28" y="f29"/>
                      <a:pt x="f30" y="f29"/>
                    </a:cubicBezTo>
                    <a:cubicBezTo>
                      <a:pt x="f31" y="f29"/>
                      <a:pt x="f32" y="f29"/>
                      <a:pt x="f33" y="f34"/>
                    </a:cubicBezTo>
                    <a:cubicBezTo>
                      <a:pt x="f35" y="f36"/>
                      <a:pt x="f37" y="f38"/>
                      <a:pt x="f39" y="f40"/>
                    </a:cubicBezTo>
                    <a:cubicBezTo>
                      <a:pt x="f41" y="f42"/>
                      <a:pt x="f43" y="f44"/>
                      <a:pt x="f45" y="f46"/>
                    </a:cubicBezTo>
                    <a:cubicBezTo>
                      <a:pt x="f47" y="f48"/>
                      <a:pt x="f49" y="f50"/>
                      <a:pt x="f51" y="f52"/>
                    </a:cubicBezTo>
                    <a:cubicBezTo>
                      <a:pt x="f53" y="f54"/>
                      <a:pt x="f55" y="f56"/>
                      <a:pt x="f57" y="f58"/>
                    </a:cubicBezTo>
                    <a:cubicBezTo>
                      <a:pt x="f59" y="f60"/>
                      <a:pt x="f61" y="f62"/>
                      <a:pt x="f63" y="f64"/>
                    </a:cubicBezTo>
                    <a:cubicBezTo>
                      <a:pt x="f65" y="f66"/>
                      <a:pt x="f67" y="f68"/>
                      <a:pt x="f69" y="f70"/>
                    </a:cubicBezTo>
                    <a:cubicBezTo>
                      <a:pt x="f71" y="f72"/>
                      <a:pt x="f73" y="f74"/>
                      <a:pt x="f75" y="f76"/>
                    </a:cubicBezTo>
                    <a:cubicBezTo>
                      <a:pt x="f77" y="f78"/>
                      <a:pt x="f79" y="f80"/>
                      <a:pt x="f81" y="f82"/>
                    </a:cubicBezTo>
                    <a:cubicBezTo>
                      <a:pt x="f83" y="f84"/>
                      <a:pt x="f85" y="f86"/>
                      <a:pt x="f87" y="f88"/>
                    </a:cubicBezTo>
                    <a:cubicBezTo>
                      <a:pt x="f89" y="f90"/>
                      <a:pt x="f91" y="f92"/>
                      <a:pt x="f93" y="f94"/>
                    </a:cubicBezTo>
                    <a:cubicBezTo>
                      <a:pt x="f95" y="f96"/>
                      <a:pt x="f97" y="f98"/>
                      <a:pt x="f99" y="f100"/>
                    </a:cubicBezTo>
                    <a:cubicBezTo>
                      <a:pt x="f101" y="f102"/>
                      <a:pt x="f101" y="f103"/>
                      <a:pt x="f104" y="f105"/>
                    </a:cubicBezTo>
                    <a:cubicBezTo>
                      <a:pt x="f106" y="f107"/>
                      <a:pt x="f108" y="f109"/>
                      <a:pt x="f108" y="f110"/>
                    </a:cubicBezTo>
                    <a:lnTo>
                      <a:pt x="f111" y="f110"/>
                    </a:lnTo>
                    <a:cubicBezTo>
                      <a:pt x="f111" y="f112"/>
                      <a:pt x="f113" y="f114"/>
                      <a:pt x="f113" y="f115"/>
                    </a:cubicBezTo>
                    <a:lnTo>
                      <a:pt x="f116" y="f115"/>
                    </a:lnTo>
                    <a:cubicBezTo>
                      <a:pt x="f117" y="f118"/>
                      <a:pt x="f119" y="f120"/>
                      <a:pt x="f121" y="f122"/>
                    </a:cubicBezTo>
                    <a:cubicBezTo>
                      <a:pt x="f123" y="f124"/>
                      <a:pt x="f123" y="f125"/>
                      <a:pt x="f126" y="f127"/>
                    </a:cubicBezTo>
                    <a:cubicBezTo>
                      <a:pt x="f128" y="f129"/>
                      <a:pt x="f130" y="f131"/>
                      <a:pt x="f132" y="f133"/>
                    </a:cubicBezTo>
                    <a:cubicBezTo>
                      <a:pt x="f128" y="f134"/>
                      <a:pt x="f135" y="f136"/>
                      <a:pt x="f135" y="f137"/>
                    </a:cubicBezTo>
                    <a:cubicBezTo>
                      <a:pt x="f138" y="f139"/>
                      <a:pt x="f140" y="f141"/>
                      <a:pt x="f142" y="f143"/>
                    </a:cubicBezTo>
                    <a:cubicBezTo>
                      <a:pt x="f144" y="f145"/>
                      <a:pt x="f146" y="f147"/>
                      <a:pt x="f116" y="f148"/>
                    </a:cubicBezTo>
                    <a:cubicBezTo>
                      <a:pt x="f119" y="f149"/>
                      <a:pt x="f113" y="f150"/>
                      <a:pt x="f151" y="f152"/>
                    </a:cubicBezTo>
                    <a:cubicBezTo>
                      <a:pt x="f113" y="f153"/>
                      <a:pt x="f154" y="f155"/>
                      <a:pt x="f111" y="f156"/>
                    </a:cubicBezTo>
                    <a:cubicBezTo>
                      <a:pt x="f157" y="f158"/>
                      <a:pt x="f159" y="f160"/>
                      <a:pt x="f104" y="f161"/>
                    </a:cubicBezTo>
                    <a:cubicBezTo>
                      <a:pt x="f162" y="f163"/>
                      <a:pt x="f157" y="f164"/>
                      <a:pt x="f165" y="f166"/>
                    </a:cubicBezTo>
                    <a:cubicBezTo>
                      <a:pt x="f93" y="f167"/>
                      <a:pt x="f165" y="f168"/>
                      <a:pt x="f91" y="f169"/>
                    </a:cubicBezTo>
                    <a:cubicBezTo>
                      <a:pt x="f89" y="f170"/>
                      <a:pt x="f171" y="f172"/>
                      <a:pt x="f81" y="f173"/>
                    </a:cubicBezTo>
                    <a:cubicBezTo>
                      <a:pt x="f174" y="f175"/>
                      <a:pt x="f176" y="f177"/>
                      <a:pt x="f178" y="f179"/>
                    </a:cubicBezTo>
                    <a:cubicBezTo>
                      <a:pt x="f180" y="f181"/>
                      <a:pt x="f182" y="f183"/>
                      <a:pt x="f184" y="f185"/>
                    </a:cubicBezTo>
                    <a:lnTo>
                      <a:pt x="f186" y="f187"/>
                    </a:lnTo>
                    <a:cubicBezTo>
                      <a:pt x="f188" y="f189"/>
                      <a:pt x="f77" y="f190"/>
                      <a:pt x="f191" y="f192"/>
                    </a:cubicBezTo>
                    <a:lnTo>
                      <a:pt x="f193" y="f192"/>
                    </a:lnTo>
                    <a:cubicBezTo>
                      <a:pt x="f194" y="f195"/>
                      <a:pt x="f196" y="f197"/>
                      <a:pt x="f196" y="f198"/>
                    </a:cubicBezTo>
                    <a:lnTo>
                      <a:pt x="f199" y="f198"/>
                    </a:lnTo>
                    <a:cubicBezTo>
                      <a:pt x="f199" y="f200"/>
                      <a:pt x="f199" y="f201"/>
                      <a:pt x="f75" y="f202"/>
                    </a:cubicBezTo>
                    <a:cubicBezTo>
                      <a:pt x="f203" y="f204"/>
                      <a:pt x="f205" y="f206"/>
                      <a:pt x="f207" y="f208"/>
                    </a:cubicBezTo>
                    <a:cubicBezTo>
                      <a:pt x="f209" y="f210"/>
                      <a:pt x="f211" y="f212"/>
                      <a:pt x="f213" y="f214"/>
                    </a:cubicBezTo>
                    <a:cubicBezTo>
                      <a:pt x="f215" y="f216"/>
                      <a:pt x="f217" y="f218"/>
                      <a:pt x="f219" y="f220"/>
                    </a:cubicBezTo>
                    <a:lnTo>
                      <a:pt x="f221" y="f220"/>
                    </a:lnTo>
                    <a:cubicBezTo>
                      <a:pt x="f222" y="f223"/>
                      <a:pt x="f224" y="f225"/>
                      <a:pt x="f226" y="f227"/>
                    </a:cubicBezTo>
                    <a:cubicBezTo>
                      <a:pt x="f228" y="f229"/>
                      <a:pt x="f228" y="f230"/>
                      <a:pt x="f231" y="f232"/>
                    </a:cubicBezTo>
                    <a:cubicBezTo>
                      <a:pt x="f233" y="f234"/>
                      <a:pt x="f235" y="f236"/>
                      <a:pt x="f237" y="f238"/>
                    </a:cubicBezTo>
                    <a:cubicBezTo>
                      <a:pt x="f239" y="f240"/>
                      <a:pt x="f241" y="f242"/>
                      <a:pt x="f243" y="f244"/>
                    </a:cubicBezTo>
                    <a:cubicBezTo>
                      <a:pt x="f245" y="f246"/>
                      <a:pt x="f247" y="f248"/>
                      <a:pt x="f249" y="f250"/>
                    </a:cubicBezTo>
                    <a:cubicBezTo>
                      <a:pt x="f251" y="f252"/>
                      <a:pt x="f253" y="f254"/>
                      <a:pt x="f255" y="f256"/>
                    </a:cubicBezTo>
                    <a:lnTo>
                      <a:pt x="f257" y="f256"/>
                    </a:lnTo>
                    <a:cubicBezTo>
                      <a:pt x="f257" y="f258"/>
                      <a:pt x="f259" y="f260"/>
                      <a:pt x="f259" y="f261"/>
                    </a:cubicBezTo>
                    <a:cubicBezTo>
                      <a:pt x="f262" y="f263"/>
                      <a:pt x="f264" y="f265"/>
                      <a:pt x="f266" y="f267"/>
                    </a:cubicBezTo>
                    <a:cubicBezTo>
                      <a:pt x="f268" y="f269"/>
                      <a:pt x="f270" y="f271"/>
                      <a:pt x="f272" y="f273"/>
                    </a:cubicBezTo>
                    <a:cubicBezTo>
                      <a:pt x="f67" y="f273"/>
                      <a:pt x="f274" y="f275"/>
                      <a:pt x="f276" y="f275"/>
                    </a:cubicBezTo>
                    <a:cubicBezTo>
                      <a:pt x="f277" y="f278"/>
                      <a:pt x="f279" y="f280"/>
                      <a:pt x="f281" y="f282"/>
                    </a:cubicBezTo>
                    <a:lnTo>
                      <a:pt x="f65" y="f283"/>
                    </a:lnTo>
                    <a:cubicBezTo>
                      <a:pt x="f65" y="f284"/>
                      <a:pt x="f285" y="f286"/>
                      <a:pt x="f285" y="f287"/>
                    </a:cubicBezTo>
                    <a:lnTo>
                      <a:pt x="f288" y="f287"/>
                    </a:lnTo>
                    <a:cubicBezTo>
                      <a:pt x="f289" y="f290"/>
                      <a:pt x="f291" y="f292"/>
                      <a:pt x="f293" y="f294"/>
                    </a:cubicBezTo>
                    <a:lnTo>
                      <a:pt x="f295" y="f296"/>
                    </a:lnTo>
                    <a:cubicBezTo>
                      <a:pt x="f297" y="f298"/>
                      <a:pt x="f299" y="f300"/>
                      <a:pt x="f301" y="f302"/>
                    </a:cubicBezTo>
                    <a:lnTo>
                      <a:pt x="f303" y="f304"/>
                    </a:lnTo>
                    <a:cubicBezTo>
                      <a:pt x="f303" y="f305"/>
                      <a:pt x="f306" y="f307"/>
                      <a:pt x="f308" y="f309"/>
                    </a:cubicBezTo>
                    <a:lnTo>
                      <a:pt x="f310" y="f311"/>
                    </a:lnTo>
                    <a:cubicBezTo>
                      <a:pt x="f310" y="f312"/>
                      <a:pt x="f313" y="f314"/>
                      <a:pt x="f315" y="f316"/>
                    </a:cubicBezTo>
                    <a:lnTo>
                      <a:pt x="f317" y="f30"/>
                    </a:lnTo>
                    <a:lnTo>
                      <a:pt x="f317" y="f318"/>
                    </a:lnTo>
                    <a:lnTo>
                      <a:pt x="f319" y="f320"/>
                    </a:lnTo>
                    <a:cubicBezTo>
                      <a:pt x="f321" y="f322"/>
                      <a:pt x="f323" y="f324"/>
                      <a:pt x="f325" y="f326"/>
                    </a:cubicBezTo>
                    <a:lnTo>
                      <a:pt x="f327" y="f328"/>
                    </a:lnTo>
                    <a:lnTo>
                      <a:pt x="f329" y="f330"/>
                    </a:lnTo>
                    <a:lnTo>
                      <a:pt x="f331" y="f332"/>
                    </a:lnTo>
                    <a:lnTo>
                      <a:pt x="f333" y="f334"/>
                    </a:lnTo>
                    <a:lnTo>
                      <a:pt x="f335" y="f336"/>
                    </a:lnTo>
                    <a:lnTo>
                      <a:pt x="f335" y="f337"/>
                    </a:lnTo>
                    <a:cubicBezTo>
                      <a:pt x="f338" y="f339"/>
                      <a:pt x="f340" y="f341"/>
                      <a:pt x="f342" y="f343"/>
                    </a:cubicBezTo>
                    <a:cubicBezTo>
                      <a:pt x="f344" y="f345"/>
                      <a:pt x="f346" y="f347"/>
                      <a:pt x="f348" y="f349"/>
                    </a:cubicBezTo>
                    <a:lnTo>
                      <a:pt x="f350" y="f351"/>
                    </a:lnTo>
                    <a:lnTo>
                      <a:pt x="f352" y="f353"/>
                    </a:lnTo>
                    <a:lnTo>
                      <a:pt x="f352" y="f354"/>
                    </a:lnTo>
                    <a:cubicBezTo>
                      <a:pt x="f355" y="f356"/>
                      <a:pt x="f357" y="f358"/>
                      <a:pt x="f359" y="f358"/>
                    </a:cubicBezTo>
                    <a:lnTo>
                      <a:pt x="f359" y="f360"/>
                    </a:lnTo>
                    <a:lnTo>
                      <a:pt x="f361" y="f362"/>
                    </a:lnTo>
                    <a:lnTo>
                      <a:pt x="f361" y="f363"/>
                    </a:lnTo>
                    <a:cubicBezTo>
                      <a:pt x="f364" y="f363"/>
                      <a:pt x="f365" y="f366"/>
                      <a:pt x="f367" y="f368"/>
                    </a:cubicBezTo>
                    <a:lnTo>
                      <a:pt x="f369" y="f370"/>
                    </a:lnTo>
                    <a:cubicBezTo>
                      <a:pt x="f371" y="f372"/>
                      <a:pt x="f373" y="f374"/>
                      <a:pt x="f375" y="f376"/>
                    </a:cubicBezTo>
                    <a:lnTo>
                      <a:pt x="f377" y="f378"/>
                    </a:lnTo>
                    <a:lnTo>
                      <a:pt x="f379" y="f380"/>
                    </a:lnTo>
                    <a:cubicBezTo>
                      <a:pt x="f379" y="f378"/>
                      <a:pt x="f381" y="f382"/>
                      <a:pt x="f381" y="f383"/>
                    </a:cubicBezTo>
                    <a:lnTo>
                      <a:pt x="f384" y="f382"/>
                    </a:lnTo>
                    <a:lnTo>
                      <a:pt x="f385" y="f386"/>
                    </a:lnTo>
                    <a:cubicBezTo>
                      <a:pt x="f387" y="f388"/>
                      <a:pt x="f389" y="f388"/>
                      <a:pt x="f390" y="f391"/>
                    </a:cubicBezTo>
                    <a:lnTo>
                      <a:pt x="f392" y="f393"/>
                    </a:lnTo>
                    <a:cubicBezTo>
                      <a:pt x="f394" y="f395"/>
                      <a:pt x="f396" y="f397"/>
                      <a:pt x="f398" y="f397"/>
                    </a:cubicBezTo>
                    <a:lnTo>
                      <a:pt x="f399" y="f400"/>
                    </a:lnTo>
                    <a:cubicBezTo>
                      <a:pt x="f401" y="f402"/>
                      <a:pt x="f403" y="f404"/>
                      <a:pt x="f405" y="f404"/>
                    </a:cubicBezTo>
                    <a:lnTo>
                      <a:pt x="f406" y="f407"/>
                    </a:lnTo>
                    <a:cubicBezTo>
                      <a:pt x="f408" y="f409"/>
                      <a:pt x="f410" y="f411"/>
                      <a:pt x="f412" y="f413"/>
                    </a:cubicBezTo>
                    <a:cubicBezTo>
                      <a:pt x="f414" y="f415"/>
                      <a:pt x="f416" y="f417"/>
                      <a:pt x="f418" y="f417"/>
                    </a:cubicBezTo>
                    <a:cubicBezTo>
                      <a:pt x="f419" y="f417"/>
                      <a:pt x="f420" y="f421"/>
                      <a:pt x="f422" y="f423"/>
                    </a:cubicBezTo>
                    <a:lnTo>
                      <a:pt x="f424" y="f425"/>
                    </a:lnTo>
                    <a:lnTo>
                      <a:pt x="f426" y="f425"/>
                    </a:lnTo>
                    <a:lnTo>
                      <a:pt x="f426" y="f427"/>
                    </a:lnTo>
                    <a:cubicBezTo>
                      <a:pt x="f428" y="f429"/>
                      <a:pt x="f430" y="f431"/>
                      <a:pt x="f432" y="f431"/>
                    </a:cubicBezTo>
                    <a:lnTo>
                      <a:pt x="f433" y="f434"/>
                    </a:lnTo>
                    <a:lnTo>
                      <a:pt x="f435" y="f434"/>
                    </a:lnTo>
                    <a:cubicBezTo>
                      <a:pt x="f436" y="f437"/>
                      <a:pt x="f438" y="f439"/>
                      <a:pt x="f440" y="f437"/>
                    </a:cubicBezTo>
                    <a:cubicBezTo>
                      <a:pt x="f441" y="f442"/>
                      <a:pt x="f443" y="f444"/>
                      <a:pt x="f445" y="f446"/>
                    </a:cubicBezTo>
                    <a:lnTo>
                      <a:pt x="f447" y="f448"/>
                    </a:lnTo>
                    <a:cubicBezTo>
                      <a:pt x="f449" y="f448"/>
                      <a:pt x="f450" y="f451"/>
                      <a:pt x="f452" y="f451"/>
                    </a:cubicBezTo>
                    <a:cubicBezTo>
                      <a:pt x="f453" y="f454"/>
                      <a:pt x="f455" y="f456"/>
                      <a:pt x="f457" y="f458"/>
                    </a:cubicBezTo>
                    <a:lnTo>
                      <a:pt x="f459" y="f460"/>
                    </a:lnTo>
                    <a:cubicBezTo>
                      <a:pt x="f461" y="f462"/>
                      <a:pt x="f463" y="f462"/>
                      <a:pt x="f464" y="f462"/>
                    </a:cubicBezTo>
                    <a:lnTo>
                      <a:pt x="f464" y="f465"/>
                    </a:lnTo>
                    <a:cubicBezTo>
                      <a:pt x="f466" y="f465"/>
                      <a:pt x="f467" y="f465"/>
                      <a:pt x="f468" y="f469"/>
                    </a:cubicBezTo>
                    <a:lnTo>
                      <a:pt x="f468" y="f470"/>
                    </a:lnTo>
                    <a:cubicBezTo>
                      <a:pt x="f471" y="f470"/>
                      <a:pt x="f472" y="f473"/>
                      <a:pt x="f474" y="f475"/>
                    </a:cubicBezTo>
                    <a:cubicBezTo>
                      <a:pt x="f476" y="f477"/>
                      <a:pt x="f478" y="f479"/>
                      <a:pt x="f480" y="f479"/>
                    </a:cubicBezTo>
                    <a:cubicBezTo>
                      <a:pt x="f481" y="f479"/>
                      <a:pt x="f482" y="f479"/>
                      <a:pt x="f483" y="f479"/>
                    </a:cubicBezTo>
                    <a:cubicBezTo>
                      <a:pt x="f484" y="f479"/>
                      <a:pt x="f485" y="f479"/>
                      <a:pt x="f486" y="f487"/>
                    </a:cubicBezTo>
                    <a:lnTo>
                      <a:pt x="f488" y="f489"/>
                    </a:lnTo>
                    <a:cubicBezTo>
                      <a:pt x="f490" y="f489"/>
                      <a:pt x="f491" y="f492"/>
                      <a:pt x="f493" y="f494"/>
                    </a:cubicBezTo>
                    <a:lnTo>
                      <a:pt x="f495" y="f496"/>
                    </a:lnTo>
                    <a:cubicBezTo>
                      <a:pt x="f497" y="f496"/>
                      <a:pt x="f498" y="f496"/>
                      <a:pt x="f499" y="f500"/>
                    </a:cubicBezTo>
                    <a:lnTo>
                      <a:pt x="f499" y="f501"/>
                    </a:lnTo>
                    <a:cubicBezTo>
                      <a:pt x="f502" y="f501"/>
                      <a:pt x="f503" y="f504"/>
                      <a:pt x="f505" y="f506"/>
                    </a:cubicBezTo>
                    <a:cubicBezTo>
                      <a:pt x="f507" y="f508"/>
                      <a:pt x="f509" y="f510"/>
                      <a:pt x="f511" y="f512"/>
                    </a:cubicBezTo>
                    <a:lnTo>
                      <a:pt x="f513" y="f514"/>
                    </a:lnTo>
                    <a:cubicBezTo>
                      <a:pt x="f515" y="f514"/>
                      <a:pt x="f516" y="f517"/>
                      <a:pt x="f518" y="f519"/>
                    </a:cubicBezTo>
                    <a:cubicBezTo>
                      <a:pt x="f520" y="f521"/>
                      <a:pt x="f522" y="f523"/>
                      <a:pt x="f524" y="f525"/>
                    </a:cubicBezTo>
                    <a:cubicBezTo>
                      <a:pt x="f526" y="f527"/>
                      <a:pt x="f528" y="f529"/>
                      <a:pt x="f530" y="f531"/>
                    </a:cubicBezTo>
                    <a:cubicBezTo>
                      <a:pt x="f532" y="f533"/>
                      <a:pt x="f534" y="f535"/>
                      <a:pt x="f536" y="f535"/>
                    </a:cubicBezTo>
                    <a:cubicBezTo>
                      <a:pt x="f537" y="f535"/>
                      <a:pt x="f538" y="f539"/>
                      <a:pt x="f540" y="f539"/>
                    </a:cubicBezTo>
                    <a:cubicBezTo>
                      <a:pt x="f541" y="f539"/>
                      <a:pt x="f542" y="f543"/>
                      <a:pt x="f544" y="f545"/>
                    </a:cubicBezTo>
                    <a:cubicBezTo>
                      <a:pt x="f546" y="f547"/>
                      <a:pt x="f548" y="f549"/>
                      <a:pt x="f550" y="f547"/>
                    </a:cubicBezTo>
                    <a:cubicBezTo>
                      <a:pt x="f551" y="f552"/>
                      <a:pt x="f553" y="f554"/>
                      <a:pt x="f555" y="f554"/>
                    </a:cubicBezTo>
                    <a:cubicBezTo>
                      <a:pt x="f556" y="f554"/>
                      <a:pt x="f557" y="f554"/>
                      <a:pt x="f558" y="f554"/>
                    </a:cubicBezTo>
                    <a:cubicBezTo>
                      <a:pt x="f559" y="f554"/>
                      <a:pt x="f560" y="f554"/>
                      <a:pt x="f561" y="f562"/>
                    </a:cubicBezTo>
                    <a:cubicBezTo>
                      <a:pt x="f563" y="f564"/>
                      <a:pt x="f565" y="f566"/>
                      <a:pt x="f567" y="f566"/>
                    </a:cubicBezTo>
                    <a:cubicBezTo>
                      <a:pt x="f568" y="f566"/>
                      <a:pt x="f569" y="f566"/>
                      <a:pt x="f570" y="f571"/>
                    </a:cubicBezTo>
                    <a:lnTo>
                      <a:pt x="f570" y="f572"/>
                    </a:lnTo>
                    <a:cubicBezTo>
                      <a:pt x="f573" y="f572"/>
                      <a:pt x="f574" y="f575"/>
                      <a:pt x="f576" y="f575"/>
                    </a:cubicBezTo>
                    <a:cubicBezTo>
                      <a:pt x="f577" y="f575"/>
                      <a:pt x="f578" y="f579"/>
                      <a:pt x="f580" y="f581"/>
                    </a:cubicBezTo>
                    <a:cubicBezTo>
                      <a:pt x="f582" y="f583"/>
                      <a:pt x="f584" y="f585"/>
                      <a:pt x="f586" y="f587"/>
                    </a:cubicBezTo>
                    <a:cubicBezTo>
                      <a:pt x="f588" y="f589"/>
                      <a:pt x="f590" y="f591"/>
                      <a:pt x="f592" y="f591"/>
                    </a:cubicBezTo>
                    <a:cubicBezTo>
                      <a:pt x="f593" y="f591"/>
                      <a:pt x="f594" y="f595"/>
                      <a:pt x="f596" y="f595"/>
                    </a:cubicBezTo>
                    <a:cubicBezTo>
                      <a:pt x="f597" y="f595"/>
                      <a:pt x="f598" y="f599"/>
                      <a:pt x="f600" y="f599"/>
                    </a:cubicBezTo>
                    <a:cubicBezTo>
                      <a:pt x="f601" y="f599"/>
                      <a:pt x="f602" y="f603"/>
                      <a:pt x="f604" y="f605"/>
                    </a:cubicBezTo>
                    <a:lnTo>
                      <a:pt x="f606" y="f607"/>
                    </a:lnTo>
                    <a:cubicBezTo>
                      <a:pt x="f608" y="f609"/>
                      <a:pt x="f610" y="f611"/>
                      <a:pt x="f612" y="f611"/>
                    </a:cubicBezTo>
                    <a:cubicBezTo>
                      <a:pt x="f613" y="f611"/>
                      <a:pt x="f614" y="f615"/>
                      <a:pt x="f616" y="f615"/>
                    </a:cubicBezTo>
                    <a:cubicBezTo>
                      <a:pt x="f617" y="f615"/>
                      <a:pt x="f618" y="f619"/>
                      <a:pt x="f620" y="f621"/>
                    </a:cubicBezTo>
                    <a:cubicBezTo>
                      <a:pt x="f622" y="f621"/>
                      <a:pt x="f623" y="f624"/>
                      <a:pt x="f625" y="f624"/>
                    </a:cubicBezTo>
                    <a:cubicBezTo>
                      <a:pt x="f626" y="f624"/>
                      <a:pt x="f627" y="f628"/>
                      <a:pt x="f629" y="f595"/>
                    </a:cubicBezTo>
                    <a:lnTo>
                      <a:pt x="f629" y="f583"/>
                    </a:lnTo>
                    <a:cubicBezTo>
                      <a:pt x="f630" y="f631"/>
                      <a:pt x="f632" y="f583"/>
                      <a:pt x="f633" y="f634"/>
                    </a:cubicBezTo>
                    <a:cubicBezTo>
                      <a:pt x="f635" y="f572"/>
                      <a:pt x="f636" y="f637"/>
                      <a:pt x="f638" y="f639"/>
                    </a:cubicBezTo>
                    <a:cubicBezTo>
                      <a:pt x="f640" y="f639"/>
                      <a:pt x="f641" y="f642"/>
                      <a:pt x="f643" y="f644"/>
                    </a:cubicBezTo>
                    <a:lnTo>
                      <a:pt x="f643" y="f645"/>
                    </a:lnTo>
                    <a:cubicBezTo>
                      <a:pt x="f646" y="f647"/>
                      <a:pt x="f648" y="f647"/>
                      <a:pt x="f649" y="f647"/>
                    </a:cubicBezTo>
                    <a:cubicBezTo>
                      <a:pt x="f650" y="f647"/>
                      <a:pt x="f651" y="f647"/>
                      <a:pt x="f652" y="f525"/>
                    </a:cubicBezTo>
                    <a:cubicBezTo>
                      <a:pt x="f653" y="f654"/>
                      <a:pt x="f655" y="f656"/>
                      <a:pt x="f657" y="f658"/>
                    </a:cubicBezTo>
                    <a:cubicBezTo>
                      <a:pt x="f659" y="f660"/>
                      <a:pt x="f661" y="f517"/>
                      <a:pt x="f662" y="f514"/>
                    </a:cubicBezTo>
                    <a:lnTo>
                      <a:pt x="f663" y="f512"/>
                    </a:lnTo>
                    <a:cubicBezTo>
                      <a:pt x="f664" y="f510"/>
                      <a:pt x="f665" y="f512"/>
                      <a:pt x="f666" y="f667"/>
                    </a:cubicBezTo>
                    <a:cubicBezTo>
                      <a:pt x="f668" y="f504"/>
                      <a:pt x="f669" y="f670"/>
                      <a:pt x="f671" y="f670"/>
                    </a:cubicBezTo>
                    <a:lnTo>
                      <a:pt x="f671" y="f672"/>
                    </a:lnTo>
                    <a:cubicBezTo>
                      <a:pt x="f673" y="f500"/>
                      <a:pt x="f674" y="f496"/>
                      <a:pt x="f675" y="f494"/>
                    </a:cubicBezTo>
                    <a:cubicBezTo>
                      <a:pt x="f676" y="f677"/>
                      <a:pt x="f678" y="f679"/>
                      <a:pt x="f680" y="f681"/>
                    </a:cubicBezTo>
                    <a:cubicBezTo>
                      <a:pt x="f682" y="f683"/>
                      <a:pt x="f684" y="f469"/>
                      <a:pt x="f685" y="f686"/>
                    </a:cubicBezTo>
                    <a:cubicBezTo>
                      <a:pt x="f687" y="f688"/>
                      <a:pt x="f689" y="f456"/>
                      <a:pt x="f690" y="f691"/>
                    </a:cubicBezTo>
                    <a:cubicBezTo>
                      <a:pt x="f692" y="f451"/>
                      <a:pt x="f693" y="f694"/>
                      <a:pt x="f695" y="f696"/>
                    </a:cubicBezTo>
                    <a:cubicBezTo>
                      <a:pt x="f697" y="f431"/>
                      <a:pt x="f698" y="f699"/>
                      <a:pt x="f700" y="f701"/>
                    </a:cubicBezTo>
                    <a:cubicBezTo>
                      <a:pt x="f702" y="f703"/>
                      <a:pt x="f704" y="f409"/>
                      <a:pt x="f705" y="f400"/>
                    </a:cubicBezTo>
                    <a:cubicBezTo>
                      <a:pt x="f706" y="f707"/>
                      <a:pt x="f708" y="f709"/>
                      <a:pt x="f710" y="f711"/>
                    </a:cubicBezTo>
                    <a:cubicBezTo>
                      <a:pt x="f712" y="f713"/>
                      <a:pt x="f714" y="f715"/>
                      <a:pt x="f716" y="f717"/>
                    </a:cubicBezTo>
                    <a:lnTo>
                      <a:pt x="f718" y="f719"/>
                    </a:lnTo>
                    <a:cubicBezTo>
                      <a:pt x="f720" y="f721"/>
                      <a:pt x="f722" y="f723"/>
                      <a:pt x="f724" y="f725"/>
                    </a:cubicBezTo>
                    <a:cubicBezTo>
                      <a:pt x="f726" y="f727"/>
                      <a:pt x="f728" y="f729"/>
                      <a:pt x="f730" y="f731"/>
                    </a:cubicBezTo>
                    <a:cubicBezTo>
                      <a:pt x="f732" y="f733"/>
                      <a:pt x="f734" y="f735"/>
                      <a:pt x="f736" y="f737"/>
                    </a:cubicBezTo>
                    <a:cubicBezTo>
                      <a:pt x="f738" y="f739"/>
                      <a:pt x="f740" y="f741"/>
                      <a:pt x="f742" y="f743"/>
                    </a:cubicBezTo>
                    <a:cubicBezTo>
                      <a:pt x="f744" y="f745"/>
                      <a:pt x="f746" y="f747"/>
                      <a:pt x="f748" y="f749"/>
                    </a:cubicBezTo>
                    <a:cubicBezTo>
                      <a:pt x="f750" y="f751"/>
                      <a:pt x="f752" y="f753"/>
                      <a:pt x="f754" y="f755"/>
                    </a:cubicBezTo>
                    <a:cubicBezTo>
                      <a:pt x="f756" y="f757"/>
                      <a:pt x="f758" y="f759"/>
                      <a:pt x="f760" y="f761"/>
                    </a:cubicBezTo>
                    <a:cubicBezTo>
                      <a:pt x="f762" y="f763"/>
                      <a:pt x="f764" y="f765"/>
                      <a:pt x="f766" y="f767"/>
                    </a:cubicBezTo>
                    <a:cubicBezTo>
                      <a:pt x="f768" y="f769"/>
                      <a:pt x="f770" y="f771"/>
                      <a:pt x="f772" y="f773"/>
                    </a:cubicBezTo>
                    <a:cubicBezTo>
                      <a:pt x="f774" y="f775"/>
                      <a:pt x="f776" y="f777"/>
                      <a:pt x="f778" y="f779"/>
                    </a:cubicBezTo>
                    <a:cubicBezTo>
                      <a:pt x="f780" y="f781"/>
                      <a:pt x="f782" y="f781"/>
                      <a:pt x="f783" y="f781"/>
                    </a:cubicBezTo>
                    <a:cubicBezTo>
                      <a:pt x="f784" y="f781"/>
                      <a:pt x="f785" y="f781"/>
                      <a:pt x="f786" y="f787"/>
                    </a:cubicBezTo>
                    <a:cubicBezTo>
                      <a:pt x="f788" y="f789"/>
                      <a:pt x="f790" y="f6"/>
                      <a:pt x="f5" y="f6"/>
                    </a:cubicBezTo>
                    <a:close/>
                    <a:moveTo>
                      <a:pt x="f791" y="f792"/>
                    </a:moveTo>
                    <a:cubicBezTo>
                      <a:pt x="f793" y="f792"/>
                      <a:pt x="f794" y="f795"/>
                      <a:pt x="f796" y="f797"/>
                    </a:cubicBezTo>
                    <a:cubicBezTo>
                      <a:pt x="f798" y="f799"/>
                      <a:pt x="f800" y="f799"/>
                      <a:pt x="f801" y="f799"/>
                    </a:cubicBezTo>
                    <a:cubicBezTo>
                      <a:pt x="f802" y="f799"/>
                      <a:pt x="f803" y="f799"/>
                      <a:pt x="f804" y="f805"/>
                    </a:cubicBezTo>
                    <a:cubicBezTo>
                      <a:pt x="f806" y="f807"/>
                      <a:pt x="f808" y="f809"/>
                      <a:pt x="f810" y="f811"/>
                    </a:cubicBezTo>
                    <a:cubicBezTo>
                      <a:pt x="f812" y="f813"/>
                      <a:pt x="f814" y="f815"/>
                      <a:pt x="f816" y="f817"/>
                    </a:cubicBezTo>
                    <a:cubicBezTo>
                      <a:pt x="f818" y="f819"/>
                      <a:pt x="f820" y="f821"/>
                      <a:pt x="f822" y="f823"/>
                    </a:cubicBezTo>
                    <a:cubicBezTo>
                      <a:pt x="f824" y="f825"/>
                      <a:pt x="f826" y="f827"/>
                      <a:pt x="f828" y="f829"/>
                    </a:cubicBezTo>
                    <a:cubicBezTo>
                      <a:pt x="f830" y="f831"/>
                      <a:pt x="f832" y="f833"/>
                      <a:pt x="f834" y="f835"/>
                    </a:cubicBezTo>
                    <a:cubicBezTo>
                      <a:pt x="f836" y="f837"/>
                      <a:pt x="f838" y="f839"/>
                      <a:pt x="f840" y="f841"/>
                    </a:cubicBezTo>
                    <a:cubicBezTo>
                      <a:pt x="f842" y="f843"/>
                      <a:pt x="f844" y="f845"/>
                      <a:pt x="f846" y="f847"/>
                    </a:cubicBezTo>
                    <a:cubicBezTo>
                      <a:pt x="f792" y="f848"/>
                      <a:pt x="f799" y="f849"/>
                      <a:pt x="f850" y="f851"/>
                    </a:cubicBezTo>
                    <a:cubicBezTo>
                      <a:pt x="f792" y="f852"/>
                      <a:pt x="f850" y="f853"/>
                      <a:pt x="f854" y="f855"/>
                    </a:cubicBezTo>
                    <a:cubicBezTo>
                      <a:pt x="f856" y="f857"/>
                      <a:pt x="f858" y="f859"/>
                      <a:pt x="f846" y="f860"/>
                    </a:cubicBezTo>
                    <a:cubicBezTo>
                      <a:pt x="f861" y="f862"/>
                      <a:pt x="f863" y="f864"/>
                      <a:pt x="f865" y="f866"/>
                    </a:cubicBezTo>
                    <a:cubicBezTo>
                      <a:pt x="f844" y="f867"/>
                      <a:pt x="f868" y="f869"/>
                      <a:pt x="f870" y="f871"/>
                    </a:cubicBezTo>
                    <a:cubicBezTo>
                      <a:pt x="f872" y="f873"/>
                      <a:pt x="f874" y="f223"/>
                      <a:pt x="f875" y="f876"/>
                    </a:cubicBezTo>
                    <a:cubicBezTo>
                      <a:pt x="f877" y="f234"/>
                      <a:pt x="f878" y="f879"/>
                      <a:pt x="f880" y="f881"/>
                    </a:cubicBezTo>
                    <a:cubicBezTo>
                      <a:pt x="f882" y="f883"/>
                      <a:pt x="f884" y="f885"/>
                      <a:pt x="f886" y="f887"/>
                    </a:cubicBezTo>
                    <a:cubicBezTo>
                      <a:pt x="f888" y="f889"/>
                      <a:pt x="f890" y="f891"/>
                      <a:pt x="f892" y="f893"/>
                    </a:cubicBezTo>
                    <a:cubicBezTo>
                      <a:pt x="f894" y="f895"/>
                      <a:pt x="f896" y="f694"/>
                      <a:pt x="f897" y="f898"/>
                    </a:cubicBezTo>
                    <a:cubicBezTo>
                      <a:pt x="f899" y="f642"/>
                      <a:pt x="f900" y="f631"/>
                      <a:pt x="f901" y="f902"/>
                    </a:cubicBezTo>
                    <a:cubicBezTo>
                      <a:pt x="f903" y="f904"/>
                      <a:pt x="f905" y="f906"/>
                      <a:pt x="f907" y="f908"/>
                    </a:cubicBezTo>
                    <a:cubicBezTo>
                      <a:pt x="f909" y="f910"/>
                      <a:pt x="f911" y="f912"/>
                      <a:pt x="f913" y="f914"/>
                    </a:cubicBezTo>
                    <a:cubicBezTo>
                      <a:pt x="f915" y="f916"/>
                      <a:pt x="f917" y="f918"/>
                      <a:pt x="f919" y="f920"/>
                    </a:cubicBezTo>
                    <a:cubicBezTo>
                      <a:pt x="f921" y="f922"/>
                      <a:pt x="f687" y="f923"/>
                      <a:pt x="f924" y="f925"/>
                    </a:cubicBezTo>
                    <a:cubicBezTo>
                      <a:pt x="f926" y="f927"/>
                      <a:pt x="f928" y="f929"/>
                      <a:pt x="f684" y="f930"/>
                    </a:cubicBezTo>
                    <a:cubicBezTo>
                      <a:pt x="f931" y="f932"/>
                      <a:pt x="f933" y="f934"/>
                      <a:pt x="f935" y="f936"/>
                    </a:cubicBezTo>
                    <a:cubicBezTo>
                      <a:pt x="f937" y="f938"/>
                      <a:pt x="f939" y="f940"/>
                      <a:pt x="f941" y="f940"/>
                    </a:cubicBezTo>
                    <a:lnTo>
                      <a:pt x="f942" y="f943"/>
                    </a:lnTo>
                    <a:cubicBezTo>
                      <a:pt x="f944" y="f945"/>
                      <a:pt x="f812" y="f945"/>
                      <a:pt x="f946" y="f947"/>
                    </a:cubicBezTo>
                    <a:cubicBezTo>
                      <a:pt x="f948" y="f949"/>
                      <a:pt x="f950" y="f951"/>
                      <a:pt x="f952" y="f953"/>
                    </a:cubicBezTo>
                    <a:lnTo>
                      <a:pt x="f952" y="f954"/>
                    </a:lnTo>
                    <a:cubicBezTo>
                      <a:pt x="f955" y="f954"/>
                      <a:pt x="f956" y="f957"/>
                      <a:pt x="f958" y="f959"/>
                    </a:cubicBezTo>
                    <a:lnTo>
                      <a:pt x="f958" y="f960"/>
                    </a:lnTo>
                    <a:cubicBezTo>
                      <a:pt x="f961" y="f960"/>
                      <a:pt x="f962" y="f963"/>
                      <a:pt x="f964" y="f963"/>
                    </a:cubicBezTo>
                    <a:cubicBezTo>
                      <a:pt x="f965" y="f963"/>
                      <a:pt x="f966" y="f967"/>
                      <a:pt x="f968" y="f969"/>
                    </a:cubicBezTo>
                    <a:lnTo>
                      <a:pt x="f970" y="f971"/>
                    </a:lnTo>
                    <a:cubicBezTo>
                      <a:pt x="f972" y="f971"/>
                      <a:pt x="f973" y="f971"/>
                      <a:pt x="f974" y="f975"/>
                    </a:cubicBezTo>
                    <a:lnTo>
                      <a:pt x="f976" y="f977"/>
                    </a:lnTo>
                    <a:cubicBezTo>
                      <a:pt x="f978" y="f979"/>
                      <a:pt x="f980" y="f981"/>
                      <a:pt x="f982" y="f983"/>
                    </a:cubicBezTo>
                    <a:lnTo>
                      <a:pt x="f984" y="f985"/>
                    </a:lnTo>
                    <a:cubicBezTo>
                      <a:pt x="f772" y="f985"/>
                      <a:pt x="f986" y="f987"/>
                      <a:pt x="f988" y="f989"/>
                    </a:cubicBezTo>
                    <a:cubicBezTo>
                      <a:pt x="f990" y="f991"/>
                      <a:pt x="f992" y="f993"/>
                      <a:pt x="f994" y="f995"/>
                    </a:cubicBezTo>
                    <a:cubicBezTo>
                      <a:pt x="f996" y="f997"/>
                      <a:pt x="f998" y="f999"/>
                      <a:pt x="f1000" y="f999"/>
                    </a:cubicBezTo>
                    <a:cubicBezTo>
                      <a:pt x="f1001" y="f999"/>
                      <a:pt x="f1002" y="f1003"/>
                      <a:pt x="f1004" y="f1005"/>
                    </a:cubicBezTo>
                    <a:lnTo>
                      <a:pt x="f1006" y="f1007"/>
                    </a:lnTo>
                    <a:cubicBezTo>
                      <a:pt x="f1008" y="f1009"/>
                      <a:pt x="f1010" y="f1011"/>
                      <a:pt x="f1012" y="f1013"/>
                    </a:cubicBezTo>
                    <a:cubicBezTo>
                      <a:pt x="f1014" y="f1015"/>
                      <a:pt x="f1016" y="f1017"/>
                      <a:pt x="f1018" y="f1019"/>
                    </a:cubicBezTo>
                    <a:cubicBezTo>
                      <a:pt x="f1020" y="f1021"/>
                      <a:pt x="f1022" y="f1023"/>
                      <a:pt x="f1024" y="f1025"/>
                    </a:cubicBezTo>
                    <a:cubicBezTo>
                      <a:pt x="f1026" y="f1027"/>
                      <a:pt x="f1028" y="f1029"/>
                      <a:pt x="f1030" y="f1029"/>
                    </a:cubicBezTo>
                    <a:cubicBezTo>
                      <a:pt x="f1031" y="f1029"/>
                      <a:pt x="f1032" y="f1033"/>
                      <a:pt x="f1034" y="f1025"/>
                    </a:cubicBezTo>
                    <a:cubicBezTo>
                      <a:pt x="f584" y="f1035"/>
                      <a:pt x="f1036" y="f1019"/>
                      <a:pt x="f1037" y="f1017"/>
                    </a:cubicBezTo>
                    <a:cubicBezTo>
                      <a:pt x="f1038" y="f1039"/>
                      <a:pt x="f1040" y="f1039"/>
                      <a:pt x="f1041" y="f1039"/>
                    </a:cubicBezTo>
                    <a:cubicBezTo>
                      <a:pt x="f1042" y="f1039"/>
                      <a:pt x="f1043" y="f1039"/>
                      <a:pt x="f1044" y="f1045"/>
                    </a:cubicBezTo>
                    <a:cubicBezTo>
                      <a:pt x="f1046" y="f1047"/>
                      <a:pt x="f1048" y="f1049"/>
                      <a:pt x="f1050" y="f1049"/>
                    </a:cubicBezTo>
                    <a:cubicBezTo>
                      <a:pt x="f1051" y="f1049"/>
                      <a:pt x="f1052" y="f1053"/>
                      <a:pt x="f1054" y="f1055"/>
                    </a:cubicBezTo>
                    <a:lnTo>
                      <a:pt x="f1054" y="f1056"/>
                    </a:lnTo>
                    <a:cubicBezTo>
                      <a:pt x="f1057" y="f1058"/>
                      <a:pt x="f1059" y="f1060"/>
                      <a:pt x="f1061" y="f1060"/>
                    </a:cubicBezTo>
                    <a:cubicBezTo>
                      <a:pt x="f1062" y="f1060"/>
                      <a:pt x="f1063" y="f1064"/>
                      <a:pt x="f1065" y="f1064"/>
                    </a:cubicBezTo>
                    <a:cubicBezTo>
                      <a:pt x="f1066" y="f1064"/>
                      <a:pt x="f1067" y="f1068"/>
                      <a:pt x="f1069" y="f993"/>
                    </a:cubicBezTo>
                    <a:lnTo>
                      <a:pt x="f1069" y="f1070"/>
                    </a:lnTo>
                    <a:cubicBezTo>
                      <a:pt x="f1071" y="f1072"/>
                      <a:pt x="f1073" y="f1074"/>
                      <a:pt x="f1075" y="f1074"/>
                    </a:cubicBezTo>
                    <a:cubicBezTo>
                      <a:pt x="f1076" y="f1074"/>
                      <a:pt x="f1077" y="f1078"/>
                      <a:pt x="f1079" y="f1078"/>
                    </a:cubicBezTo>
                    <a:cubicBezTo>
                      <a:pt x="f1080" y="f1078"/>
                      <a:pt x="f1081" y="f1082"/>
                      <a:pt x="f1083" y="f1084"/>
                    </a:cubicBezTo>
                    <a:lnTo>
                      <a:pt x="f1085" y="f1086"/>
                    </a:lnTo>
                    <a:cubicBezTo>
                      <a:pt x="f1087" y="f985"/>
                      <a:pt x="f1088" y="f1089"/>
                      <a:pt x="f1090" y="f1091"/>
                    </a:cubicBezTo>
                    <a:cubicBezTo>
                      <a:pt x="f1092" y="f1093"/>
                      <a:pt x="f1094" y="f1095"/>
                      <a:pt x="f1096" y="f1097"/>
                    </a:cubicBezTo>
                    <a:cubicBezTo>
                      <a:pt x="f1098" y="f1099"/>
                      <a:pt x="f1100" y="f1101"/>
                      <a:pt x="f1102" y="f1101"/>
                    </a:cubicBezTo>
                    <a:cubicBezTo>
                      <a:pt x="f1103" y="f1101"/>
                      <a:pt x="f1104" y="f1101"/>
                      <a:pt x="f1105" y="f1106"/>
                    </a:cubicBezTo>
                    <a:lnTo>
                      <a:pt x="f1105" y="f1107"/>
                    </a:lnTo>
                    <a:cubicBezTo>
                      <a:pt x="f1108" y="f1109"/>
                      <a:pt x="f1110" y="f1111"/>
                      <a:pt x="f1112" y="f960"/>
                    </a:cubicBezTo>
                    <a:lnTo>
                      <a:pt x="f1113" y="f959"/>
                    </a:lnTo>
                    <a:cubicBezTo>
                      <a:pt x="f1114" y="f957"/>
                      <a:pt x="f1115" y="f957"/>
                      <a:pt x="f1116" y="f954"/>
                    </a:cubicBezTo>
                    <a:lnTo>
                      <a:pt x="f1117" y="f953"/>
                    </a:lnTo>
                    <a:cubicBezTo>
                      <a:pt x="f1118" y="f951"/>
                      <a:pt x="f1119" y="f949"/>
                      <a:pt x="f1120" y="f947"/>
                    </a:cubicBezTo>
                    <a:lnTo>
                      <a:pt x="f1121" y="f1122"/>
                    </a:lnTo>
                    <a:cubicBezTo>
                      <a:pt x="f1123" y="f945"/>
                      <a:pt x="f1124" y="f945"/>
                      <a:pt x="f1125" y="f943"/>
                    </a:cubicBezTo>
                    <a:lnTo>
                      <a:pt x="f1125" y="f1126"/>
                    </a:lnTo>
                    <a:cubicBezTo>
                      <a:pt x="f1127" y="f940"/>
                      <a:pt x="f1128" y="f938"/>
                      <a:pt x="f1129" y="f936"/>
                    </a:cubicBezTo>
                    <a:lnTo>
                      <a:pt x="f1129" y="f932"/>
                    </a:lnTo>
                    <a:cubicBezTo>
                      <a:pt x="f1130" y="f932"/>
                      <a:pt x="f1131" y="f1132"/>
                      <a:pt x="f1133" y="f1132"/>
                    </a:cubicBezTo>
                    <a:lnTo>
                      <a:pt x="f1134" y="f929"/>
                    </a:lnTo>
                    <a:cubicBezTo>
                      <a:pt x="f1135" y="f925"/>
                      <a:pt x="f1136" y="f1137"/>
                      <a:pt x="f422" y="f1138"/>
                    </a:cubicBezTo>
                    <a:lnTo>
                      <a:pt x="f424" y="f1139"/>
                    </a:lnTo>
                    <a:cubicBezTo>
                      <a:pt x="f1140" y="f1141"/>
                      <a:pt x="f53" y="f1142"/>
                      <a:pt x="f1143" y="f1144"/>
                    </a:cubicBezTo>
                    <a:lnTo>
                      <a:pt x="f1145" y="f1146"/>
                    </a:lnTo>
                    <a:cubicBezTo>
                      <a:pt x="f1147" y="f1146"/>
                      <a:pt x="f1148" y="f1149"/>
                      <a:pt x="f1150" y="f1149"/>
                    </a:cubicBezTo>
                    <a:lnTo>
                      <a:pt x="f1150" y="f1151"/>
                    </a:lnTo>
                    <a:cubicBezTo>
                      <a:pt x="f1152" y="f1153"/>
                      <a:pt x="f1154" y="f902"/>
                      <a:pt x="f1155" y="f1156"/>
                    </a:cubicBezTo>
                    <a:lnTo>
                      <a:pt x="f1155" y="f1157"/>
                    </a:lnTo>
                    <a:cubicBezTo>
                      <a:pt x="f1158" y="f1157"/>
                      <a:pt x="f1159" y="f621"/>
                      <a:pt x="f1160" y="f605"/>
                    </a:cubicBezTo>
                    <a:cubicBezTo>
                      <a:pt x="f1161" y="f595"/>
                      <a:pt x="f369" y="f587"/>
                      <a:pt x="f1162" y="f1163"/>
                    </a:cubicBezTo>
                    <a:lnTo>
                      <a:pt x="f1164" y="f1163"/>
                    </a:lnTo>
                    <a:cubicBezTo>
                      <a:pt x="f1165" y="f637"/>
                      <a:pt x="f1166" y="f1167"/>
                      <a:pt x="f1168" y="f1169"/>
                    </a:cubicBezTo>
                    <a:lnTo>
                      <a:pt x="f1170" y="f1169"/>
                    </a:lnTo>
                    <a:lnTo>
                      <a:pt x="f1171" y="f642"/>
                    </a:lnTo>
                    <a:cubicBezTo>
                      <a:pt x="f1172" y="f545"/>
                      <a:pt x="f1173" y="f545"/>
                      <a:pt x="f1174" y="f1175"/>
                    </a:cubicBezTo>
                    <a:lnTo>
                      <a:pt x="f1174" y="f1176"/>
                    </a:lnTo>
                    <a:lnTo>
                      <a:pt x="f1177" y="f1178"/>
                    </a:lnTo>
                    <a:lnTo>
                      <a:pt x="f1177" y="f654"/>
                    </a:lnTo>
                    <a:lnTo>
                      <a:pt x="f1179" y="f1180"/>
                    </a:lnTo>
                    <a:lnTo>
                      <a:pt x="f1181" y="f517"/>
                    </a:lnTo>
                    <a:lnTo>
                      <a:pt x="f340" y="f1182"/>
                    </a:lnTo>
                    <a:lnTo>
                      <a:pt x="f1183" y="f510"/>
                    </a:lnTo>
                    <a:cubicBezTo>
                      <a:pt x="f1184" y="f510"/>
                      <a:pt x="f1185" y="f512"/>
                      <a:pt x="f1186" y="f512"/>
                    </a:cubicBezTo>
                    <a:lnTo>
                      <a:pt x="f1186" y="f670"/>
                    </a:lnTo>
                    <a:cubicBezTo>
                      <a:pt x="f1187" y="f504"/>
                      <a:pt x="f1188" y="f504"/>
                      <a:pt x="f1189" y="f504"/>
                    </a:cubicBezTo>
                    <a:cubicBezTo>
                      <a:pt x="f1190" y="f1191"/>
                      <a:pt x="f1192" y="f677"/>
                      <a:pt x="f331" y="f677"/>
                    </a:cubicBezTo>
                    <a:lnTo>
                      <a:pt x="f331" y="f1193"/>
                    </a:lnTo>
                    <a:cubicBezTo>
                      <a:pt x="f1194" y="f1193"/>
                      <a:pt x="f1195" y="f487"/>
                      <a:pt x="f1196" y="f487"/>
                    </a:cubicBezTo>
                    <a:cubicBezTo>
                      <a:pt x="f1197" y="f1198"/>
                      <a:pt x="f1199" y="f465"/>
                      <a:pt x="f1200" y="f465"/>
                    </a:cubicBezTo>
                    <a:lnTo>
                      <a:pt x="f1201" y="f686"/>
                    </a:lnTo>
                    <a:lnTo>
                      <a:pt x="f1202" y="f1203"/>
                    </a:lnTo>
                    <a:lnTo>
                      <a:pt x="f1204" y="f456"/>
                    </a:lnTo>
                    <a:lnTo>
                      <a:pt x="f61" y="f1205"/>
                    </a:lnTo>
                    <a:cubicBezTo>
                      <a:pt x="f1206" y="f1207"/>
                      <a:pt x="f1208" y="f442"/>
                      <a:pt x="f1209" y="f444"/>
                    </a:cubicBezTo>
                    <a:lnTo>
                      <a:pt x="f313" y="f439"/>
                    </a:lnTo>
                    <a:lnTo>
                      <a:pt x="f1210" y="f1211"/>
                    </a:lnTo>
                    <a:lnTo>
                      <a:pt x="f1210" y="f434"/>
                    </a:lnTo>
                    <a:lnTo>
                      <a:pt x="f1212" y="f1213"/>
                    </a:lnTo>
                    <a:lnTo>
                      <a:pt x="f1212" y="f696"/>
                    </a:lnTo>
                    <a:cubicBezTo>
                      <a:pt x="f63" y="f1214"/>
                      <a:pt x="f1215" y="f1216"/>
                      <a:pt x="f1217" y="f1218"/>
                    </a:cubicBezTo>
                    <a:cubicBezTo>
                      <a:pt x="f1219" y="f707"/>
                      <a:pt x="f1220" y="f370"/>
                      <a:pt x="f1221" y="f1222"/>
                    </a:cubicBezTo>
                    <a:lnTo>
                      <a:pt x="f276" y="f895"/>
                    </a:lnTo>
                    <a:lnTo>
                      <a:pt x="f1223" y="f362"/>
                    </a:lnTo>
                    <a:lnTo>
                      <a:pt x="f1224" y="f1225"/>
                    </a:lnTo>
                    <a:lnTo>
                      <a:pt x="f272" y="f1226"/>
                    </a:lnTo>
                    <a:lnTo>
                      <a:pt x="f1227" y="f1228"/>
                    </a:lnTo>
                    <a:lnTo>
                      <a:pt x="f268" y="f1229"/>
                    </a:lnTo>
                    <a:lnTo>
                      <a:pt x="f1230" y="f1231"/>
                    </a:lnTo>
                    <a:cubicBezTo>
                      <a:pt x="f1230" y="f1232"/>
                      <a:pt x="f1230" y="f1233"/>
                      <a:pt x="f1230" y="f351"/>
                    </a:cubicBezTo>
                    <a:cubicBezTo>
                      <a:pt x="f1234" y="f351"/>
                      <a:pt x="f1235" y="f709"/>
                      <a:pt x="f1236" y="f353"/>
                    </a:cubicBezTo>
                    <a:cubicBezTo>
                      <a:pt x="f1236" y="f1237"/>
                      <a:pt x="f1236" y="f345"/>
                      <a:pt x="f1236" y="f1238"/>
                    </a:cubicBezTo>
                    <a:lnTo>
                      <a:pt x="f1239" y="f1238"/>
                    </a:lnTo>
                    <a:cubicBezTo>
                      <a:pt x="f1239" y="f1240"/>
                      <a:pt x="f1241" y="f1242"/>
                      <a:pt x="f247" y="f1243"/>
                    </a:cubicBezTo>
                    <a:lnTo>
                      <a:pt x="f245" y="f1244"/>
                    </a:lnTo>
                    <a:cubicBezTo>
                      <a:pt x="f1245" y="f1246"/>
                      <a:pt x="f243" y="f1247"/>
                      <a:pt x="f1248" y="f1249"/>
                    </a:cubicBezTo>
                    <a:cubicBezTo>
                      <a:pt x="f235" y="f1250"/>
                      <a:pt x="f1251" y="f1252"/>
                      <a:pt x="f1253" y="f1254"/>
                    </a:cubicBezTo>
                    <a:lnTo>
                      <a:pt x="f1255" y="f1254"/>
                    </a:lnTo>
                    <a:cubicBezTo>
                      <a:pt x="f221" y="f1256"/>
                      <a:pt x="f1257" y="f1258"/>
                      <a:pt x="f217" y="f1259"/>
                    </a:cubicBezTo>
                    <a:lnTo>
                      <a:pt x="f1260" y="f1259"/>
                    </a:lnTo>
                    <a:cubicBezTo>
                      <a:pt x="f1261" y="f893"/>
                      <a:pt x="f1262" y="f1263"/>
                      <a:pt x="f1262" y="f1264"/>
                    </a:cubicBezTo>
                    <a:lnTo>
                      <a:pt x="f209" y="f1264"/>
                    </a:lnTo>
                    <a:lnTo>
                      <a:pt x="f1265" y="f1266"/>
                    </a:lnTo>
                    <a:lnTo>
                      <a:pt x="f1267" y="f1268"/>
                    </a:lnTo>
                    <a:cubicBezTo>
                      <a:pt x="f1269" y="f1270"/>
                      <a:pt x="f1271" y="f1272"/>
                      <a:pt x="f1271" y="f1273"/>
                    </a:cubicBezTo>
                    <a:lnTo>
                      <a:pt x="f1274" y="f316"/>
                    </a:lnTo>
                    <a:cubicBezTo>
                      <a:pt x="f1274" y="f1275"/>
                      <a:pt x="f1276" y="f1277"/>
                      <a:pt x="f1276" y="f314"/>
                    </a:cubicBezTo>
                    <a:lnTo>
                      <a:pt x="f196" y="f1278"/>
                    </a:lnTo>
                    <a:cubicBezTo>
                      <a:pt x="f194" y="f1279"/>
                      <a:pt x="f77" y="f1280"/>
                      <a:pt x="f1281" y="f1282"/>
                    </a:cubicBezTo>
                    <a:cubicBezTo>
                      <a:pt x="f1281" y="f1283"/>
                      <a:pt x="f191" y="f1284"/>
                      <a:pt x="f191" y="f1285"/>
                    </a:cubicBezTo>
                    <a:lnTo>
                      <a:pt x="f1286" y="f1287"/>
                    </a:lnTo>
                    <a:cubicBezTo>
                      <a:pt x="f182" y="f889"/>
                      <a:pt x="f1288" y="f1289"/>
                      <a:pt x="f184" y="f304"/>
                    </a:cubicBezTo>
                    <a:lnTo>
                      <a:pt x="f176" y="f302"/>
                    </a:lnTo>
                    <a:cubicBezTo>
                      <a:pt x="f174" y="f1290"/>
                      <a:pt x="f178" y="f1291"/>
                      <a:pt x="f178" y="f1292"/>
                    </a:cubicBezTo>
                    <a:lnTo>
                      <a:pt x="f85" y="f300"/>
                    </a:lnTo>
                    <a:cubicBezTo>
                      <a:pt x="f171" y="f1293"/>
                      <a:pt x="f1294" y="f1295"/>
                      <a:pt x="f1294" y="f298"/>
                    </a:cubicBezTo>
                    <a:lnTo>
                      <a:pt x="f1296" y="f1297"/>
                    </a:lnTo>
                    <a:cubicBezTo>
                      <a:pt x="f1296" y="f1298"/>
                      <a:pt x="f89" y="f1299"/>
                      <a:pt x="f89" y="f1300"/>
                    </a:cubicBezTo>
                    <a:cubicBezTo>
                      <a:pt x="f97" y="f1301"/>
                      <a:pt x="f1302" y="f1303"/>
                      <a:pt x="f101" y="f1304"/>
                    </a:cubicBezTo>
                    <a:cubicBezTo>
                      <a:pt x="f101" y="f1305"/>
                      <a:pt x="f1306" y="f1307"/>
                      <a:pt x="f99" y="f1308"/>
                    </a:cubicBezTo>
                    <a:cubicBezTo>
                      <a:pt x="f104" y="f1309"/>
                      <a:pt x="f1310" y="f1311"/>
                      <a:pt x="f108" y="f1312"/>
                    </a:cubicBezTo>
                    <a:lnTo>
                      <a:pt x="f151" y="f1312"/>
                    </a:lnTo>
                    <a:cubicBezTo>
                      <a:pt x="f111" y="f1313"/>
                      <a:pt x="f1314" y="f1315"/>
                      <a:pt x="f1316" y="f1317"/>
                    </a:cubicBezTo>
                    <a:cubicBezTo>
                      <a:pt x="f1318" y="f1319"/>
                      <a:pt x="f135" y="f273"/>
                      <a:pt x="f123" y="f1320"/>
                    </a:cubicBezTo>
                    <a:lnTo>
                      <a:pt x="f132" y="f1320"/>
                    </a:lnTo>
                    <a:cubicBezTo>
                      <a:pt x="f1321" y="f1322"/>
                      <a:pt x="f1323" y="f1324"/>
                      <a:pt x="f128" y="f265"/>
                    </a:cubicBezTo>
                    <a:cubicBezTo>
                      <a:pt x="f1325" y="f1326"/>
                      <a:pt x="f1327" y="f1328"/>
                      <a:pt x="f1329" y="f1330"/>
                    </a:cubicBezTo>
                    <a:cubicBezTo>
                      <a:pt x="f1331" y="f1332"/>
                      <a:pt x="f1333" y="f1334"/>
                      <a:pt x="f1335" y="f1336"/>
                    </a:cubicBezTo>
                    <a:lnTo>
                      <a:pt x="f1337" y="f1338"/>
                    </a:lnTo>
                    <a:cubicBezTo>
                      <a:pt x="f1339" y="f1340"/>
                      <a:pt x="f1341" y="f1342"/>
                      <a:pt x="f1343" y="f1344"/>
                    </a:cubicBezTo>
                    <a:cubicBezTo>
                      <a:pt x="f1345" y="f1346"/>
                      <a:pt x="f1347" y="f1348"/>
                      <a:pt x="f1349" y="f1350"/>
                    </a:cubicBezTo>
                    <a:lnTo>
                      <a:pt x="f1351" y="f1352"/>
                    </a:lnTo>
                    <a:cubicBezTo>
                      <a:pt x="f1351" y="f225"/>
                      <a:pt x="f1353" y="f1354"/>
                      <a:pt x="f1355" y="f1356"/>
                    </a:cubicBezTo>
                    <a:cubicBezTo>
                      <a:pt x="f1357" y="f1358"/>
                      <a:pt x="f1359" y="f1360"/>
                      <a:pt x="f1361" y="f1362"/>
                    </a:cubicBezTo>
                    <a:cubicBezTo>
                      <a:pt x="f1363" y="f1364"/>
                      <a:pt x="f1365" y="f1366"/>
                      <a:pt x="f1365" y="f1367"/>
                    </a:cubicBezTo>
                    <a:lnTo>
                      <a:pt x="f1368" y="f1367"/>
                    </a:lnTo>
                    <a:cubicBezTo>
                      <a:pt x="f1368" y="f1369"/>
                      <a:pt x="f1370" y="f1371"/>
                      <a:pt x="f1372" y="f1373"/>
                    </a:cubicBezTo>
                    <a:cubicBezTo>
                      <a:pt x="f1374" y="f1375"/>
                      <a:pt x="f1376" y="f1377"/>
                      <a:pt x="f1378" y="f1379"/>
                    </a:cubicBezTo>
                    <a:cubicBezTo>
                      <a:pt x="f1380" y="f1381"/>
                      <a:pt x="f1378" y="f1382"/>
                      <a:pt x="f1383" y="f1384"/>
                    </a:cubicBezTo>
                    <a:cubicBezTo>
                      <a:pt x="f1385" y="f1386"/>
                      <a:pt x="f1387" y="f1388"/>
                      <a:pt x="f1389" y="f1390"/>
                    </a:cubicBezTo>
                    <a:lnTo>
                      <a:pt x="f1391" y="f1390"/>
                    </a:lnTo>
                    <a:cubicBezTo>
                      <a:pt x="f1392" y="f1393"/>
                      <a:pt x="f1394" y="f1395"/>
                      <a:pt x="f1396" y="f1397"/>
                    </a:cubicBezTo>
                    <a:cubicBezTo>
                      <a:pt x="f1398" y="f1399"/>
                      <a:pt x="f1400" y="f1401"/>
                      <a:pt x="f1400" y="f1402"/>
                    </a:cubicBezTo>
                    <a:cubicBezTo>
                      <a:pt x="f1403" y="f1404"/>
                      <a:pt x="f1405" y="f1406"/>
                      <a:pt x="f1407" y="f1408"/>
                    </a:cubicBezTo>
                    <a:lnTo>
                      <a:pt x="f1409" y="f1408"/>
                    </a:lnTo>
                    <a:cubicBezTo>
                      <a:pt x="f1410" y="f1411"/>
                      <a:pt x="f1410" y="f145"/>
                      <a:pt x="f1412" y="f1413"/>
                    </a:cubicBezTo>
                    <a:cubicBezTo>
                      <a:pt x="f1414" y="f1415"/>
                      <a:pt x="f1416" y="f1417"/>
                      <a:pt x="f1416" y="f1418"/>
                    </a:cubicBezTo>
                    <a:cubicBezTo>
                      <a:pt x="f3" y="f1419"/>
                      <a:pt x="f1420" y="f1421"/>
                      <a:pt x="f1416" y="f1422"/>
                    </a:cubicBezTo>
                    <a:lnTo>
                      <a:pt x="f1412" y="f1423"/>
                    </a:lnTo>
                    <a:cubicBezTo>
                      <a:pt x="f1424" y="f1425"/>
                      <a:pt x="f1426" y="f1427"/>
                      <a:pt x="f1396" y="f1428"/>
                    </a:cubicBezTo>
                    <a:lnTo>
                      <a:pt x="f1394" y="f1428"/>
                    </a:lnTo>
                    <a:cubicBezTo>
                      <a:pt x="f1394" y="f1429"/>
                      <a:pt x="f1430" y="f1431"/>
                      <a:pt x="f1430" y="f1432"/>
                    </a:cubicBezTo>
                    <a:lnTo>
                      <a:pt x="f1385" y="f1433"/>
                    </a:lnTo>
                    <a:cubicBezTo>
                      <a:pt x="f1385" y="f1434"/>
                      <a:pt x="f1385" y="f94"/>
                      <a:pt x="f1385" y="f1435"/>
                    </a:cubicBezTo>
                    <a:lnTo>
                      <a:pt x="f1436" y="f1437"/>
                    </a:lnTo>
                    <a:cubicBezTo>
                      <a:pt x="f1438" y="f1439"/>
                      <a:pt x="f1440" y="f1441"/>
                      <a:pt x="f1440" y="f1442"/>
                    </a:cubicBezTo>
                    <a:lnTo>
                      <a:pt x="f1443" y="f1442"/>
                    </a:lnTo>
                    <a:cubicBezTo>
                      <a:pt x="f1444" y="f1445"/>
                      <a:pt x="f1446" y="f1447"/>
                      <a:pt x="f1446" y="f1448"/>
                    </a:cubicBezTo>
                    <a:cubicBezTo>
                      <a:pt x="f1370" y="f1449"/>
                      <a:pt x="f1450" y="f80"/>
                      <a:pt x="f1451" y="f1452"/>
                    </a:cubicBezTo>
                    <a:cubicBezTo>
                      <a:pt x="f1453" y="f1454"/>
                      <a:pt x="f1455" y="f1456"/>
                      <a:pt x="f1457" y="f1458"/>
                    </a:cubicBezTo>
                    <a:cubicBezTo>
                      <a:pt x="f1361" y="f1459"/>
                      <a:pt x="f1353" y="f1460"/>
                      <a:pt x="f1461" y="f1462"/>
                    </a:cubicBezTo>
                    <a:cubicBezTo>
                      <a:pt x="f1463" y="f1464"/>
                      <a:pt x="f1465" y="f1466"/>
                      <a:pt x="f1337" y="f1467"/>
                    </a:cubicBezTo>
                    <a:cubicBezTo>
                      <a:pt x="f1468" y="f1469"/>
                      <a:pt x="f180" y="f64"/>
                      <a:pt x="f241" y="f1470"/>
                    </a:cubicBezTo>
                    <a:cubicBezTo>
                      <a:pt x="f1471" y="f1472"/>
                      <a:pt x="f1473" y="f1474"/>
                      <a:pt x="f1475" y="f1476"/>
                    </a:cubicBezTo>
                    <a:cubicBezTo>
                      <a:pt x="f1477" y="f1478"/>
                      <a:pt x="f1479" y="f1480"/>
                      <a:pt x="f1135" y="f1481"/>
                    </a:cubicBezTo>
                    <a:cubicBezTo>
                      <a:pt x="f1482" y="f1483"/>
                      <a:pt x="f1484" y="f1485"/>
                      <a:pt x="f1486" y="f1485"/>
                    </a:cubicBezTo>
                    <a:cubicBezTo>
                      <a:pt x="f1487" y="f1485"/>
                      <a:pt x="f1488" y="f1489"/>
                      <a:pt x="f1490" y="f1489"/>
                    </a:cubicBezTo>
                    <a:cubicBezTo>
                      <a:pt x="f1491" y="f1489"/>
                      <a:pt x="f1492" y="f1493"/>
                      <a:pt x="f1494" y="f1495"/>
                    </a:cubicBezTo>
                    <a:cubicBezTo>
                      <a:pt x="f1496" y="f1497"/>
                      <a:pt x="f1498" y="f1499"/>
                      <a:pt x="f1500" y="f1501"/>
                    </a:cubicBezTo>
                    <a:cubicBezTo>
                      <a:pt x="f1502" y="f1503"/>
                      <a:pt x="f1504" y="f1505"/>
                      <a:pt x="f1506" y="f1507"/>
                    </a:cubicBezTo>
                    <a:cubicBezTo>
                      <a:pt x="f1508" y="f1509"/>
                      <a:pt x="f1510" y="f1511"/>
                      <a:pt x="f1512" y="f1509"/>
                    </a:cubicBezTo>
                    <a:cubicBezTo>
                      <a:pt x="f1513" y="f1514"/>
                      <a:pt x="f1515" y="f1516"/>
                      <a:pt x="f1517" y="f1518"/>
                    </a:cubicBezTo>
                    <a:cubicBezTo>
                      <a:pt x="f1519" y="f1520"/>
                      <a:pt x="f1521" y="f1520"/>
                      <a:pt x="f18" y="f805"/>
                    </a:cubicBezTo>
                    <a:cubicBezTo>
                      <a:pt x="f1522" y="f1523"/>
                      <a:pt x="f1524" y="f1525"/>
                      <a:pt x="f1526" y="f1523"/>
                    </a:cubicBezTo>
                    <a:cubicBezTo>
                      <a:pt x="f1527" y="f1528"/>
                      <a:pt x="f1529" y="f1530"/>
                      <a:pt x="f1531" y="f1530"/>
                    </a:cubicBezTo>
                    <a:cubicBezTo>
                      <a:pt x="f1532" y="f1530"/>
                      <a:pt x="f1533" y="f1534"/>
                      <a:pt x="f588" y="f1534"/>
                    </a:cubicBezTo>
                    <a:cubicBezTo>
                      <a:pt x="f1535" y="f1534"/>
                      <a:pt x="f1536" y="f1530"/>
                      <a:pt x="f1537" y="f1538"/>
                    </a:cubicBezTo>
                    <a:cubicBezTo>
                      <a:pt x="f1539" y="f1540"/>
                      <a:pt x="f597" y="f1541"/>
                      <a:pt x="f1542" y="f1541"/>
                    </a:cubicBezTo>
                    <a:cubicBezTo>
                      <a:pt x="f1543" y="f1541"/>
                      <a:pt x="f1544" y="f792"/>
                      <a:pt x="f791" y="f792"/>
                    </a:cubicBezTo>
                    <a:close/>
                  </a:path>
                </a:pathLst>
              </a:custGeom>
              <a:solidFill>
                <a:srgbClr val="010101"/>
              </a:solidFill>
              <a:ln cap="flat">
                <a:noFill/>
                <a:prstDash val="solid"/>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Fira Sans Extra Condensed Mediu"/>
                    <a:ea typeface="Fira Sans Extra Condensed Mediu"/>
                    <a:cs typeface="Fira Sans Extra Condensed Mediu"/>
                  </a:rPr>
                  <a:t>L’ELEVE DOIT POUVOIR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Fira Sans Extra Condensed Mediu"/>
                    <a:ea typeface="Fira Sans Extra Condensed Mediu"/>
                    <a:cs typeface="Fira Sans Extra Condensed Mediu"/>
                  </a:rPr>
                  <a:t>S’AUTO EVALUER</a:t>
                </a:r>
              </a:p>
            </p:txBody>
          </p:sp>
          <p:sp>
            <p:nvSpPr>
              <p:cNvPr id="54" name="Google Shape;1552;p32">
                <a:extLst>
                  <a:ext uri="{FF2B5EF4-FFF2-40B4-BE49-F238E27FC236}">
                    <a16:creationId xmlns:a16="http://schemas.microsoft.com/office/drawing/2014/main" id="{9D8E9295-7ECB-4161-BF90-FC810A665E8C}"/>
                  </a:ext>
                </a:extLst>
              </p:cNvPr>
              <p:cNvSpPr/>
              <p:nvPr/>
            </p:nvSpPr>
            <p:spPr>
              <a:xfrm>
                <a:off x="4734296" y="4402195"/>
                <a:ext cx="181508" cy="337523"/>
              </a:xfrm>
              <a:custGeom>
                <a:avLst/>
                <a:gdLst>
                  <a:gd name="f0" fmla="val 10800000"/>
                  <a:gd name="f1" fmla="val 5400000"/>
                  <a:gd name="f2" fmla="val 180"/>
                  <a:gd name="f3" fmla="val w"/>
                  <a:gd name="f4" fmla="val h"/>
                  <a:gd name="f5" fmla="val 0"/>
                  <a:gd name="f6" fmla="val 6205"/>
                  <a:gd name="f7" fmla="val 11071"/>
                  <a:gd name="f8" fmla="val 5714"/>
                  <a:gd name="f9" fmla="val 5695"/>
                  <a:gd name="f10" fmla="val 5676"/>
                  <a:gd name="f11" fmla="val 2"/>
                  <a:gd name="f12" fmla="val 5656"/>
                  <a:gd name="f13" fmla="val 5"/>
                  <a:gd name="f14" fmla="val 5061"/>
                  <a:gd name="f15" fmla="val 148"/>
                  <a:gd name="f16" fmla="val 4573"/>
                  <a:gd name="f17" fmla="val 541"/>
                  <a:gd name="f18" fmla="val 4109"/>
                  <a:gd name="f19" fmla="val 922"/>
                  <a:gd name="f20" fmla="val 2858"/>
                  <a:gd name="f21" fmla="val 2005"/>
                  <a:gd name="f22" fmla="val 2001"/>
                  <a:gd name="f23" fmla="val 3458"/>
                  <a:gd name="f24" fmla="val 1346"/>
                  <a:gd name="f25" fmla="val 4946"/>
                  <a:gd name="f26" fmla="val 620"/>
                  <a:gd name="f27" fmla="val 6649"/>
                  <a:gd name="f28" fmla="val 1"/>
                  <a:gd name="f29" fmla="val 8458"/>
                  <a:gd name="f30" fmla="val 49"/>
                  <a:gd name="f31" fmla="val 10340"/>
                  <a:gd name="f32" fmla="val 72"/>
                  <a:gd name="f33" fmla="val 10649"/>
                  <a:gd name="f34" fmla="val 251"/>
                  <a:gd name="f35" fmla="val 10983"/>
                  <a:gd name="f36" fmla="val 584"/>
                  <a:gd name="f37" fmla="val 11054"/>
                  <a:gd name="f38" fmla="val 628"/>
                  <a:gd name="f39" fmla="val 11066"/>
                  <a:gd name="f40" fmla="val 671"/>
                  <a:gd name="f41" fmla="val 713"/>
                  <a:gd name="f42" fmla="val 1019"/>
                  <a:gd name="f43" fmla="val 1288"/>
                  <a:gd name="f44" fmla="val 10789"/>
                  <a:gd name="f45" fmla="val 1382"/>
                  <a:gd name="f46" fmla="val 10506"/>
                  <a:gd name="f47" fmla="val 1775"/>
                  <a:gd name="f48" fmla="val 9482"/>
                  <a:gd name="f49" fmla="val 1918"/>
                  <a:gd name="f50" fmla="val 8375"/>
                  <a:gd name="f51" fmla="val 2216"/>
                  <a:gd name="f52" fmla="val 7315"/>
                  <a:gd name="f53" fmla="val 2918"/>
                  <a:gd name="f54" fmla="val 4863"/>
                  <a:gd name="f55" fmla="val 4275"/>
                  <a:gd name="f56" fmla="val 2648"/>
                  <a:gd name="f57" fmla="val 5978"/>
                  <a:gd name="f58" fmla="val 767"/>
                  <a:gd name="f59" fmla="val 6180"/>
                  <a:gd name="f60" fmla="val 588"/>
                  <a:gd name="f61" fmla="val 6204"/>
                  <a:gd name="f62" fmla="val 303"/>
                  <a:gd name="f63" fmla="val 6049"/>
                  <a:gd name="f64" fmla="val 88"/>
                  <a:gd name="f65" fmla="val 5936"/>
                  <a:gd name="f66" fmla="val 58"/>
                  <a:gd name="f67" fmla="val 5832"/>
                  <a:gd name="f68" fmla="+- 0 0 -90"/>
                  <a:gd name="f69" fmla="*/ f3 1 6205"/>
                  <a:gd name="f70" fmla="*/ f4 1 11071"/>
                  <a:gd name="f71" fmla="+- f7 0 f5"/>
                  <a:gd name="f72" fmla="+- f6 0 f5"/>
                  <a:gd name="f73" fmla="*/ f68 f0 1"/>
                  <a:gd name="f74" fmla="*/ f72 1 6205"/>
                  <a:gd name="f75" fmla="*/ f71 1 11071"/>
                  <a:gd name="f76" fmla="*/ 49172793 f72 1"/>
                  <a:gd name="f77" fmla="*/ 0 f71 1"/>
                  <a:gd name="f78" fmla="*/ 48673882 f72 1"/>
                  <a:gd name="f79" fmla="*/ 42829 f71 1"/>
                  <a:gd name="f80" fmla="*/ 35360864 f72 1"/>
                  <a:gd name="f81" fmla="*/ 7934352 f71 1"/>
                  <a:gd name="f82" fmla="*/ 11583287 f72 1"/>
                  <a:gd name="f83" fmla="*/ 42563532 f71 1"/>
                  <a:gd name="f84" fmla="*/ 421613 f72 1"/>
                  <a:gd name="f85" fmla="*/ 88982104 f71 1"/>
                  <a:gd name="f86" fmla="*/ 5025869 f72 1"/>
                  <a:gd name="f87" fmla="*/ 95126686 f71 1"/>
                  <a:gd name="f88" fmla="*/ 6135784 f72 1"/>
                  <a:gd name="f89" fmla="*/ 95272817 f71 1"/>
                  <a:gd name="f90" fmla="*/ 11893195 f72 1"/>
                  <a:gd name="f91" fmla="*/ 90410736 f71 1"/>
                  <a:gd name="f92" fmla="*/ 19070019 f72 1"/>
                  <a:gd name="f93" fmla="*/ 62949961 f71 1"/>
                  <a:gd name="f94" fmla="*/ 51444674 f72 1"/>
                  <a:gd name="f95" fmla="*/ 6600621 f71 1"/>
                  <a:gd name="f96" fmla="*/ 52055699 f72 1"/>
                  <a:gd name="f97" fmla="*/ 757155 f71 1"/>
                  <a:gd name="f98" fmla="*/ f73 1 f2"/>
                  <a:gd name="f99" fmla="*/ f76 1 6205"/>
                  <a:gd name="f100" fmla="*/ f77 1 11071"/>
                  <a:gd name="f101" fmla="*/ f78 1 6205"/>
                  <a:gd name="f102" fmla="*/ f79 1 11071"/>
                  <a:gd name="f103" fmla="*/ f80 1 6205"/>
                  <a:gd name="f104" fmla="*/ f81 1 11071"/>
                  <a:gd name="f105" fmla="*/ f82 1 6205"/>
                  <a:gd name="f106" fmla="*/ f83 1 11071"/>
                  <a:gd name="f107" fmla="*/ f84 1 6205"/>
                  <a:gd name="f108" fmla="*/ f85 1 11071"/>
                  <a:gd name="f109" fmla="*/ f86 1 6205"/>
                  <a:gd name="f110" fmla="*/ f87 1 11071"/>
                  <a:gd name="f111" fmla="*/ f88 1 6205"/>
                  <a:gd name="f112" fmla="*/ f89 1 11071"/>
                  <a:gd name="f113" fmla="*/ f90 1 6205"/>
                  <a:gd name="f114" fmla="*/ f91 1 11071"/>
                  <a:gd name="f115" fmla="*/ f92 1 6205"/>
                  <a:gd name="f116" fmla="*/ f93 1 11071"/>
                  <a:gd name="f117" fmla="*/ f94 1 6205"/>
                  <a:gd name="f118" fmla="*/ f95 1 11071"/>
                  <a:gd name="f119" fmla="*/ f96 1 6205"/>
                  <a:gd name="f120" fmla="*/ f97 1 11071"/>
                  <a:gd name="f121" fmla="*/ 0 1 f74"/>
                  <a:gd name="f122" fmla="*/ f6 1 f74"/>
                  <a:gd name="f123" fmla="*/ 0 1 f75"/>
                  <a:gd name="f124" fmla="*/ f7 1 f75"/>
                  <a:gd name="f125" fmla="+- f98 0 f1"/>
                  <a:gd name="f126" fmla="*/ f99 1 f74"/>
                  <a:gd name="f127" fmla="*/ f100 1 f75"/>
                  <a:gd name="f128" fmla="*/ f101 1 f74"/>
                  <a:gd name="f129" fmla="*/ f102 1 f75"/>
                  <a:gd name="f130" fmla="*/ f103 1 f74"/>
                  <a:gd name="f131" fmla="*/ f104 1 f75"/>
                  <a:gd name="f132" fmla="*/ f105 1 f74"/>
                  <a:gd name="f133" fmla="*/ f106 1 f75"/>
                  <a:gd name="f134" fmla="*/ f107 1 f74"/>
                  <a:gd name="f135" fmla="*/ f108 1 f75"/>
                  <a:gd name="f136" fmla="*/ f109 1 f74"/>
                  <a:gd name="f137" fmla="*/ f110 1 f75"/>
                  <a:gd name="f138" fmla="*/ f111 1 f74"/>
                  <a:gd name="f139" fmla="*/ f112 1 f75"/>
                  <a:gd name="f140" fmla="*/ f113 1 f74"/>
                  <a:gd name="f141" fmla="*/ f114 1 f75"/>
                  <a:gd name="f142" fmla="*/ f115 1 f74"/>
                  <a:gd name="f143" fmla="*/ f116 1 f75"/>
                  <a:gd name="f144" fmla="*/ f117 1 f74"/>
                  <a:gd name="f145" fmla="*/ f118 1 f75"/>
                  <a:gd name="f146" fmla="*/ f119 1 f74"/>
                  <a:gd name="f147" fmla="*/ f120 1 f75"/>
                  <a:gd name="f148" fmla="*/ f121 f69 1"/>
                  <a:gd name="f149" fmla="*/ f122 f69 1"/>
                  <a:gd name="f150" fmla="*/ f124 f70 1"/>
                  <a:gd name="f151" fmla="*/ f123 f70 1"/>
                  <a:gd name="f152" fmla="*/ f126 f69 1"/>
                  <a:gd name="f153" fmla="*/ f127 f70 1"/>
                  <a:gd name="f154" fmla="*/ f128 f69 1"/>
                  <a:gd name="f155" fmla="*/ f129 f70 1"/>
                  <a:gd name="f156" fmla="*/ f130 f69 1"/>
                  <a:gd name="f157" fmla="*/ f131 f70 1"/>
                  <a:gd name="f158" fmla="*/ f132 f69 1"/>
                  <a:gd name="f159" fmla="*/ f133 f70 1"/>
                  <a:gd name="f160" fmla="*/ f134 f69 1"/>
                  <a:gd name="f161" fmla="*/ f135 f70 1"/>
                  <a:gd name="f162" fmla="*/ f136 f69 1"/>
                  <a:gd name="f163" fmla="*/ f137 f70 1"/>
                  <a:gd name="f164" fmla="*/ f138 f69 1"/>
                  <a:gd name="f165" fmla="*/ f139 f70 1"/>
                  <a:gd name="f166" fmla="*/ f140 f69 1"/>
                  <a:gd name="f167" fmla="*/ f141 f70 1"/>
                  <a:gd name="f168" fmla="*/ f142 f69 1"/>
                  <a:gd name="f169" fmla="*/ f143 f70 1"/>
                  <a:gd name="f170" fmla="*/ f144 f69 1"/>
                  <a:gd name="f171" fmla="*/ f145 f70 1"/>
                  <a:gd name="f172" fmla="*/ f146 f69 1"/>
                  <a:gd name="f173" fmla="*/ f147 f70 1"/>
                </a:gdLst>
                <a:ahLst/>
                <a:cxnLst>
                  <a:cxn ang="3cd4">
                    <a:pos x="hc" y="t"/>
                  </a:cxn>
                  <a:cxn ang="0">
                    <a:pos x="r" y="vc"/>
                  </a:cxn>
                  <a:cxn ang="cd4">
                    <a:pos x="hc" y="b"/>
                  </a:cxn>
                  <a:cxn ang="cd2">
                    <a:pos x="l" y="vc"/>
                  </a:cxn>
                  <a:cxn ang="f125">
                    <a:pos x="f152" y="f153"/>
                  </a:cxn>
                  <a:cxn ang="f125">
                    <a:pos x="f154" y="f155"/>
                  </a:cxn>
                  <a:cxn ang="f125">
                    <a:pos x="f156" y="f157"/>
                  </a:cxn>
                  <a:cxn ang="f125">
                    <a:pos x="f158" y="f159"/>
                  </a:cxn>
                  <a:cxn ang="f125">
                    <a:pos x="f160" y="f161"/>
                  </a:cxn>
                  <a:cxn ang="f125">
                    <a:pos x="f162" y="f163"/>
                  </a:cxn>
                  <a:cxn ang="f125">
                    <a:pos x="f164" y="f165"/>
                  </a:cxn>
                  <a:cxn ang="f125">
                    <a:pos x="f166" y="f167"/>
                  </a:cxn>
                  <a:cxn ang="f125">
                    <a:pos x="f168" y="f169"/>
                  </a:cxn>
                  <a:cxn ang="f125">
                    <a:pos x="f170" y="f171"/>
                  </a:cxn>
                  <a:cxn ang="f125">
                    <a:pos x="f172" y="f173"/>
                  </a:cxn>
                  <a:cxn ang="f125">
                    <a:pos x="f152" y="f153"/>
                  </a:cxn>
                </a:cxnLst>
                <a:rect l="f148" t="f151" r="f149" b="f150"/>
                <a:pathLst>
                  <a:path w="6205" h="11071">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40" y="f7"/>
                      <a:pt x="f41" y="f7"/>
                    </a:cubicBezTo>
                    <a:cubicBezTo>
                      <a:pt x="f42" y="f7"/>
                      <a:pt x="f43" y="f44"/>
                      <a:pt x="f45" y="f46"/>
                    </a:cubicBezTo>
                    <a:cubicBezTo>
                      <a:pt x="f47" y="f48"/>
                      <a:pt x="f49" y="f50"/>
                      <a:pt x="f51" y="f52"/>
                    </a:cubicBezTo>
                    <a:cubicBezTo>
                      <a:pt x="f53" y="f54"/>
                      <a:pt x="f55" y="f56"/>
                      <a:pt x="f57" y="f58"/>
                    </a:cubicBezTo>
                    <a:cubicBezTo>
                      <a:pt x="f59" y="f60"/>
                      <a:pt x="f61" y="f62"/>
                      <a:pt x="f63" y="f64"/>
                    </a:cubicBezTo>
                    <a:cubicBezTo>
                      <a:pt x="f65" y="f66"/>
                      <a:pt x="f67"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5" name="Google Shape;1553;p32">
                <a:extLst>
                  <a:ext uri="{FF2B5EF4-FFF2-40B4-BE49-F238E27FC236}">
                    <a16:creationId xmlns:a16="http://schemas.microsoft.com/office/drawing/2014/main" id="{E6FA6122-0B3C-4AC5-824F-696110195CF5}"/>
                  </a:ext>
                </a:extLst>
              </p:cNvPr>
              <p:cNvSpPr/>
              <p:nvPr/>
            </p:nvSpPr>
            <p:spPr>
              <a:xfrm>
                <a:off x="4724558" y="4799932"/>
                <a:ext cx="48444" cy="193285"/>
              </a:xfrm>
              <a:custGeom>
                <a:avLst/>
                <a:gdLst>
                  <a:gd name="f0" fmla="val 10800000"/>
                  <a:gd name="f1" fmla="val 5400000"/>
                  <a:gd name="f2" fmla="val 180"/>
                  <a:gd name="f3" fmla="val w"/>
                  <a:gd name="f4" fmla="val h"/>
                  <a:gd name="f5" fmla="val 0"/>
                  <a:gd name="f6" fmla="val 1656"/>
                  <a:gd name="f7" fmla="val 6340"/>
                  <a:gd name="f8" fmla="val 921"/>
                  <a:gd name="f9" fmla="val 797"/>
                  <a:gd name="f10" fmla="val 671"/>
                  <a:gd name="f11" fmla="val 54"/>
                  <a:gd name="f12" fmla="val 596"/>
                  <a:gd name="f13" fmla="val 152"/>
                  <a:gd name="f14" fmla="val 274"/>
                  <a:gd name="f15" fmla="val 509"/>
                  <a:gd name="f16" fmla="val 179"/>
                  <a:gd name="f17" fmla="val 1009"/>
                  <a:gd name="f18" fmla="val 108"/>
                  <a:gd name="f19" fmla="val 1462"/>
                  <a:gd name="f20" fmla="val 1"/>
                  <a:gd name="f21" fmla="val 2629"/>
                  <a:gd name="f22" fmla="val 143"/>
                  <a:gd name="f23" fmla="val 3795"/>
                  <a:gd name="f24" fmla="val 322"/>
                  <a:gd name="f25" fmla="val 4950"/>
                  <a:gd name="f26" fmla="val 417"/>
                  <a:gd name="f27" fmla="val 5391"/>
                  <a:gd name="f28" fmla="val 477"/>
                  <a:gd name="f29" fmla="val 5891"/>
                  <a:gd name="f30" fmla="val 822"/>
                  <a:gd name="f31" fmla="val 6212"/>
                  <a:gd name="f32" fmla="val 905"/>
                  <a:gd name="f33" fmla="val 6300"/>
                  <a:gd name="f34" fmla="val 1019"/>
                  <a:gd name="f35" fmla="val 6339"/>
                  <a:gd name="f36" fmla="val 1135"/>
                  <a:gd name="f37" fmla="val 1366"/>
                  <a:gd name="f38" fmla="val 1604"/>
                  <a:gd name="f39" fmla="val 6181"/>
                  <a:gd name="f40" fmla="val 1620"/>
                  <a:gd name="f41" fmla="val 5927"/>
                  <a:gd name="f42" fmla="val 5427"/>
                  <a:gd name="f43" fmla="val 1608"/>
                  <a:gd name="f44" fmla="val 4915"/>
                  <a:gd name="f45" fmla="val 1596"/>
                  <a:gd name="f46" fmla="val 4403"/>
                  <a:gd name="f47" fmla="val 1489"/>
                  <a:gd name="f48" fmla="val 3522"/>
                  <a:gd name="f49" fmla="val 1536"/>
                  <a:gd name="f50" fmla="val 2617"/>
                  <a:gd name="f51" fmla="val 1724"/>
                  <a:gd name="f52" fmla="val 1417"/>
                  <a:gd name="f53" fmla="val 1212"/>
                  <a:gd name="f54" fmla="val 1465"/>
                  <a:gd name="f55" fmla="val 664"/>
                  <a:gd name="f56" fmla="val 1239"/>
                  <a:gd name="f57" fmla="val 188"/>
                  <a:gd name="f58" fmla="val 1178"/>
                  <a:gd name="f59" fmla="val 60"/>
                  <a:gd name="f60" fmla="val 1051"/>
                  <a:gd name="f61" fmla="+- 0 0 -90"/>
                  <a:gd name="f62" fmla="*/ f3 1 1656"/>
                  <a:gd name="f63" fmla="*/ f4 1 6340"/>
                  <a:gd name="f64" fmla="+- f7 0 f5"/>
                  <a:gd name="f65" fmla="+- f6 0 f5"/>
                  <a:gd name="f66" fmla="*/ f61 f0 1"/>
                  <a:gd name="f67" fmla="*/ f65 1 1656"/>
                  <a:gd name="f68" fmla="*/ f64 1 6340"/>
                  <a:gd name="f69" fmla="*/ 7926187 f65 1"/>
                  <a:gd name="f70" fmla="*/ 0 f64 1"/>
                  <a:gd name="f71" fmla="*/ 5129295 f65 1"/>
                  <a:gd name="f72" fmla="*/ 1308114 f64 1"/>
                  <a:gd name="f73" fmla="*/ 929346 f65 1"/>
                  <a:gd name="f74" fmla="*/ 12581388 f64 1"/>
                  <a:gd name="f75" fmla="*/ 2771276 f65 1"/>
                  <a:gd name="f76" fmla="*/ 42597838 f64 1"/>
                  <a:gd name="f77" fmla="*/ 7074099 f65 1"/>
                  <a:gd name="f78" fmla="*/ 53457903 f64 1"/>
                  <a:gd name="f79" fmla="*/ 9767687 f65 1"/>
                  <a:gd name="f80" fmla="*/ 54551010 f64 1"/>
                  <a:gd name="f81" fmla="*/ 13941589 f65 1"/>
                  <a:gd name="f82" fmla="*/ 51005451 f64 1"/>
                  <a:gd name="f83" fmla="*/ 13734981 f65 1"/>
                  <a:gd name="f84" fmla="*/ 37890317 f64 1"/>
                  <a:gd name="f85" fmla="*/ 12814447 f65 1"/>
                  <a:gd name="f86" fmla="*/ 14836047 f64 1"/>
                  <a:gd name="f87" fmla="*/ 10663035 f65 1"/>
                  <a:gd name="f88" fmla="*/ 1618021 f64 1"/>
                  <a:gd name="f89" fmla="*/ f66 1 f2"/>
                  <a:gd name="f90" fmla="*/ f69 1 1656"/>
                  <a:gd name="f91" fmla="*/ f70 1 6340"/>
                  <a:gd name="f92" fmla="*/ f71 1 1656"/>
                  <a:gd name="f93" fmla="*/ f72 1 6340"/>
                  <a:gd name="f94" fmla="*/ f73 1 1656"/>
                  <a:gd name="f95" fmla="*/ f74 1 6340"/>
                  <a:gd name="f96" fmla="*/ f75 1 1656"/>
                  <a:gd name="f97" fmla="*/ f76 1 6340"/>
                  <a:gd name="f98" fmla="*/ f77 1 1656"/>
                  <a:gd name="f99" fmla="*/ f78 1 6340"/>
                  <a:gd name="f100" fmla="*/ f79 1 1656"/>
                  <a:gd name="f101" fmla="*/ f80 1 6340"/>
                  <a:gd name="f102" fmla="*/ f81 1 1656"/>
                  <a:gd name="f103" fmla="*/ f82 1 6340"/>
                  <a:gd name="f104" fmla="*/ f83 1 1656"/>
                  <a:gd name="f105" fmla="*/ f84 1 6340"/>
                  <a:gd name="f106" fmla="*/ f85 1 1656"/>
                  <a:gd name="f107" fmla="*/ f86 1 6340"/>
                  <a:gd name="f108" fmla="*/ f87 1 1656"/>
                  <a:gd name="f109" fmla="*/ f88 1 6340"/>
                  <a:gd name="f110" fmla="*/ 0 1 f67"/>
                  <a:gd name="f111" fmla="*/ f6 1 f67"/>
                  <a:gd name="f112" fmla="*/ 0 1 f68"/>
                  <a:gd name="f113" fmla="*/ f7 1 f68"/>
                  <a:gd name="f114" fmla="+- f89 0 f1"/>
                  <a:gd name="f115" fmla="*/ f90 1 f67"/>
                  <a:gd name="f116" fmla="*/ f91 1 f68"/>
                  <a:gd name="f117" fmla="*/ f92 1 f67"/>
                  <a:gd name="f118" fmla="*/ f93 1 f68"/>
                  <a:gd name="f119" fmla="*/ f94 1 f67"/>
                  <a:gd name="f120" fmla="*/ f95 1 f68"/>
                  <a:gd name="f121" fmla="*/ f96 1 f67"/>
                  <a:gd name="f122" fmla="*/ f97 1 f68"/>
                  <a:gd name="f123" fmla="*/ f98 1 f67"/>
                  <a:gd name="f124" fmla="*/ f99 1 f68"/>
                  <a:gd name="f125" fmla="*/ f100 1 f67"/>
                  <a:gd name="f126" fmla="*/ f101 1 f68"/>
                  <a:gd name="f127" fmla="*/ f102 1 f67"/>
                  <a:gd name="f128" fmla="*/ f103 1 f68"/>
                  <a:gd name="f129" fmla="*/ f104 1 f67"/>
                  <a:gd name="f130" fmla="*/ f105 1 f68"/>
                  <a:gd name="f131" fmla="*/ f106 1 f67"/>
                  <a:gd name="f132" fmla="*/ f107 1 f68"/>
                  <a:gd name="f133" fmla="*/ f108 1 f67"/>
                  <a:gd name="f134" fmla="*/ f109 1 f68"/>
                  <a:gd name="f135" fmla="*/ f110 f62 1"/>
                  <a:gd name="f136" fmla="*/ f111 f62 1"/>
                  <a:gd name="f137" fmla="*/ f113 f63 1"/>
                  <a:gd name="f138" fmla="*/ f112 f63 1"/>
                  <a:gd name="f139" fmla="*/ f115 f62 1"/>
                  <a:gd name="f140" fmla="*/ f116 f63 1"/>
                  <a:gd name="f141" fmla="*/ f117 f62 1"/>
                  <a:gd name="f142" fmla="*/ f118 f63 1"/>
                  <a:gd name="f143" fmla="*/ f119 f62 1"/>
                  <a:gd name="f144" fmla="*/ f120 f63 1"/>
                  <a:gd name="f145" fmla="*/ f121 f62 1"/>
                  <a:gd name="f146" fmla="*/ f122 f63 1"/>
                  <a:gd name="f147" fmla="*/ f123 f62 1"/>
                  <a:gd name="f148" fmla="*/ f124 f63 1"/>
                  <a:gd name="f149" fmla="*/ f125 f62 1"/>
                  <a:gd name="f150" fmla="*/ f126 f63 1"/>
                  <a:gd name="f151" fmla="*/ f127 f62 1"/>
                  <a:gd name="f152" fmla="*/ f128 f63 1"/>
                  <a:gd name="f153" fmla="*/ f129 f62 1"/>
                  <a:gd name="f154" fmla="*/ f130 f63 1"/>
                  <a:gd name="f155" fmla="*/ f131 f62 1"/>
                  <a:gd name="f156" fmla="*/ f132 f63 1"/>
                  <a:gd name="f157" fmla="*/ f133 f62 1"/>
                  <a:gd name="f158" fmla="*/ f134 f63 1"/>
                </a:gdLst>
                <a:ahLst/>
                <a:cxnLst>
                  <a:cxn ang="3cd4">
                    <a:pos x="hc" y="t"/>
                  </a:cxn>
                  <a:cxn ang="0">
                    <a:pos x="r" y="vc"/>
                  </a:cxn>
                  <a:cxn ang="cd4">
                    <a:pos x="hc" y="b"/>
                  </a:cxn>
                  <a:cxn ang="cd2">
                    <a:pos x="l" y="vc"/>
                  </a:cxn>
                  <a:cxn ang="f114">
                    <a:pos x="f139" y="f140"/>
                  </a:cxn>
                  <a:cxn ang="f114">
                    <a:pos x="f141" y="f142"/>
                  </a:cxn>
                  <a:cxn ang="f114">
                    <a:pos x="f143" y="f144"/>
                  </a:cxn>
                  <a:cxn ang="f114">
                    <a:pos x="f145" y="f146"/>
                  </a:cxn>
                  <a:cxn ang="f114">
                    <a:pos x="f147" y="f148"/>
                  </a:cxn>
                  <a:cxn ang="f114">
                    <a:pos x="f149" y="f150"/>
                  </a:cxn>
                  <a:cxn ang="f114">
                    <a:pos x="f151" y="f152"/>
                  </a:cxn>
                  <a:cxn ang="f114">
                    <a:pos x="f153" y="f154"/>
                  </a:cxn>
                  <a:cxn ang="f114">
                    <a:pos x="f155" y="f156"/>
                  </a:cxn>
                  <a:cxn ang="f114">
                    <a:pos x="f157" y="f158"/>
                  </a:cxn>
                  <a:cxn ang="f114">
                    <a:pos x="f139" y="f140"/>
                  </a:cxn>
                </a:cxnLst>
                <a:rect l="f135" t="f138" r="f136" b="f137"/>
                <a:pathLst>
                  <a:path w="1656" h="6340">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5"/>
                    </a:cubicBezTo>
                    <a:cubicBezTo>
                      <a:pt x="f37" y="f35"/>
                      <a:pt x="f38" y="f39"/>
                      <a:pt x="f40" y="f41"/>
                    </a:cubicBezTo>
                    <a:cubicBezTo>
                      <a:pt x="f6" y="f42"/>
                      <a:pt x="f43" y="f44"/>
                      <a:pt x="f45" y="f46"/>
                    </a:cubicBezTo>
                    <a:cubicBezTo>
                      <a:pt x="f47" y="f48"/>
                      <a:pt x="f49" y="f50"/>
                      <a:pt x="f47" y="f51"/>
                    </a:cubicBezTo>
                    <a:cubicBezTo>
                      <a:pt x="f52" y="f53"/>
                      <a:pt x="f54" y="f55"/>
                      <a:pt x="f56" y="f57"/>
                    </a:cubicBezTo>
                    <a:cubicBezTo>
                      <a:pt x="f58" y="f59"/>
                      <a:pt x="f60"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6" name="Google Shape;1554;p32">
                <a:extLst>
                  <a:ext uri="{FF2B5EF4-FFF2-40B4-BE49-F238E27FC236}">
                    <a16:creationId xmlns:a16="http://schemas.microsoft.com/office/drawing/2014/main" id="{78B1B352-3579-412D-A746-21F3F651F98A}"/>
                  </a:ext>
                </a:extLst>
              </p:cNvPr>
              <p:cNvSpPr/>
              <p:nvPr/>
            </p:nvSpPr>
            <p:spPr>
              <a:xfrm>
                <a:off x="5689671" y="5521796"/>
                <a:ext cx="354933" cy="48655"/>
              </a:xfrm>
              <a:custGeom>
                <a:avLst/>
                <a:gdLst>
                  <a:gd name="f0" fmla="val 10800000"/>
                  <a:gd name="f1" fmla="val 5400000"/>
                  <a:gd name="f2" fmla="val 180"/>
                  <a:gd name="f3" fmla="val w"/>
                  <a:gd name="f4" fmla="val h"/>
                  <a:gd name="f5" fmla="val 0"/>
                  <a:gd name="f6" fmla="val 12134"/>
                  <a:gd name="f7" fmla="val 1596"/>
                  <a:gd name="f8" fmla="val 621"/>
                  <a:gd name="f9" fmla="val 1"/>
                  <a:gd name="f10" fmla="val 452"/>
                  <a:gd name="f11" fmla="val 292"/>
                  <a:gd name="f12" fmla="val 46"/>
                  <a:gd name="f13" fmla="val 132"/>
                  <a:gd name="f14" fmla="val 110"/>
                  <a:gd name="f15" fmla="val 60"/>
                  <a:gd name="f16" fmla="val 253"/>
                  <a:gd name="f17" fmla="val 420"/>
                  <a:gd name="f18" fmla="val 144"/>
                  <a:gd name="f19" fmla="val 550"/>
                  <a:gd name="f20" fmla="val 453"/>
                  <a:gd name="f21" fmla="val 836"/>
                  <a:gd name="f22" fmla="val 882"/>
                  <a:gd name="f23" fmla="val 920"/>
                  <a:gd name="f24" fmla="val 1275"/>
                  <a:gd name="f25" fmla="val 1015"/>
                  <a:gd name="f26" fmla="val 3347"/>
                  <a:gd name="f27" fmla="val 1442"/>
                  <a:gd name="f28" fmla="val 5474"/>
                  <a:gd name="f29" fmla="val 1595"/>
                  <a:gd name="f30" fmla="val 7599"/>
                  <a:gd name="f31" fmla="val 7904"/>
                  <a:gd name="f32" fmla="val 8209"/>
                  <a:gd name="f33" fmla="val 1592"/>
                  <a:gd name="f34" fmla="val 8514"/>
                  <a:gd name="f35" fmla="val 1586"/>
                  <a:gd name="f36" fmla="val 9490"/>
                  <a:gd name="f37" fmla="val 1515"/>
                  <a:gd name="f38" fmla="val 10466"/>
                  <a:gd name="f39" fmla="val 1432"/>
                  <a:gd name="f40" fmla="val 11431"/>
                  <a:gd name="f41" fmla="val 1312"/>
                  <a:gd name="f42" fmla="val 11717"/>
                  <a:gd name="f43" fmla="val 1289"/>
                  <a:gd name="f44" fmla="val 12086"/>
                  <a:gd name="f45" fmla="val 1158"/>
                  <a:gd name="f46" fmla="val 12098"/>
                  <a:gd name="f47" fmla="val 12133"/>
                  <a:gd name="f48" fmla="val 515"/>
                  <a:gd name="f49" fmla="val 11824"/>
                  <a:gd name="f50" fmla="val 312"/>
                  <a:gd name="f51" fmla="val 11538"/>
                  <a:gd name="f52" fmla="val 289"/>
                  <a:gd name="f53" fmla="val 11110"/>
                  <a:gd name="f54" fmla="val 250"/>
                  <a:gd name="f55" fmla="val 10680"/>
                  <a:gd name="f56" fmla="val 239"/>
                  <a:gd name="f57" fmla="val 10249"/>
                  <a:gd name="f58" fmla="val 9757"/>
                  <a:gd name="f59" fmla="val 9265"/>
                  <a:gd name="f60" fmla="val 8776"/>
                  <a:gd name="f61" fmla="val 8261"/>
                  <a:gd name="f62" fmla="val 7747"/>
                  <a:gd name="f63" fmla="val 308"/>
                  <a:gd name="f64" fmla="val 7233"/>
                  <a:gd name="f65" fmla="val 7033"/>
                  <a:gd name="f66" fmla="val 6833"/>
                  <a:gd name="f67" fmla="val 300"/>
                  <a:gd name="f68" fmla="val 6633"/>
                  <a:gd name="f69" fmla="val 277"/>
                  <a:gd name="f70" fmla="val 4644"/>
                  <a:gd name="f71" fmla="val 2668"/>
                  <a:gd name="f72" fmla="val 86"/>
                  <a:gd name="f73" fmla="val 679"/>
                  <a:gd name="f74" fmla="val 3"/>
                  <a:gd name="f75" fmla="val 660"/>
                  <a:gd name="f76" fmla="val 2"/>
                  <a:gd name="f77" fmla="val 640"/>
                  <a:gd name="f78" fmla="+- 0 0 -90"/>
                  <a:gd name="f79" fmla="*/ f3 1 12134"/>
                  <a:gd name="f80" fmla="*/ f4 1 1596"/>
                  <a:gd name="f81" fmla="+- f7 0 f5"/>
                  <a:gd name="f82" fmla="+- f6 0 f5"/>
                  <a:gd name="f83" fmla="*/ f78 f0 1"/>
                  <a:gd name="f84" fmla="*/ f82 1 12134"/>
                  <a:gd name="f85" fmla="*/ f81 1 1596"/>
                  <a:gd name="f86" fmla="*/ 5344198 f82 1"/>
                  <a:gd name="f87" fmla="*/ 8402 f81 1"/>
                  <a:gd name="f88" fmla="*/ 1135940 f82 1"/>
                  <a:gd name="f89" fmla="*/ 946548 f81 1"/>
                  <a:gd name="f90" fmla="*/ 1239243 f82 1"/>
                  <a:gd name="f91" fmla="*/ 4733169 f81 1"/>
                  <a:gd name="f92" fmla="*/ 10972259 f82 1"/>
                  <a:gd name="f93" fmla="*/ 8734797 f81 1"/>
                  <a:gd name="f94" fmla="*/ 65394725 f82 1"/>
                  <a:gd name="f95" fmla="*/ 13726212 f81 1"/>
                  <a:gd name="f96" fmla="*/ 73268640 f82 1"/>
                  <a:gd name="f97" fmla="*/ 13648525 f81 1"/>
                  <a:gd name="f98" fmla="*/ 98371543 f82 1"/>
                  <a:gd name="f99" fmla="*/ 11290558 f81 1"/>
                  <a:gd name="f100" fmla="*/ 104111329 f82 1"/>
                  <a:gd name="f101" fmla="*/ 7194439 f81 1"/>
                  <a:gd name="f102" fmla="*/ 99292066 f82 1"/>
                  <a:gd name="f103" fmla="*/ 2486886 f81 1"/>
                  <a:gd name="f104" fmla="*/ 88199701 f82 1"/>
                  <a:gd name="f105" fmla="*/ 2056871 f81 1"/>
                  <a:gd name="f106" fmla="*/ 75523307 f82 1"/>
                  <a:gd name="f107" fmla="*/ 2177408 f81 1"/>
                  <a:gd name="f108" fmla="*/ 62244720 f82 1"/>
                  <a:gd name="f109" fmla="*/ 2650682 f81 1"/>
                  <a:gd name="f110" fmla="*/ 57081532 f82 1"/>
                  <a:gd name="f111" fmla="*/ 2383583 f81 1"/>
                  <a:gd name="f112" fmla="*/ 5843088 f82 1"/>
                  <a:gd name="f113" fmla="*/ 25616 f81 1"/>
                  <a:gd name="f114" fmla="*/ f83 1 f2"/>
                  <a:gd name="f115" fmla="*/ f86 1 12134"/>
                  <a:gd name="f116" fmla="*/ f87 1 1596"/>
                  <a:gd name="f117" fmla="*/ f88 1 12134"/>
                  <a:gd name="f118" fmla="*/ f89 1 1596"/>
                  <a:gd name="f119" fmla="*/ f90 1 12134"/>
                  <a:gd name="f120" fmla="*/ f91 1 1596"/>
                  <a:gd name="f121" fmla="*/ f92 1 12134"/>
                  <a:gd name="f122" fmla="*/ f93 1 1596"/>
                  <a:gd name="f123" fmla="*/ f94 1 12134"/>
                  <a:gd name="f124" fmla="*/ f95 1 1596"/>
                  <a:gd name="f125" fmla="*/ f96 1 12134"/>
                  <a:gd name="f126" fmla="*/ f97 1 1596"/>
                  <a:gd name="f127" fmla="*/ f98 1 12134"/>
                  <a:gd name="f128" fmla="*/ f99 1 1596"/>
                  <a:gd name="f129" fmla="*/ f100 1 12134"/>
                  <a:gd name="f130" fmla="*/ f101 1 1596"/>
                  <a:gd name="f131" fmla="*/ f102 1 12134"/>
                  <a:gd name="f132" fmla="*/ f103 1 1596"/>
                  <a:gd name="f133" fmla="*/ f104 1 12134"/>
                  <a:gd name="f134" fmla="*/ f105 1 1596"/>
                  <a:gd name="f135" fmla="*/ f106 1 12134"/>
                  <a:gd name="f136" fmla="*/ f107 1 1596"/>
                  <a:gd name="f137" fmla="*/ f108 1 12134"/>
                  <a:gd name="f138" fmla="*/ f109 1 1596"/>
                  <a:gd name="f139" fmla="*/ f110 1 12134"/>
                  <a:gd name="f140" fmla="*/ f111 1 1596"/>
                  <a:gd name="f141" fmla="*/ f112 1 12134"/>
                  <a:gd name="f142" fmla="*/ f113 1 1596"/>
                  <a:gd name="f143" fmla="*/ 0 1 f84"/>
                  <a:gd name="f144" fmla="*/ f6 1 f84"/>
                  <a:gd name="f145" fmla="*/ 0 1 f85"/>
                  <a:gd name="f146" fmla="*/ f7 1 f85"/>
                  <a:gd name="f147" fmla="+- f114 0 f1"/>
                  <a:gd name="f148" fmla="*/ f115 1 f84"/>
                  <a:gd name="f149" fmla="*/ f116 1 f85"/>
                  <a:gd name="f150" fmla="*/ f117 1 f84"/>
                  <a:gd name="f151" fmla="*/ f118 1 f85"/>
                  <a:gd name="f152" fmla="*/ f119 1 f84"/>
                  <a:gd name="f153" fmla="*/ f120 1 f85"/>
                  <a:gd name="f154" fmla="*/ f121 1 f84"/>
                  <a:gd name="f155" fmla="*/ f122 1 f85"/>
                  <a:gd name="f156" fmla="*/ f123 1 f84"/>
                  <a:gd name="f157" fmla="*/ f124 1 f85"/>
                  <a:gd name="f158" fmla="*/ f125 1 f84"/>
                  <a:gd name="f159" fmla="*/ f126 1 f85"/>
                  <a:gd name="f160" fmla="*/ f127 1 f84"/>
                  <a:gd name="f161" fmla="*/ f128 1 f85"/>
                  <a:gd name="f162" fmla="*/ f129 1 f84"/>
                  <a:gd name="f163" fmla="*/ f130 1 f85"/>
                  <a:gd name="f164" fmla="*/ f131 1 f84"/>
                  <a:gd name="f165" fmla="*/ f132 1 f85"/>
                  <a:gd name="f166" fmla="*/ f133 1 f84"/>
                  <a:gd name="f167" fmla="*/ f134 1 f85"/>
                  <a:gd name="f168" fmla="*/ f135 1 f84"/>
                  <a:gd name="f169" fmla="*/ f136 1 f85"/>
                  <a:gd name="f170" fmla="*/ f137 1 f84"/>
                  <a:gd name="f171" fmla="*/ f138 1 f85"/>
                  <a:gd name="f172" fmla="*/ f139 1 f84"/>
                  <a:gd name="f173" fmla="*/ f140 1 f85"/>
                  <a:gd name="f174" fmla="*/ f141 1 f84"/>
                  <a:gd name="f175" fmla="*/ f142 1 f85"/>
                  <a:gd name="f176" fmla="*/ f143 f79 1"/>
                  <a:gd name="f177" fmla="*/ f144 f79 1"/>
                  <a:gd name="f178" fmla="*/ f146 f80 1"/>
                  <a:gd name="f179" fmla="*/ f145 f80 1"/>
                  <a:gd name="f180" fmla="*/ f148 f79 1"/>
                  <a:gd name="f181" fmla="*/ f149 f80 1"/>
                  <a:gd name="f182" fmla="*/ f150 f79 1"/>
                  <a:gd name="f183" fmla="*/ f151 f80 1"/>
                  <a:gd name="f184" fmla="*/ f152 f79 1"/>
                  <a:gd name="f185" fmla="*/ f153 f80 1"/>
                  <a:gd name="f186" fmla="*/ f154 f79 1"/>
                  <a:gd name="f187" fmla="*/ f155 f80 1"/>
                  <a:gd name="f188" fmla="*/ f156 f79 1"/>
                  <a:gd name="f189" fmla="*/ f157 f80 1"/>
                  <a:gd name="f190" fmla="*/ f158 f79 1"/>
                  <a:gd name="f191" fmla="*/ f159 f80 1"/>
                  <a:gd name="f192" fmla="*/ f160 f79 1"/>
                  <a:gd name="f193" fmla="*/ f161 f80 1"/>
                  <a:gd name="f194" fmla="*/ f162 f79 1"/>
                  <a:gd name="f195" fmla="*/ f163 f80 1"/>
                  <a:gd name="f196" fmla="*/ f164 f79 1"/>
                  <a:gd name="f197" fmla="*/ f165 f80 1"/>
                  <a:gd name="f198" fmla="*/ f166 f79 1"/>
                  <a:gd name="f199" fmla="*/ f167 f80 1"/>
                  <a:gd name="f200" fmla="*/ f168 f79 1"/>
                  <a:gd name="f201" fmla="*/ f169 f80 1"/>
                  <a:gd name="f202" fmla="*/ f170 f79 1"/>
                  <a:gd name="f203" fmla="*/ f171 f80 1"/>
                  <a:gd name="f204" fmla="*/ f172 f79 1"/>
                  <a:gd name="f205" fmla="*/ f173 f80 1"/>
                  <a:gd name="f206" fmla="*/ f174 f79 1"/>
                  <a:gd name="f207" fmla="*/ f175 f80 1"/>
                </a:gdLst>
                <a:ahLst/>
                <a:cxnLst>
                  <a:cxn ang="3cd4">
                    <a:pos x="hc" y="t"/>
                  </a:cxn>
                  <a:cxn ang="0">
                    <a:pos x="r" y="vc"/>
                  </a:cxn>
                  <a:cxn ang="cd4">
                    <a:pos x="hc" y="b"/>
                  </a:cxn>
                  <a:cxn ang="cd2">
                    <a:pos x="l" y="vc"/>
                  </a:cxn>
                  <a:cxn ang="f147">
                    <a:pos x="f180" y="f181"/>
                  </a:cxn>
                  <a:cxn ang="f147">
                    <a:pos x="f182" y="f183"/>
                  </a:cxn>
                  <a:cxn ang="f147">
                    <a:pos x="f184" y="f185"/>
                  </a:cxn>
                  <a:cxn ang="f147">
                    <a:pos x="f186" y="f187"/>
                  </a:cxn>
                  <a:cxn ang="f147">
                    <a:pos x="f188" y="f189"/>
                  </a:cxn>
                  <a:cxn ang="f147">
                    <a:pos x="f190" y="f191"/>
                  </a:cxn>
                  <a:cxn ang="f147">
                    <a:pos x="f192" y="f193"/>
                  </a:cxn>
                  <a:cxn ang="f147">
                    <a:pos x="f194" y="f195"/>
                  </a:cxn>
                  <a:cxn ang="f147">
                    <a:pos x="f196" y="f197"/>
                  </a:cxn>
                  <a:cxn ang="f147">
                    <a:pos x="f198" y="f199"/>
                  </a:cxn>
                  <a:cxn ang="f147">
                    <a:pos x="f200" y="f201"/>
                  </a:cxn>
                  <a:cxn ang="f147">
                    <a:pos x="f202" y="f203"/>
                  </a:cxn>
                  <a:cxn ang="f147">
                    <a:pos x="f204" y="f205"/>
                  </a:cxn>
                  <a:cxn ang="f147">
                    <a:pos x="f206" y="f207"/>
                  </a:cxn>
                  <a:cxn ang="f147">
                    <a:pos x="f180" y="f181"/>
                  </a:cxn>
                </a:cxnLst>
                <a:rect l="f176" t="f179" r="f177" b="f178"/>
                <a:pathLst>
                  <a:path w="12134" h="1596">
                    <a:moveTo>
                      <a:pt x="f8" y="f9"/>
                    </a:moveTo>
                    <a:cubicBezTo>
                      <a:pt x="f10" y="f9"/>
                      <a:pt x="f11" y="f12"/>
                      <a:pt x="f13" y="f14"/>
                    </a:cubicBezTo>
                    <a:cubicBezTo>
                      <a:pt x="f15" y="f16"/>
                      <a:pt x="f9"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cubicBezTo>
                      <a:pt x="f42" y="f43"/>
                      <a:pt x="f44" y="f45"/>
                      <a:pt x="f46" y="f21"/>
                    </a:cubicBezTo>
                    <a:cubicBezTo>
                      <a:pt x="f47" y="f48"/>
                      <a:pt x="f49" y="f50"/>
                      <a:pt x="f51" y="f52"/>
                    </a:cubicBezTo>
                    <a:cubicBezTo>
                      <a:pt x="f53" y="f54"/>
                      <a:pt x="f55" y="f56"/>
                      <a:pt x="f57" y="f56"/>
                    </a:cubicBezTo>
                    <a:cubicBezTo>
                      <a:pt x="f58" y="f56"/>
                      <a:pt x="f59" y="f16"/>
                      <a:pt x="f60" y="f16"/>
                    </a:cubicBezTo>
                    <a:cubicBezTo>
                      <a:pt x="f61" y="f16"/>
                      <a:pt x="f62" y="f63"/>
                      <a:pt x="f64" y="f63"/>
                    </a:cubicBezTo>
                    <a:cubicBezTo>
                      <a:pt x="f65" y="f63"/>
                      <a:pt x="f66" y="f67"/>
                      <a:pt x="f68" y="f69"/>
                    </a:cubicBezTo>
                    <a:cubicBezTo>
                      <a:pt x="f70" y="f16"/>
                      <a:pt x="f71" y="f72"/>
                      <a:pt x="f73" y="f74"/>
                    </a:cubicBezTo>
                    <a:cubicBezTo>
                      <a:pt x="f75" y="f76"/>
                      <a:pt x="f77"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7" name="Google Shape;1555;p32">
                <a:extLst>
                  <a:ext uri="{FF2B5EF4-FFF2-40B4-BE49-F238E27FC236}">
                    <a16:creationId xmlns:a16="http://schemas.microsoft.com/office/drawing/2014/main" id="{B285DDD1-6C9E-4E92-B5BD-F0816A61F1A7}"/>
                  </a:ext>
                </a:extLst>
              </p:cNvPr>
              <p:cNvSpPr/>
              <p:nvPr/>
            </p:nvSpPr>
            <p:spPr>
              <a:xfrm>
                <a:off x="6092308" y="5520818"/>
                <a:ext cx="146633" cy="52468"/>
              </a:xfrm>
              <a:custGeom>
                <a:avLst/>
                <a:gdLst>
                  <a:gd name="f0" fmla="val 10800000"/>
                  <a:gd name="f1" fmla="val 5400000"/>
                  <a:gd name="f2" fmla="val 180"/>
                  <a:gd name="f3" fmla="val w"/>
                  <a:gd name="f4" fmla="val h"/>
                  <a:gd name="f5" fmla="val 0"/>
                  <a:gd name="f6" fmla="val 5013"/>
                  <a:gd name="f7" fmla="val 1721"/>
                  <a:gd name="f8" fmla="val 3946"/>
                  <a:gd name="f9" fmla="val 1"/>
                  <a:gd name="f10" fmla="val 3393"/>
                  <a:gd name="f11" fmla="val 2842"/>
                  <a:gd name="f12" fmla="val 114"/>
                  <a:gd name="f13" fmla="val 2298"/>
                  <a:gd name="f14" fmla="val 142"/>
                  <a:gd name="f15" fmla="val 1667"/>
                  <a:gd name="f16" fmla="val 237"/>
                  <a:gd name="f17" fmla="val 1036"/>
                  <a:gd name="f18" fmla="val 285"/>
                  <a:gd name="f19" fmla="val 441"/>
                  <a:gd name="f20" fmla="val 475"/>
                  <a:gd name="f21" fmla="val 143"/>
                  <a:gd name="f22" fmla="val 559"/>
                  <a:gd name="f23" fmla="val 952"/>
                  <a:gd name="f24" fmla="val 215"/>
                  <a:gd name="f25" fmla="val 1190"/>
                  <a:gd name="f26" fmla="val 453"/>
                  <a:gd name="f27" fmla="val 1487"/>
                  <a:gd name="f28" fmla="val 858"/>
                  <a:gd name="f29" fmla="val 1595"/>
                  <a:gd name="f30" fmla="val 1227"/>
                  <a:gd name="f31" fmla="val 1678"/>
                  <a:gd name="f32" fmla="val 1401"/>
                  <a:gd name="f33" fmla="val 1708"/>
                  <a:gd name="f34" fmla="val 1574"/>
                  <a:gd name="f35" fmla="val 1748"/>
                  <a:gd name="f36" fmla="val 2546"/>
                  <a:gd name="f37" fmla="val 3335"/>
                  <a:gd name="f38" fmla="val 1443"/>
                  <a:gd name="f39" fmla="val 4108"/>
                  <a:gd name="f40" fmla="val 1237"/>
                  <a:gd name="f41" fmla="val 4418"/>
                  <a:gd name="f42" fmla="val 1130"/>
                  <a:gd name="f43" fmla="val 4846"/>
                  <a:gd name="f44" fmla="val 1047"/>
                  <a:gd name="f45" fmla="val 4930"/>
                  <a:gd name="f46" fmla="val 678"/>
                  <a:gd name="f47" fmla="val 356"/>
                  <a:gd name="f48" fmla="val 4739"/>
                  <a:gd name="f49" fmla="val 71"/>
                  <a:gd name="f50" fmla="val 4430"/>
                  <a:gd name="f51" fmla="val 35"/>
                  <a:gd name="f52" fmla="val 4268"/>
                  <a:gd name="f53" fmla="val 11"/>
                  <a:gd name="f54" fmla="val 4107"/>
                  <a:gd name="f55" fmla="+- 0 0 -90"/>
                  <a:gd name="f56" fmla="*/ f3 1 5013"/>
                  <a:gd name="f57" fmla="*/ f4 1 1721"/>
                  <a:gd name="f58" fmla="+- f7 0 f5"/>
                  <a:gd name="f59" fmla="+- f6 0 f5"/>
                  <a:gd name="f60" fmla="*/ f55 f0 1"/>
                  <a:gd name="f61" fmla="*/ f59 1 5013"/>
                  <a:gd name="f62" fmla="*/ f58 1 1721"/>
                  <a:gd name="f63" fmla="*/ 33957888 f59 1"/>
                  <a:gd name="f64" fmla="*/ 8402 f58 1"/>
                  <a:gd name="f65" fmla="*/ 19775978 f59 1"/>
                  <a:gd name="f66" fmla="*/ 1222064 f58 1"/>
                  <a:gd name="f67" fmla="*/ 3795030 f59 1"/>
                  <a:gd name="f68" fmla="*/ 4087809 f58 1"/>
                  <a:gd name="f69" fmla="*/ 1850270 f59 1"/>
                  <a:gd name="f70" fmla="*/ 10240958 f58 1"/>
                  <a:gd name="f71" fmla="*/ 10559058 f59 1"/>
                  <a:gd name="f72" fmla="*/ 14440904 f58 1"/>
                  <a:gd name="f73" fmla="*/ 15042800 f59 1"/>
                  <a:gd name="f74" fmla="*/ 14810880 f58 1"/>
                  <a:gd name="f75" fmla="*/ 35352096 f59 1"/>
                  <a:gd name="f76" fmla="*/ 10645792 f58 1"/>
                  <a:gd name="f77" fmla="*/ 42426032 f59 1"/>
                  <a:gd name="f78" fmla="*/ 5834815 f58 1"/>
                  <a:gd name="f79" fmla="*/ 38123300 f59 1"/>
                  <a:gd name="f80" fmla="*/ 301100 f58 1"/>
                  <a:gd name="f81" fmla="*/ f60 1 f2"/>
                  <a:gd name="f82" fmla="*/ f63 1 5013"/>
                  <a:gd name="f83" fmla="*/ f64 1 1721"/>
                  <a:gd name="f84" fmla="*/ f65 1 5013"/>
                  <a:gd name="f85" fmla="*/ f66 1 1721"/>
                  <a:gd name="f86" fmla="*/ f67 1 5013"/>
                  <a:gd name="f87" fmla="*/ f68 1 1721"/>
                  <a:gd name="f88" fmla="*/ f69 1 5013"/>
                  <a:gd name="f89" fmla="*/ f70 1 1721"/>
                  <a:gd name="f90" fmla="*/ f71 1 5013"/>
                  <a:gd name="f91" fmla="*/ f72 1 1721"/>
                  <a:gd name="f92" fmla="*/ f73 1 5013"/>
                  <a:gd name="f93" fmla="*/ f74 1 1721"/>
                  <a:gd name="f94" fmla="*/ f75 1 5013"/>
                  <a:gd name="f95" fmla="*/ f76 1 1721"/>
                  <a:gd name="f96" fmla="*/ f77 1 5013"/>
                  <a:gd name="f97" fmla="*/ f78 1 1721"/>
                  <a:gd name="f98" fmla="*/ f79 1 5013"/>
                  <a:gd name="f99" fmla="*/ f80 1 1721"/>
                  <a:gd name="f100" fmla="*/ 0 1 f61"/>
                  <a:gd name="f101" fmla="*/ f6 1 f61"/>
                  <a:gd name="f102" fmla="*/ 0 1 f62"/>
                  <a:gd name="f103" fmla="*/ f7 1 f62"/>
                  <a:gd name="f104" fmla="+- f81 0 f1"/>
                  <a:gd name="f105" fmla="*/ f82 1 f61"/>
                  <a:gd name="f106" fmla="*/ f83 1 f62"/>
                  <a:gd name="f107" fmla="*/ f84 1 f61"/>
                  <a:gd name="f108" fmla="*/ f85 1 f62"/>
                  <a:gd name="f109" fmla="*/ f86 1 f61"/>
                  <a:gd name="f110" fmla="*/ f87 1 f62"/>
                  <a:gd name="f111" fmla="*/ f88 1 f61"/>
                  <a:gd name="f112" fmla="*/ f89 1 f62"/>
                  <a:gd name="f113" fmla="*/ f90 1 f61"/>
                  <a:gd name="f114" fmla="*/ f91 1 f62"/>
                  <a:gd name="f115" fmla="*/ f92 1 f61"/>
                  <a:gd name="f116" fmla="*/ f93 1 f62"/>
                  <a:gd name="f117" fmla="*/ f94 1 f61"/>
                  <a:gd name="f118" fmla="*/ f95 1 f62"/>
                  <a:gd name="f119" fmla="*/ f96 1 f61"/>
                  <a:gd name="f120" fmla="*/ f97 1 f62"/>
                  <a:gd name="f121" fmla="*/ f98 1 f61"/>
                  <a:gd name="f122" fmla="*/ f99 1 f62"/>
                  <a:gd name="f123" fmla="*/ f100 f56 1"/>
                  <a:gd name="f124" fmla="*/ f101 f56 1"/>
                  <a:gd name="f125" fmla="*/ f103 f57 1"/>
                  <a:gd name="f126" fmla="*/ f102 f57 1"/>
                  <a:gd name="f127" fmla="*/ f105 f56 1"/>
                  <a:gd name="f128" fmla="*/ f106 f57 1"/>
                  <a:gd name="f129" fmla="*/ f107 f56 1"/>
                  <a:gd name="f130" fmla="*/ f108 f57 1"/>
                  <a:gd name="f131" fmla="*/ f109 f56 1"/>
                  <a:gd name="f132" fmla="*/ f110 f57 1"/>
                  <a:gd name="f133" fmla="*/ f111 f56 1"/>
                  <a:gd name="f134" fmla="*/ f112 f57 1"/>
                  <a:gd name="f135" fmla="*/ f113 f56 1"/>
                  <a:gd name="f136" fmla="*/ f114 f57 1"/>
                  <a:gd name="f137" fmla="*/ f115 f56 1"/>
                  <a:gd name="f138" fmla="*/ f116 f57 1"/>
                  <a:gd name="f139" fmla="*/ f117 f56 1"/>
                  <a:gd name="f140" fmla="*/ f118 f57 1"/>
                  <a:gd name="f141" fmla="*/ f119 f56 1"/>
                  <a:gd name="f142" fmla="*/ f120 f57 1"/>
                  <a:gd name="f143" fmla="*/ f121 f56 1"/>
                  <a:gd name="f144" fmla="*/ f122 f57 1"/>
                </a:gdLst>
                <a:ahLst/>
                <a:cxnLst>
                  <a:cxn ang="3cd4">
                    <a:pos x="hc" y="t"/>
                  </a:cxn>
                  <a:cxn ang="0">
                    <a:pos x="r" y="vc"/>
                  </a:cxn>
                  <a:cxn ang="cd4">
                    <a:pos x="hc" y="b"/>
                  </a:cxn>
                  <a:cxn ang="cd2">
                    <a:pos x="l" y="vc"/>
                  </a:cxn>
                  <a:cxn ang="f104">
                    <a:pos x="f127" y="f128"/>
                  </a:cxn>
                  <a:cxn ang="f104">
                    <a:pos x="f129" y="f130"/>
                  </a:cxn>
                  <a:cxn ang="f104">
                    <a:pos x="f131" y="f132"/>
                  </a:cxn>
                  <a:cxn ang="f104">
                    <a:pos x="f133" y="f134"/>
                  </a:cxn>
                  <a:cxn ang="f104">
                    <a:pos x="f135" y="f136"/>
                  </a:cxn>
                  <a:cxn ang="f104">
                    <a:pos x="f137" y="f138"/>
                  </a:cxn>
                  <a:cxn ang="f104">
                    <a:pos x="f139" y="f140"/>
                  </a:cxn>
                  <a:cxn ang="f104">
                    <a:pos x="f141" y="f142"/>
                  </a:cxn>
                  <a:cxn ang="f104">
                    <a:pos x="f143" y="f144"/>
                  </a:cxn>
                  <a:cxn ang="f104">
                    <a:pos x="f127" y="f128"/>
                  </a:cxn>
                </a:cxnLst>
                <a:rect l="f123" t="f126" r="f124" b="f125"/>
                <a:pathLst>
                  <a:path w="5013" h="1721">
                    <a:moveTo>
                      <a:pt x="f8" y="f9"/>
                    </a:moveTo>
                    <a:cubicBezTo>
                      <a:pt x="f10" y="f9"/>
                      <a:pt x="f11" y="f12"/>
                      <a:pt x="f13" y="f14"/>
                    </a:cubicBezTo>
                    <a:cubicBezTo>
                      <a:pt x="f15" y="f16"/>
                      <a:pt x="f17" y="f18"/>
                      <a:pt x="f19" y="f20"/>
                    </a:cubicBezTo>
                    <a:cubicBezTo>
                      <a:pt x="f21" y="f22"/>
                      <a:pt x="f5" y="f23"/>
                      <a:pt x="f24" y="f25"/>
                    </a:cubicBezTo>
                    <a:cubicBezTo>
                      <a:pt x="f26" y="f27"/>
                      <a:pt x="f28" y="f29"/>
                      <a:pt x="f30" y="f31"/>
                    </a:cubicBezTo>
                    <a:cubicBezTo>
                      <a:pt x="f32" y="f33"/>
                      <a:pt x="f34" y="f7"/>
                      <a:pt x="f35" y="f7"/>
                    </a:cubicBezTo>
                    <a:cubicBezTo>
                      <a:pt x="f36" y="f7"/>
                      <a:pt x="f37" y="f38"/>
                      <a:pt x="f39" y="f40"/>
                    </a:cubicBezTo>
                    <a:cubicBezTo>
                      <a:pt x="f41" y="f42"/>
                      <a:pt x="f43" y="f44"/>
                      <a:pt x="f45" y="f46"/>
                    </a:cubicBezTo>
                    <a:cubicBezTo>
                      <a:pt x="f6" y="f47"/>
                      <a:pt x="f48" y="f49"/>
                      <a:pt x="f50" y="f51"/>
                    </a:cubicBezTo>
                    <a:cubicBezTo>
                      <a:pt x="f52" y="f53"/>
                      <a:pt x="f54"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nvGrpSpPr>
            <p:cNvPr id="58" name="Google Shape;1556;p32">
              <a:extLst>
                <a:ext uri="{FF2B5EF4-FFF2-40B4-BE49-F238E27FC236}">
                  <a16:creationId xmlns:a16="http://schemas.microsoft.com/office/drawing/2014/main" id="{83158B3C-0C63-4209-A89F-F7106DD44889}"/>
                </a:ext>
              </a:extLst>
            </p:cNvPr>
            <p:cNvGrpSpPr/>
            <p:nvPr/>
          </p:nvGrpSpPr>
          <p:grpSpPr>
            <a:xfrm>
              <a:off x="6110862" y="5064980"/>
              <a:ext cx="1110675" cy="1107219"/>
              <a:chOff x="6110862" y="5064980"/>
              <a:chExt cx="1110675" cy="1107219"/>
            </a:xfrm>
          </p:grpSpPr>
          <p:sp>
            <p:nvSpPr>
              <p:cNvPr id="59" name="Google Shape;1557;p32">
                <a:extLst>
                  <a:ext uri="{FF2B5EF4-FFF2-40B4-BE49-F238E27FC236}">
                    <a16:creationId xmlns:a16="http://schemas.microsoft.com/office/drawing/2014/main" id="{B6CAE962-B710-436A-9CD7-94B532AAC22C}"/>
                  </a:ext>
                </a:extLst>
              </p:cNvPr>
              <p:cNvSpPr/>
              <p:nvPr/>
            </p:nvSpPr>
            <p:spPr>
              <a:xfrm>
                <a:off x="6172529" y="5138516"/>
                <a:ext cx="1049008" cy="1033683"/>
              </a:xfrm>
              <a:custGeom>
                <a:avLst/>
                <a:gdLst>
                  <a:gd name="f0" fmla="val 10800000"/>
                  <a:gd name="f1" fmla="val 5400000"/>
                  <a:gd name="f2" fmla="val 180"/>
                  <a:gd name="f3" fmla="val w"/>
                  <a:gd name="f4" fmla="val h"/>
                  <a:gd name="f5" fmla="val 0"/>
                  <a:gd name="f6" fmla="val 35862"/>
                  <a:gd name="f7" fmla="val 33905"/>
                  <a:gd name="f8" fmla="val 17087"/>
                  <a:gd name="f9" fmla="val 16972"/>
                  <a:gd name="f10" fmla="val 16856"/>
                  <a:gd name="f11" fmla="val 1"/>
                  <a:gd name="f12" fmla="val 16740"/>
                  <a:gd name="f13" fmla="val 4"/>
                  <a:gd name="f14" fmla="val 14728"/>
                  <a:gd name="f15" fmla="val 28"/>
                  <a:gd name="f16" fmla="val 12716"/>
                  <a:gd name="f17" fmla="val 540"/>
                  <a:gd name="f18" fmla="val 10942"/>
                  <a:gd name="f19" fmla="val 1480"/>
                  <a:gd name="f20" fmla="val 9716"/>
                  <a:gd name="f21" fmla="val 2147"/>
                  <a:gd name="f22" fmla="val 8608"/>
                  <a:gd name="f23" fmla="val 2981"/>
                  <a:gd name="f24" fmla="val 7525"/>
                  <a:gd name="f25" fmla="val 3850"/>
                  <a:gd name="f26" fmla="val 5263"/>
                  <a:gd name="f27" fmla="val 5707"/>
                  <a:gd name="f28" fmla="val 3179"/>
                  <a:gd name="f29" fmla="val 7850"/>
                  <a:gd name="f30" fmla="val 1727"/>
                  <a:gd name="f31" fmla="val 10410"/>
                  <a:gd name="f32" fmla="val 893"/>
                  <a:gd name="f33" fmla="val 11863"/>
                  <a:gd name="f34" fmla="val 417"/>
                  <a:gd name="f35" fmla="val 13494"/>
                  <a:gd name="f36" fmla="val 286"/>
                  <a:gd name="f37" fmla="val 15161"/>
                  <a:gd name="f38" fmla="val 107"/>
                  <a:gd name="f39" fmla="val 16220"/>
                  <a:gd name="f40" fmla="val 17292"/>
                  <a:gd name="f41" fmla="val 48"/>
                  <a:gd name="f42" fmla="val 18363"/>
                  <a:gd name="f43" fmla="val 155"/>
                  <a:gd name="f44" fmla="val 20638"/>
                  <a:gd name="f45" fmla="val 619"/>
                  <a:gd name="f46" fmla="val 22924"/>
                  <a:gd name="f47" fmla="val 1655"/>
                  <a:gd name="f48" fmla="val 24971"/>
                  <a:gd name="f49" fmla="val 2358"/>
                  <a:gd name="f50" fmla="val 26376"/>
                  <a:gd name="f51" fmla="val 3358"/>
                  <a:gd name="f52" fmla="val 27627"/>
                  <a:gd name="f53" fmla="val 4501"/>
                  <a:gd name="f54" fmla="val 28698"/>
                  <a:gd name="f55" fmla="val 6918"/>
                  <a:gd name="f56" fmla="val 30960"/>
                  <a:gd name="f57" fmla="val 9942"/>
                  <a:gd name="f58" fmla="val 32544"/>
                  <a:gd name="f59" fmla="val 13157"/>
                  <a:gd name="f60" fmla="val 33306"/>
                  <a:gd name="f61" fmla="val 14774"/>
                  <a:gd name="f62" fmla="val 33699"/>
                  <a:gd name="f63" fmla="val 16441"/>
                  <a:gd name="f64" fmla="val 18107"/>
                  <a:gd name="f65" fmla="val 20071"/>
                  <a:gd name="f66" fmla="val 22033"/>
                  <a:gd name="f67" fmla="val 33619"/>
                  <a:gd name="f68" fmla="val 23908"/>
                  <a:gd name="f69" fmla="val 33020"/>
                  <a:gd name="f70" fmla="val 27027"/>
                  <a:gd name="f71" fmla="val 32032"/>
                  <a:gd name="f72" fmla="val 29837"/>
                  <a:gd name="f73" fmla="val 30163"/>
                  <a:gd name="f74" fmla="val 32052"/>
                  <a:gd name="f75" fmla="val 27758"/>
                  <a:gd name="f76" fmla="val 34207"/>
                  <a:gd name="f77" fmla="val 25424"/>
                  <a:gd name="f78" fmla="val 35636"/>
                  <a:gd name="f79" fmla="val 22364"/>
                  <a:gd name="f80" fmla="val 35707"/>
                  <a:gd name="f81" fmla="val 19173"/>
                  <a:gd name="f82" fmla="val 15827"/>
                  <a:gd name="f83" fmla="val 34945"/>
                  <a:gd name="f84" fmla="val 12482"/>
                  <a:gd name="f85" fmla="val 33314"/>
                  <a:gd name="f86" fmla="val 9589"/>
                  <a:gd name="f87" fmla="val 31790"/>
                  <a:gd name="f88" fmla="val 6862"/>
                  <a:gd name="f89" fmla="val 29516"/>
                  <a:gd name="f90" fmla="val 4588"/>
                  <a:gd name="f91" fmla="val 26849"/>
                  <a:gd name="f92" fmla="val 2969"/>
                  <a:gd name="f93" fmla="val 23922"/>
                  <a:gd name="f94" fmla="val 1195"/>
                  <a:gd name="f95" fmla="val 20539"/>
                  <a:gd name="f96" fmla="+- 0 0 -90"/>
                  <a:gd name="f97" fmla="*/ f3 1 35862"/>
                  <a:gd name="f98" fmla="*/ f4 1 33905"/>
                  <a:gd name="f99" fmla="+- f7 0 f5"/>
                  <a:gd name="f100" fmla="+- f6 0 f5"/>
                  <a:gd name="f101" fmla="*/ f96 f0 1"/>
                  <a:gd name="f102" fmla="*/ f100 1 35862"/>
                  <a:gd name="f103" fmla="*/ f99 1 33905"/>
                  <a:gd name="f104" fmla="*/ 147044972 f100 1"/>
                  <a:gd name="f105" fmla="*/ 0 f99 1"/>
                  <a:gd name="f106" fmla="*/ 144058764 f100 1"/>
                  <a:gd name="f107" fmla="*/ 34427 f99 1"/>
                  <a:gd name="f108" fmla="*/ 94163299 f100 1"/>
                  <a:gd name="f109" fmla="*/ 12736433 f99 1"/>
                  <a:gd name="f110" fmla="*/ 64757649 f100 1"/>
                  <a:gd name="f111" fmla="*/ 33131772 f99 1"/>
                  <a:gd name="f112" fmla="*/ 14862185 f100 1"/>
                  <a:gd name="f113" fmla="*/ 89585027 f99 1"/>
                  <a:gd name="f114" fmla="*/ 2461293 f100 1"/>
                  <a:gd name="f115" fmla="*/ 130470605 f99 1"/>
                  <a:gd name="f116" fmla="*/ 413231 f100 1"/>
                  <a:gd name="f117" fmla="*/ 158025960 f99 1"/>
                  <a:gd name="f118" fmla="*/ 14242348 f100 1"/>
                  <a:gd name="f119" fmla="*/ 214892035 f99 1"/>
                  <a:gd name="f120" fmla="*/ 38734245 f100 1"/>
                  <a:gd name="f121" fmla="*/ 246965555 f99 1"/>
                  <a:gd name="f122" fmla="*/ 113224910 f100 1"/>
                  <a:gd name="f123" fmla="*/ 286620272 f99 1"/>
                  <a:gd name="f124" fmla="*/ 155823036 f100 1"/>
                  <a:gd name="f125" fmla="*/ 291775077 f99 1"/>
                  <a:gd name="f126" fmla="*/ 205744547 f100 1"/>
                  <a:gd name="f127" fmla="*/ 284159000 f99 1"/>
                  <a:gd name="f128" fmla="*/ 275829160 f100 1"/>
                  <a:gd name="f129" fmla="*/ 238876204 f99 1"/>
                  <a:gd name="f130" fmla="*/ 307282851 f100 1"/>
                  <a:gd name="f131" fmla="*/ 164996584 f99 1"/>
                  <a:gd name="f132" fmla="*/ 286689303 f100 1"/>
                  <a:gd name="f133" fmla="*/ 82519911 f99 1"/>
                  <a:gd name="f134" fmla="*/ 231053623 f100 1"/>
                  <a:gd name="f135" fmla="*/ 25550123 f99 1"/>
                  <a:gd name="f136" fmla="*/ f101 1 f2"/>
                  <a:gd name="f137" fmla="*/ f104 1 35862"/>
                  <a:gd name="f138" fmla="*/ f105 1 33905"/>
                  <a:gd name="f139" fmla="*/ f106 1 35862"/>
                  <a:gd name="f140" fmla="*/ f107 1 33905"/>
                  <a:gd name="f141" fmla="*/ f108 1 35862"/>
                  <a:gd name="f142" fmla="*/ f109 1 33905"/>
                  <a:gd name="f143" fmla="*/ f110 1 35862"/>
                  <a:gd name="f144" fmla="*/ f111 1 33905"/>
                  <a:gd name="f145" fmla="*/ f112 1 35862"/>
                  <a:gd name="f146" fmla="*/ f113 1 33905"/>
                  <a:gd name="f147" fmla="*/ f114 1 35862"/>
                  <a:gd name="f148" fmla="*/ f115 1 33905"/>
                  <a:gd name="f149" fmla="*/ f116 1 35862"/>
                  <a:gd name="f150" fmla="*/ f117 1 33905"/>
                  <a:gd name="f151" fmla="*/ f118 1 35862"/>
                  <a:gd name="f152" fmla="*/ f119 1 33905"/>
                  <a:gd name="f153" fmla="*/ f120 1 35862"/>
                  <a:gd name="f154" fmla="*/ f121 1 33905"/>
                  <a:gd name="f155" fmla="*/ f122 1 35862"/>
                  <a:gd name="f156" fmla="*/ f123 1 33905"/>
                  <a:gd name="f157" fmla="*/ f124 1 35862"/>
                  <a:gd name="f158" fmla="*/ f125 1 33905"/>
                  <a:gd name="f159" fmla="*/ f126 1 35862"/>
                  <a:gd name="f160" fmla="*/ f127 1 33905"/>
                  <a:gd name="f161" fmla="*/ f128 1 35862"/>
                  <a:gd name="f162" fmla="*/ f129 1 33905"/>
                  <a:gd name="f163" fmla="*/ f130 1 35862"/>
                  <a:gd name="f164" fmla="*/ f131 1 33905"/>
                  <a:gd name="f165" fmla="*/ f132 1 35862"/>
                  <a:gd name="f166" fmla="*/ f133 1 33905"/>
                  <a:gd name="f167" fmla="*/ f134 1 35862"/>
                  <a:gd name="f168" fmla="*/ f135 1 33905"/>
                  <a:gd name="f169" fmla="*/ 0 1 f102"/>
                  <a:gd name="f170" fmla="*/ f6 1 f102"/>
                  <a:gd name="f171" fmla="*/ 0 1 f103"/>
                  <a:gd name="f172" fmla="*/ f7 1 f103"/>
                  <a:gd name="f173" fmla="+- f136 0 f1"/>
                  <a:gd name="f174" fmla="*/ f137 1 f102"/>
                  <a:gd name="f175" fmla="*/ f138 1 f103"/>
                  <a:gd name="f176" fmla="*/ f139 1 f102"/>
                  <a:gd name="f177" fmla="*/ f140 1 f103"/>
                  <a:gd name="f178" fmla="*/ f141 1 f102"/>
                  <a:gd name="f179" fmla="*/ f142 1 f103"/>
                  <a:gd name="f180" fmla="*/ f143 1 f102"/>
                  <a:gd name="f181" fmla="*/ f144 1 f103"/>
                  <a:gd name="f182" fmla="*/ f145 1 f102"/>
                  <a:gd name="f183" fmla="*/ f146 1 f103"/>
                  <a:gd name="f184" fmla="*/ f147 1 f102"/>
                  <a:gd name="f185" fmla="*/ f148 1 f103"/>
                  <a:gd name="f186" fmla="*/ f149 1 f102"/>
                  <a:gd name="f187" fmla="*/ f150 1 f103"/>
                  <a:gd name="f188" fmla="*/ f151 1 f102"/>
                  <a:gd name="f189" fmla="*/ f152 1 f103"/>
                  <a:gd name="f190" fmla="*/ f153 1 f102"/>
                  <a:gd name="f191" fmla="*/ f154 1 f103"/>
                  <a:gd name="f192" fmla="*/ f155 1 f102"/>
                  <a:gd name="f193" fmla="*/ f156 1 f103"/>
                  <a:gd name="f194" fmla="*/ f157 1 f102"/>
                  <a:gd name="f195" fmla="*/ f158 1 f103"/>
                  <a:gd name="f196" fmla="*/ f159 1 f102"/>
                  <a:gd name="f197" fmla="*/ f160 1 f103"/>
                  <a:gd name="f198" fmla="*/ f161 1 f102"/>
                  <a:gd name="f199" fmla="*/ f162 1 f103"/>
                  <a:gd name="f200" fmla="*/ f163 1 f102"/>
                  <a:gd name="f201" fmla="*/ f164 1 f103"/>
                  <a:gd name="f202" fmla="*/ f165 1 f102"/>
                  <a:gd name="f203" fmla="*/ f166 1 f103"/>
                  <a:gd name="f204" fmla="*/ f167 1 f102"/>
                  <a:gd name="f205" fmla="*/ f168 1 f103"/>
                  <a:gd name="f206" fmla="*/ f169 f97 1"/>
                  <a:gd name="f207" fmla="*/ f170 f97 1"/>
                  <a:gd name="f208" fmla="*/ f172 f98 1"/>
                  <a:gd name="f209" fmla="*/ f171 f98 1"/>
                  <a:gd name="f210" fmla="*/ f174 f97 1"/>
                  <a:gd name="f211" fmla="*/ f175 f98 1"/>
                  <a:gd name="f212" fmla="*/ f176 f97 1"/>
                  <a:gd name="f213" fmla="*/ f177 f98 1"/>
                  <a:gd name="f214" fmla="*/ f178 f97 1"/>
                  <a:gd name="f215" fmla="*/ f179 f98 1"/>
                  <a:gd name="f216" fmla="*/ f180 f97 1"/>
                  <a:gd name="f217" fmla="*/ f181 f98 1"/>
                  <a:gd name="f218" fmla="*/ f182 f97 1"/>
                  <a:gd name="f219" fmla="*/ f183 f98 1"/>
                  <a:gd name="f220" fmla="*/ f184 f97 1"/>
                  <a:gd name="f221" fmla="*/ f185 f98 1"/>
                  <a:gd name="f222" fmla="*/ f186 f97 1"/>
                  <a:gd name="f223" fmla="*/ f187 f98 1"/>
                  <a:gd name="f224" fmla="*/ f188 f97 1"/>
                  <a:gd name="f225" fmla="*/ f189 f98 1"/>
                  <a:gd name="f226" fmla="*/ f190 f97 1"/>
                  <a:gd name="f227" fmla="*/ f191 f98 1"/>
                  <a:gd name="f228" fmla="*/ f192 f97 1"/>
                  <a:gd name="f229" fmla="*/ f193 f98 1"/>
                  <a:gd name="f230" fmla="*/ f194 f97 1"/>
                  <a:gd name="f231" fmla="*/ f195 f98 1"/>
                  <a:gd name="f232" fmla="*/ f196 f97 1"/>
                  <a:gd name="f233" fmla="*/ f197 f98 1"/>
                  <a:gd name="f234" fmla="*/ f198 f97 1"/>
                  <a:gd name="f235" fmla="*/ f199 f98 1"/>
                  <a:gd name="f236" fmla="*/ f200 f97 1"/>
                  <a:gd name="f237" fmla="*/ f201 f98 1"/>
                  <a:gd name="f238" fmla="*/ f202 f97 1"/>
                  <a:gd name="f239" fmla="*/ f203 f98 1"/>
                  <a:gd name="f240" fmla="*/ f204 f97 1"/>
                  <a:gd name="f241" fmla="*/ f205 f98 1"/>
                </a:gdLst>
                <a:ahLst/>
                <a:cxnLst>
                  <a:cxn ang="3cd4">
                    <a:pos x="hc" y="t"/>
                  </a:cxn>
                  <a:cxn ang="0">
                    <a:pos x="r" y="vc"/>
                  </a:cxn>
                  <a:cxn ang="cd4">
                    <a:pos x="hc" y="b"/>
                  </a:cxn>
                  <a:cxn ang="cd2">
                    <a:pos x="l" y="vc"/>
                  </a:cxn>
                  <a:cxn ang="f173">
                    <a:pos x="f210" y="f211"/>
                  </a:cxn>
                  <a:cxn ang="f173">
                    <a:pos x="f212" y="f213"/>
                  </a:cxn>
                  <a:cxn ang="f173">
                    <a:pos x="f214" y="f215"/>
                  </a:cxn>
                  <a:cxn ang="f173">
                    <a:pos x="f216" y="f217"/>
                  </a:cxn>
                  <a:cxn ang="f173">
                    <a:pos x="f218" y="f219"/>
                  </a:cxn>
                  <a:cxn ang="f173">
                    <a:pos x="f220" y="f221"/>
                  </a:cxn>
                  <a:cxn ang="f173">
                    <a:pos x="f222" y="f223"/>
                  </a:cxn>
                  <a:cxn ang="f173">
                    <a:pos x="f224" y="f225"/>
                  </a:cxn>
                  <a:cxn ang="f173">
                    <a:pos x="f226" y="f227"/>
                  </a:cxn>
                  <a:cxn ang="f173">
                    <a:pos x="f228" y="f229"/>
                  </a:cxn>
                  <a:cxn ang="f173">
                    <a:pos x="f230" y="f231"/>
                  </a:cxn>
                  <a:cxn ang="f173">
                    <a:pos x="f232" y="f233"/>
                  </a:cxn>
                  <a:cxn ang="f173">
                    <a:pos x="f234" y="f235"/>
                  </a:cxn>
                  <a:cxn ang="f173">
                    <a:pos x="f236" y="f237"/>
                  </a:cxn>
                  <a:cxn ang="f173">
                    <a:pos x="f238" y="f239"/>
                  </a:cxn>
                  <a:cxn ang="f173">
                    <a:pos x="f240" y="f241"/>
                  </a:cxn>
                  <a:cxn ang="f173">
                    <a:pos x="f210" y="f211"/>
                  </a:cxn>
                </a:cxnLst>
                <a:rect l="f206" t="f209" r="f207" b="f208"/>
                <a:pathLst>
                  <a:path w="35862" h="33905">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5" y="f40"/>
                      <a:pt x="f41" y="f42"/>
                    </a:cubicBezTo>
                    <a:cubicBezTo>
                      <a:pt x="f43" y="f44"/>
                      <a:pt x="f45" y="f46"/>
                      <a:pt x="f47" y="f48"/>
                    </a:cubicBezTo>
                    <a:cubicBezTo>
                      <a:pt x="f49" y="f50"/>
                      <a:pt x="f51" y="f52"/>
                      <a:pt x="f53" y="f54"/>
                    </a:cubicBezTo>
                    <a:cubicBezTo>
                      <a:pt x="f55" y="f56"/>
                      <a:pt x="f57" y="f58"/>
                      <a:pt x="f59" y="f60"/>
                    </a:cubicBezTo>
                    <a:cubicBezTo>
                      <a:pt x="f61" y="f62"/>
                      <a:pt x="f63" y="f7"/>
                      <a:pt x="f64" y="f7"/>
                    </a:cubicBezTo>
                    <a:cubicBezTo>
                      <a:pt x="f65" y="f7"/>
                      <a:pt x="f66" y="f67"/>
                      <a:pt x="f68" y="f69"/>
                    </a:cubicBezTo>
                    <a:cubicBezTo>
                      <a:pt x="f70" y="f71"/>
                      <a:pt x="f72" y="f73"/>
                      <a:pt x="f74" y="f75"/>
                    </a:cubicBezTo>
                    <a:cubicBezTo>
                      <a:pt x="f76" y="f77"/>
                      <a:pt x="f78" y="f79"/>
                      <a:pt x="f80" y="f81"/>
                    </a:cubicBezTo>
                    <a:cubicBezTo>
                      <a:pt x="f6" y="f82"/>
                      <a:pt x="f83" y="f84"/>
                      <a:pt x="f85" y="f86"/>
                    </a:cubicBezTo>
                    <a:cubicBezTo>
                      <a:pt x="f87" y="f88"/>
                      <a:pt x="f89" y="f90"/>
                      <a:pt x="f91" y="f92"/>
                    </a:cubicBezTo>
                    <a:cubicBezTo>
                      <a:pt x="f93" y="f94"/>
                      <a:pt x="f95" y="f5"/>
                      <a:pt x="f8" y="f5"/>
                    </a:cubicBezTo>
                    <a:close/>
                  </a:path>
                </a:pathLst>
              </a:custGeom>
              <a:solidFill>
                <a:srgbClr val="5EB2FC"/>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0" name="Google Shape;1558;p32">
                <a:extLst>
                  <a:ext uri="{FF2B5EF4-FFF2-40B4-BE49-F238E27FC236}">
                    <a16:creationId xmlns:a16="http://schemas.microsoft.com/office/drawing/2014/main" id="{0DE41DCA-5BD8-457F-BCD1-2162243F2EAC}"/>
                  </a:ext>
                </a:extLst>
              </p:cNvPr>
              <p:cNvSpPr/>
              <p:nvPr/>
            </p:nvSpPr>
            <p:spPr>
              <a:xfrm>
                <a:off x="6110862" y="5064980"/>
                <a:ext cx="1047628" cy="1033738"/>
              </a:xfrm>
              <a:custGeom>
                <a:avLst/>
                <a:gdLst>
                  <a:gd name="f0" fmla="val 10800000"/>
                  <a:gd name="f1" fmla="val 5400000"/>
                  <a:gd name="f2" fmla="val 180"/>
                  <a:gd name="f3" fmla="val w"/>
                  <a:gd name="f4" fmla="val h"/>
                  <a:gd name="f5" fmla="val 0"/>
                  <a:gd name="f6" fmla="val 35815"/>
                  <a:gd name="f7" fmla="val 33907"/>
                  <a:gd name="f8" fmla="val 16955"/>
                  <a:gd name="f9" fmla="val 1809"/>
                  <a:gd name="f10" fmla="val 17765"/>
                  <a:gd name="f11" fmla="val 1857"/>
                  <a:gd name="f12" fmla="val 18574"/>
                  <a:gd name="f13" fmla="val 1880"/>
                  <a:gd name="f14" fmla="val 19384"/>
                  <a:gd name="f15" fmla="val 1999"/>
                  <a:gd name="f16" fmla="val 22885"/>
                  <a:gd name="f17" fmla="val 2559"/>
                  <a:gd name="f18" fmla="val 26218"/>
                  <a:gd name="f19" fmla="val 4178"/>
                  <a:gd name="f20" fmla="val 28826"/>
                  <a:gd name="f21" fmla="val 6595"/>
                  <a:gd name="f22" fmla="val 31326"/>
                  <a:gd name="f23" fmla="val 8953"/>
                  <a:gd name="f24" fmla="val 33172"/>
                  <a:gd name="f25" fmla="val 12060"/>
                  <a:gd name="f26" fmla="val 33838"/>
                  <a:gd name="f27" fmla="val 15453"/>
                  <a:gd name="f28" fmla="val 33922"/>
                  <a:gd name="f29" fmla="val 15834"/>
                  <a:gd name="f30" fmla="val 33993"/>
                  <a:gd name="f31" fmla="val 16215"/>
                  <a:gd name="f32" fmla="val 34005"/>
                  <a:gd name="f33" fmla="val 16608"/>
                  <a:gd name="f34" fmla="val 34041"/>
                  <a:gd name="f35" fmla="val 16668"/>
                  <a:gd name="f36" fmla="val 34088"/>
                  <a:gd name="f37" fmla="val 17775"/>
                  <a:gd name="f38" fmla="val 34148"/>
                  <a:gd name="f39" fmla="val 18894"/>
                  <a:gd name="f40" fmla="val 33969"/>
                  <a:gd name="f41" fmla="val 19990"/>
                  <a:gd name="f42" fmla="val 33695"/>
                  <a:gd name="f43" fmla="val 21871"/>
                  <a:gd name="f44" fmla="val 32957"/>
                  <a:gd name="f45" fmla="val 23657"/>
                  <a:gd name="f46" fmla="val 31874"/>
                  <a:gd name="f47" fmla="val 25205"/>
                  <a:gd name="f48" fmla="val 30981"/>
                  <a:gd name="f49" fmla="val 26455"/>
                  <a:gd name="f50" fmla="val 29909"/>
                  <a:gd name="f51" fmla="val 27574"/>
                  <a:gd name="f52" fmla="val 28695"/>
                  <a:gd name="f53" fmla="val 28526"/>
                  <a:gd name="f54" fmla="val 26302"/>
                  <a:gd name="f55" fmla="val 30467"/>
                  <a:gd name="f56" fmla="val 23313"/>
                  <a:gd name="f57" fmla="val 31658"/>
                  <a:gd name="f58" fmla="val 20229"/>
                  <a:gd name="f59" fmla="val 31884"/>
                  <a:gd name="f60" fmla="val 19866"/>
                  <a:gd name="f61" fmla="val 31938"/>
                  <a:gd name="f62" fmla="val 19497"/>
                  <a:gd name="f63" fmla="val 31949"/>
                  <a:gd name="f64" fmla="val 19127"/>
                  <a:gd name="f65" fmla="val 18830"/>
                  <a:gd name="f66" fmla="val 18533"/>
                  <a:gd name="f67" fmla="val 31942"/>
                  <a:gd name="f68" fmla="val 18237"/>
                  <a:gd name="f69" fmla="val 18163"/>
                  <a:gd name="f70" fmla="val 18089"/>
                  <a:gd name="f71" fmla="val 18015"/>
                  <a:gd name="f72" fmla="val 31944"/>
                  <a:gd name="f73" fmla="val 17658"/>
                  <a:gd name="f74" fmla="val 31932"/>
                  <a:gd name="f75" fmla="val 17300"/>
                  <a:gd name="f76" fmla="val 31955"/>
                  <a:gd name="f77" fmla="val 13467"/>
                  <a:gd name="f78" fmla="val 31610"/>
                  <a:gd name="f79" fmla="val 10014"/>
                  <a:gd name="f80" fmla="val 30408"/>
                  <a:gd name="f81" fmla="val 7204"/>
                  <a:gd name="f82" fmla="val 28288"/>
                  <a:gd name="f83" fmla="val 6025"/>
                  <a:gd name="f84" fmla="val 27383"/>
                  <a:gd name="f85" fmla="val 4942"/>
                  <a:gd name="f86" fmla="val 26312"/>
                  <a:gd name="f87" fmla="val 4156"/>
                  <a:gd name="f88" fmla="val 25026"/>
                  <a:gd name="f89" fmla="val 3287"/>
                  <a:gd name="f90" fmla="val 23585"/>
                  <a:gd name="f91" fmla="val 2763"/>
                  <a:gd name="f92" fmla="val 21954"/>
                  <a:gd name="f93" fmla="val 2465"/>
                  <a:gd name="f94" fmla="val 20311"/>
                  <a:gd name="f95" fmla="val 2430"/>
                  <a:gd name="f96" fmla="val 20264"/>
                  <a:gd name="f97" fmla="val 2299"/>
                  <a:gd name="f98" fmla="val 19382"/>
                  <a:gd name="f99" fmla="val 2132"/>
                  <a:gd name="f100" fmla="val 18501"/>
                  <a:gd name="f101" fmla="val 2120"/>
                  <a:gd name="f102" fmla="val 17608"/>
                  <a:gd name="f103" fmla="val 2072"/>
                  <a:gd name="f104" fmla="val 17096"/>
                  <a:gd name="f105" fmla="val 2037"/>
                  <a:gd name="f106" fmla="val 16585"/>
                  <a:gd name="f107" fmla="val 2108"/>
                  <a:gd name="f108" fmla="val 16073"/>
                  <a:gd name="f109" fmla="val 15715"/>
                  <a:gd name="f110" fmla="val 15358"/>
                  <a:gd name="f111" fmla="val 2191"/>
                  <a:gd name="f112" fmla="val 15001"/>
                  <a:gd name="f113" fmla="val 2311"/>
                  <a:gd name="f114" fmla="val 14108"/>
                  <a:gd name="f115" fmla="val 2477"/>
                  <a:gd name="f116" fmla="val 13203"/>
                  <a:gd name="f117" fmla="val 2822"/>
                  <a:gd name="f118" fmla="val 12358"/>
                  <a:gd name="f119" fmla="val 3013"/>
                  <a:gd name="f120" fmla="val 11893"/>
                  <a:gd name="f121" fmla="val 11441"/>
                  <a:gd name="f122" fmla="val 10917"/>
                  <a:gd name="f123" fmla="val 4275"/>
                  <a:gd name="f124" fmla="val 9405"/>
                  <a:gd name="f125" fmla="val 5513"/>
                  <a:gd name="f126" fmla="val 8060"/>
                  <a:gd name="f127" fmla="val 6811"/>
                  <a:gd name="f128" fmla="val 6809"/>
                  <a:gd name="f129" fmla="val 8061"/>
                  <a:gd name="f130" fmla="val 5643"/>
                  <a:gd name="f131" fmla="val 9407"/>
                  <a:gd name="f132" fmla="val 4559"/>
                  <a:gd name="f133" fmla="val 10847"/>
                  <a:gd name="f134" fmla="val 3642"/>
                  <a:gd name="f135" fmla="val 12205"/>
                  <a:gd name="f136" fmla="val 2761"/>
                  <a:gd name="f137" fmla="val 13752"/>
                  <a:gd name="f138" fmla="val 2190"/>
                  <a:gd name="f139" fmla="val 15348"/>
                  <a:gd name="f140" fmla="val 1964"/>
                  <a:gd name="f141" fmla="val 15872"/>
                  <a:gd name="f142" fmla="val 16419"/>
                  <a:gd name="f143" fmla="val 1868"/>
                  <a:gd name="f144" fmla="val 17104"/>
                  <a:gd name="f145" fmla="val 16454"/>
                  <a:gd name="f146" fmla="val 15804"/>
                  <a:gd name="f147" fmla="val 42"/>
                  <a:gd name="f148" fmla="val 15157"/>
                  <a:gd name="f149" fmla="val 130"/>
                  <a:gd name="f150" fmla="val 14336"/>
                  <a:gd name="f151" fmla="val 273"/>
                  <a:gd name="f152" fmla="val 13514"/>
                  <a:gd name="f153" fmla="val 452"/>
                  <a:gd name="f154" fmla="val 12717"/>
                  <a:gd name="f155" fmla="val 737"/>
                  <a:gd name="f156" fmla="val 11478"/>
                  <a:gd name="f157" fmla="val 1166"/>
                  <a:gd name="f158" fmla="val 10323"/>
                  <a:gd name="f159" fmla="val 1821"/>
                  <a:gd name="f160" fmla="val 9264"/>
                  <a:gd name="f161" fmla="val 2583"/>
                  <a:gd name="f162" fmla="val 7645"/>
                  <a:gd name="f163" fmla="val 3726"/>
                  <a:gd name="f164" fmla="val 6132"/>
                  <a:gd name="f165" fmla="val 5035"/>
                  <a:gd name="f166" fmla="val 4775"/>
                  <a:gd name="f167" fmla="val 6464"/>
                  <a:gd name="f168" fmla="val 3680"/>
                  <a:gd name="f169" fmla="val 7619"/>
                  <a:gd name="f170" fmla="val 2680"/>
                  <a:gd name="f171" fmla="val 8869"/>
                  <a:gd name="f172" fmla="val 1882"/>
                  <a:gd name="f173" fmla="val 10250"/>
                  <a:gd name="f174" fmla="val 977"/>
                  <a:gd name="f175" fmla="val 11762"/>
                  <a:gd name="f176" fmla="val 465"/>
                  <a:gd name="f177" fmla="val 13501"/>
                  <a:gd name="f178" fmla="val 334"/>
                  <a:gd name="f179" fmla="val 15263"/>
                  <a:gd name="f180" fmla="val 1"/>
                  <a:gd name="f181" fmla="val 16966"/>
                  <a:gd name="f182" fmla="val 48"/>
                  <a:gd name="f183" fmla="val 18728"/>
                  <a:gd name="f184" fmla="val 310"/>
                  <a:gd name="f185" fmla="val 20442"/>
                  <a:gd name="f186" fmla="val 346"/>
                  <a:gd name="f187" fmla="val 20609"/>
                  <a:gd name="f188" fmla="val 370"/>
                  <a:gd name="f189" fmla="val 20787"/>
                  <a:gd name="f190" fmla="val 394"/>
                  <a:gd name="f191" fmla="val 20966"/>
                  <a:gd name="f192" fmla="val 429"/>
                  <a:gd name="f193" fmla="val 21109"/>
                  <a:gd name="f194" fmla="val 21264"/>
                  <a:gd name="f195" fmla="val 489"/>
                  <a:gd name="f196" fmla="val 21418"/>
                  <a:gd name="f197" fmla="val 572"/>
                  <a:gd name="f198" fmla="val 21776"/>
                  <a:gd name="f199" fmla="val 656"/>
                  <a:gd name="f200" fmla="val 22133"/>
                  <a:gd name="f201" fmla="val 751"/>
                  <a:gd name="f202" fmla="val 22478"/>
                  <a:gd name="f203" fmla="val 941"/>
                  <a:gd name="f204" fmla="val 23109"/>
                  <a:gd name="f205" fmla="val 1144"/>
                  <a:gd name="f206" fmla="val 23728"/>
                  <a:gd name="f207" fmla="val 1406"/>
                  <a:gd name="f208" fmla="val 24324"/>
                  <a:gd name="f209" fmla="val 1858"/>
                  <a:gd name="f210" fmla="val 25359"/>
                  <a:gd name="f211" fmla="val 2441"/>
                  <a:gd name="f212" fmla="val 26324"/>
                  <a:gd name="f213" fmla="val 3156"/>
                  <a:gd name="f214" fmla="val 27193"/>
                  <a:gd name="f215" fmla="val 5168"/>
                  <a:gd name="f216" fmla="val 29669"/>
                  <a:gd name="f217" fmla="val 7918"/>
                  <a:gd name="f218" fmla="val 31491"/>
                  <a:gd name="f219" fmla="val 10895"/>
                  <a:gd name="f220" fmla="val 32622"/>
                  <a:gd name="f221" fmla="val 12705"/>
                  <a:gd name="f222" fmla="val 33265"/>
                  <a:gd name="f223" fmla="val 14598"/>
                  <a:gd name="f224" fmla="val 33718"/>
                  <a:gd name="f225" fmla="val 16515"/>
                  <a:gd name="f226" fmla="val 33837"/>
                  <a:gd name="f227" fmla="val 17042"/>
                  <a:gd name="f228" fmla="val 33888"/>
                  <a:gd name="f229" fmla="val 17569"/>
                  <a:gd name="f230" fmla="val 18096"/>
                  <a:gd name="f231" fmla="val 18664"/>
                  <a:gd name="f232" fmla="val 19232"/>
                  <a:gd name="f233" fmla="val 33885"/>
                  <a:gd name="f234" fmla="val 19801"/>
                  <a:gd name="f235" fmla="val 33860"/>
                  <a:gd name="f236" fmla="val 20456"/>
                  <a:gd name="f237" fmla="val 33777"/>
                  <a:gd name="f238" fmla="val 21110"/>
                  <a:gd name="f239" fmla="val 33706"/>
                  <a:gd name="f240" fmla="val 21753"/>
                  <a:gd name="f241" fmla="val 33587"/>
                  <a:gd name="f242" fmla="val 21908"/>
                  <a:gd name="f243" fmla="val 33551"/>
                  <a:gd name="f244" fmla="val 22051"/>
                  <a:gd name="f245" fmla="val 33527"/>
                  <a:gd name="f246" fmla="val 22206"/>
                  <a:gd name="f247" fmla="val 33503"/>
                  <a:gd name="f248" fmla="val 22777"/>
                  <a:gd name="f249" fmla="val 33372"/>
                  <a:gd name="f250" fmla="val 23337"/>
                  <a:gd name="f251" fmla="val 33241"/>
                  <a:gd name="f252" fmla="val 23897"/>
                  <a:gd name="f253" fmla="val 33063"/>
                  <a:gd name="f254" fmla="val 26290"/>
                  <a:gd name="f255" fmla="val 32313"/>
                  <a:gd name="f256" fmla="val 28492"/>
                  <a:gd name="f257" fmla="val 31039"/>
                  <a:gd name="f258" fmla="val 30397"/>
                  <a:gd name="f259" fmla="val 29419"/>
                  <a:gd name="f260" fmla="val 31719"/>
                  <a:gd name="f261" fmla="val 32921"/>
                  <a:gd name="f262" fmla="val 26991"/>
                  <a:gd name="f263" fmla="val 25490"/>
                  <a:gd name="f264" fmla="val 34755"/>
                  <a:gd name="f265" fmla="val 24038"/>
                  <a:gd name="f266" fmla="val 35350"/>
                  <a:gd name="f267" fmla="val 22395"/>
                  <a:gd name="f268" fmla="val 35636"/>
                  <a:gd name="f269" fmla="val 20704"/>
                  <a:gd name="f270" fmla="val 35755"/>
                  <a:gd name="f271" fmla="val 19275"/>
                  <a:gd name="f272" fmla="val 18549"/>
                  <a:gd name="f273" fmla="val 17751"/>
                  <a:gd name="f274" fmla="val 35767"/>
                  <a:gd name="f275" fmla="val 16942"/>
                  <a:gd name="f276" fmla="val 16144"/>
                  <a:gd name="f277" fmla="val 35255"/>
                  <a:gd name="f278" fmla="val 13679"/>
                  <a:gd name="f279" fmla="val 34422"/>
                  <a:gd name="f280" fmla="val 11274"/>
                  <a:gd name="f281" fmla="val 33124"/>
                  <a:gd name="f282" fmla="val 9143"/>
                  <a:gd name="f283" fmla="val 31397"/>
                  <a:gd name="f284" fmla="val 6250"/>
                  <a:gd name="f285" fmla="val 28802"/>
                  <a:gd name="f286" fmla="val 3940"/>
                  <a:gd name="f287" fmla="val 25837"/>
                  <a:gd name="f288" fmla="val 2368"/>
                  <a:gd name="f289" fmla="val 24206"/>
                  <a:gd name="f290" fmla="val 1511"/>
                  <a:gd name="f291" fmla="val 22492"/>
                  <a:gd name="f292" fmla="val 797"/>
                  <a:gd name="f293" fmla="val 20682"/>
                  <a:gd name="f294" fmla="val 416"/>
                  <a:gd name="f295" fmla="val 19507"/>
                  <a:gd name="f296" fmla="val 145"/>
                  <a:gd name="f297" fmla="val 18306"/>
                  <a:gd name="f298" fmla="+- 0 0 -90"/>
                  <a:gd name="f299" fmla="*/ f3 1 35815"/>
                  <a:gd name="f300" fmla="*/ f4 1 33907"/>
                  <a:gd name="f301" fmla="+- f7 0 f5"/>
                  <a:gd name="f302" fmla="+- f6 0 f5"/>
                  <a:gd name="f303" fmla="*/ f298 f0 1"/>
                  <a:gd name="f304" fmla="*/ f302 1 35815"/>
                  <a:gd name="f305" fmla="*/ f301 1 33907"/>
                  <a:gd name="f306" fmla="*/ 145909081 f302 1"/>
                  <a:gd name="f307" fmla="*/ 15567676 f301 1"/>
                  <a:gd name="f308" fmla="*/ 166812582 f302 1"/>
                  <a:gd name="f309" fmla="*/ 17202527 f301 1"/>
                  <a:gd name="f310" fmla="*/ 248067283 f302 1"/>
                  <a:gd name="f311" fmla="*/ 56754372 f301 1"/>
                  <a:gd name="f312" fmla="*/ 291198757 f302 1"/>
                  <a:gd name="f313" fmla="*/ 132983561 f301 1"/>
                  <a:gd name="f314" fmla="*/ 292636224 f302 1"/>
                  <a:gd name="f315" fmla="*/ 142922749 f301 1"/>
                  <a:gd name="f316" fmla="*/ 292945722 f302 1"/>
                  <a:gd name="f317" fmla="*/ 143439283 f301 1"/>
                  <a:gd name="f318" fmla="*/ 292326295 f302 1"/>
                  <a:gd name="f319" fmla="*/ 172027275 f301 1"/>
                  <a:gd name="f320" fmla="*/ 274297319 f302 1"/>
                  <a:gd name="f321" fmla="*/ 216905674 f301 1"/>
                  <a:gd name="f322" fmla="*/ 246939745 f302 1"/>
                  <a:gd name="f323" fmla="*/ 245485264 f301 1"/>
                  <a:gd name="f324" fmla="*/ 174084306 f302 1"/>
                  <a:gd name="f325" fmla="*/ 274383165 f301 1"/>
                  <a:gd name="f326" fmla="*/ 164600744 f302 1"/>
                  <a:gd name="f327" fmla="*/ 274942528 f301 1"/>
                  <a:gd name="f328" fmla="*/ 156941815 f302 1"/>
                  <a:gd name="f329" fmla="*/ 274882054 f301 1"/>
                  <a:gd name="f330" fmla="*/ 155031073 f302 1"/>
                  <a:gd name="f331" fmla="*/ 274899289 f301 1"/>
                  <a:gd name="f332" fmla="*/ 61995294 f302 1"/>
                  <a:gd name="f333" fmla="*/ 243437203 f301 1"/>
                  <a:gd name="f334" fmla="*/ 35765258 f302 1"/>
                  <a:gd name="f335" fmla="*/ 215365314 f301 1"/>
                  <a:gd name="f336" fmla="*/ 21212979 f302 1"/>
                  <a:gd name="f337" fmla="*/ 174789643 f301 1"/>
                  <a:gd name="f338" fmla="*/ 20911882 f302 1"/>
                  <a:gd name="f339" fmla="*/ 174385244 f301 1"/>
                  <a:gd name="f340" fmla="*/ 18243984 f302 1"/>
                  <a:gd name="f341" fmla="*/ 151528633 f301 1"/>
                  <a:gd name="f342" fmla="*/ 18140681 f302 1"/>
                  <a:gd name="f343" fmla="*/ 138318926 f301 1"/>
                  <a:gd name="f344" fmla="*/ 18855009 f302 1"/>
                  <a:gd name="f345" fmla="*/ 129093635 f301 1"/>
                  <a:gd name="f346" fmla="*/ 24285276 f302 1"/>
                  <a:gd name="f347" fmla="*/ 106348708 f301 1"/>
                  <a:gd name="f348" fmla="*/ 28286929 f302 1"/>
                  <a:gd name="f349" fmla="*/ 93948229 f301 1"/>
                  <a:gd name="f350" fmla="*/ 58613088 f302 1"/>
                  <a:gd name="f351" fmla="*/ 58595808 f301 1"/>
                  <a:gd name="f352" fmla="*/ 93345708 f302 1"/>
                  <a:gd name="f353" fmla="*/ 31341979 f301 1"/>
                  <a:gd name="f354" fmla="*/ 132079962 f302 1"/>
                  <a:gd name="f355" fmla="*/ 16901410 f301 1"/>
                  <a:gd name="f356" fmla="*/ 147191584 f302 1"/>
                  <a:gd name="f357" fmla="*/ 0 f301 1"/>
                  <a:gd name="f358" fmla="*/ 130436299 f302 1"/>
                  <a:gd name="f359" fmla="*/ 1118726 f301 1"/>
                  <a:gd name="f360" fmla="*/ 109438328 f302 1"/>
                  <a:gd name="f361" fmla="*/ 6342386 f301 1"/>
                  <a:gd name="f362" fmla="*/ 79723174 f302 1"/>
                  <a:gd name="f363" fmla="*/ 22228393 f301 1"/>
                  <a:gd name="f364" fmla="*/ 41092223 f302 1"/>
                  <a:gd name="f365" fmla="*/ 55626814 f301 1"/>
                  <a:gd name="f366" fmla="*/ 16195922 f302 1"/>
                  <a:gd name="f367" fmla="*/ 88208035 f301 1"/>
                  <a:gd name="f368" fmla="*/ 2874094 f302 1"/>
                  <a:gd name="f369" fmla="*/ 131348301 f301 1"/>
                  <a:gd name="f370" fmla="*/ 2667898 f302 1"/>
                  <a:gd name="f371" fmla="*/ 175917201 f301 1"/>
                  <a:gd name="f372" fmla="*/ 3390608 f302 1"/>
                  <a:gd name="f373" fmla="*/ 180426534 f301 1"/>
                  <a:gd name="f374" fmla="*/ 4208238 f302 1"/>
                  <a:gd name="f375" fmla="*/ 184316050 f301 1"/>
                  <a:gd name="f376" fmla="*/ 6462926 f302 1"/>
                  <a:gd name="f377" fmla="*/ 193438038 f301 1"/>
                  <a:gd name="f378" fmla="*/ 12099389 f302 1"/>
                  <a:gd name="f379" fmla="*/ 209324024 f301 1"/>
                  <a:gd name="f380" fmla="*/ 27159370 f302 1"/>
                  <a:gd name="f381" fmla="*/ 234013689 f301 1"/>
                  <a:gd name="f382" fmla="*/ 93758919 f302 1"/>
                  <a:gd name="f383" fmla="*/ 280733953 f301 1"/>
                  <a:gd name="f384" fmla="*/ 142122887 f302 1"/>
                  <a:gd name="f385" fmla="*/ 291190104 f301 1"/>
                  <a:gd name="f386" fmla="*/ 155728187 f302 1"/>
                  <a:gd name="f387" fmla="*/ 291792297 f301 1"/>
                  <a:gd name="f388" fmla="*/ 170400983 f302 1"/>
                  <a:gd name="f389" fmla="*/ 291387898 f301 1"/>
                  <a:gd name="f390" fmla="*/ 187199119 f302 1"/>
                  <a:gd name="f391" fmla="*/ 289038310 f301 1"/>
                  <a:gd name="f392" fmla="*/ 191097858 f302 1"/>
                  <a:gd name="f393" fmla="*/ 288315602 f301 1"/>
                  <a:gd name="f394" fmla="*/ 205649708 f302 1"/>
                  <a:gd name="f395" fmla="*/ 284528978 f301 1"/>
                  <a:gd name="f396" fmla="*/ 261586926 f302 1"/>
                  <a:gd name="f397" fmla="*/ 253170195 f301 1"/>
                  <a:gd name="f398" fmla="*/ 219358543 f301 1"/>
                  <a:gd name="f399" fmla="*/ 306671969 f302 1"/>
                  <a:gd name="f400" fmla="*/ 178171868 f301 1"/>
                  <a:gd name="f401" fmla="*/ 308212309 f302 1"/>
                  <a:gd name="f402" fmla="*/ 159626365 f301 1"/>
                  <a:gd name="f403" fmla="*/ 138929930 f301 1"/>
                  <a:gd name="f404" fmla="*/ 285054571 f302 1"/>
                  <a:gd name="f405" fmla="*/ 78681649 f301 1"/>
                  <a:gd name="f406" fmla="*/ 222344950 f302 1"/>
                  <a:gd name="f407" fmla="*/ 20378126 f301 1"/>
                  <a:gd name="f408" fmla="*/ 177982636 f302 1"/>
                  <a:gd name="f409" fmla="*/ 3580018 f301 1"/>
                  <a:gd name="f410" fmla="*/ f303 1 f2"/>
                  <a:gd name="f411" fmla="*/ f306 1 35815"/>
                  <a:gd name="f412" fmla="*/ f307 1 33907"/>
                  <a:gd name="f413" fmla="*/ f308 1 35815"/>
                  <a:gd name="f414" fmla="*/ f309 1 33907"/>
                  <a:gd name="f415" fmla="*/ f310 1 35815"/>
                  <a:gd name="f416" fmla="*/ f311 1 33907"/>
                  <a:gd name="f417" fmla="*/ f312 1 35815"/>
                  <a:gd name="f418" fmla="*/ f313 1 33907"/>
                  <a:gd name="f419" fmla="*/ f314 1 35815"/>
                  <a:gd name="f420" fmla="*/ f315 1 33907"/>
                  <a:gd name="f421" fmla="*/ f316 1 35815"/>
                  <a:gd name="f422" fmla="*/ f317 1 33907"/>
                  <a:gd name="f423" fmla="*/ f318 1 35815"/>
                  <a:gd name="f424" fmla="*/ f319 1 33907"/>
                  <a:gd name="f425" fmla="*/ f320 1 35815"/>
                  <a:gd name="f426" fmla="*/ f321 1 33907"/>
                  <a:gd name="f427" fmla="*/ f322 1 35815"/>
                  <a:gd name="f428" fmla="*/ f323 1 33907"/>
                  <a:gd name="f429" fmla="*/ f324 1 35815"/>
                  <a:gd name="f430" fmla="*/ f325 1 33907"/>
                  <a:gd name="f431" fmla="*/ f326 1 35815"/>
                  <a:gd name="f432" fmla="*/ f327 1 33907"/>
                  <a:gd name="f433" fmla="*/ f328 1 35815"/>
                  <a:gd name="f434" fmla="*/ f329 1 33907"/>
                  <a:gd name="f435" fmla="*/ f330 1 35815"/>
                  <a:gd name="f436" fmla="*/ f331 1 33907"/>
                  <a:gd name="f437" fmla="*/ f332 1 35815"/>
                  <a:gd name="f438" fmla="*/ f333 1 33907"/>
                  <a:gd name="f439" fmla="*/ f334 1 35815"/>
                  <a:gd name="f440" fmla="*/ f335 1 33907"/>
                  <a:gd name="f441" fmla="*/ f336 1 35815"/>
                  <a:gd name="f442" fmla="*/ f337 1 33907"/>
                  <a:gd name="f443" fmla="*/ f338 1 35815"/>
                  <a:gd name="f444" fmla="*/ f339 1 33907"/>
                  <a:gd name="f445" fmla="*/ f340 1 35815"/>
                  <a:gd name="f446" fmla="*/ f341 1 33907"/>
                  <a:gd name="f447" fmla="*/ f342 1 35815"/>
                  <a:gd name="f448" fmla="*/ f343 1 33907"/>
                  <a:gd name="f449" fmla="*/ f344 1 35815"/>
                  <a:gd name="f450" fmla="*/ f345 1 33907"/>
                  <a:gd name="f451" fmla="*/ f346 1 35815"/>
                  <a:gd name="f452" fmla="*/ f347 1 33907"/>
                  <a:gd name="f453" fmla="*/ f348 1 35815"/>
                  <a:gd name="f454" fmla="*/ f349 1 33907"/>
                  <a:gd name="f455" fmla="*/ f350 1 35815"/>
                  <a:gd name="f456" fmla="*/ f351 1 33907"/>
                  <a:gd name="f457" fmla="*/ f352 1 35815"/>
                  <a:gd name="f458" fmla="*/ f353 1 33907"/>
                  <a:gd name="f459" fmla="*/ f354 1 35815"/>
                  <a:gd name="f460" fmla="*/ f355 1 33907"/>
                  <a:gd name="f461" fmla="*/ f356 1 35815"/>
                  <a:gd name="f462" fmla="*/ f357 1 33907"/>
                  <a:gd name="f463" fmla="*/ f358 1 35815"/>
                  <a:gd name="f464" fmla="*/ f359 1 33907"/>
                  <a:gd name="f465" fmla="*/ f360 1 35815"/>
                  <a:gd name="f466" fmla="*/ f361 1 33907"/>
                  <a:gd name="f467" fmla="*/ f362 1 35815"/>
                  <a:gd name="f468" fmla="*/ f363 1 33907"/>
                  <a:gd name="f469" fmla="*/ f364 1 35815"/>
                  <a:gd name="f470" fmla="*/ f365 1 33907"/>
                  <a:gd name="f471" fmla="*/ f366 1 35815"/>
                  <a:gd name="f472" fmla="*/ f367 1 33907"/>
                  <a:gd name="f473" fmla="*/ f368 1 35815"/>
                  <a:gd name="f474" fmla="*/ f369 1 33907"/>
                  <a:gd name="f475" fmla="*/ f370 1 35815"/>
                  <a:gd name="f476" fmla="*/ f371 1 33907"/>
                  <a:gd name="f477" fmla="*/ f372 1 35815"/>
                  <a:gd name="f478" fmla="*/ f373 1 33907"/>
                  <a:gd name="f479" fmla="*/ f374 1 35815"/>
                  <a:gd name="f480" fmla="*/ f375 1 33907"/>
                  <a:gd name="f481" fmla="*/ f376 1 35815"/>
                  <a:gd name="f482" fmla="*/ f377 1 33907"/>
                  <a:gd name="f483" fmla="*/ f378 1 35815"/>
                  <a:gd name="f484" fmla="*/ f379 1 33907"/>
                  <a:gd name="f485" fmla="*/ f380 1 35815"/>
                  <a:gd name="f486" fmla="*/ f381 1 33907"/>
                  <a:gd name="f487" fmla="*/ f382 1 35815"/>
                  <a:gd name="f488" fmla="*/ f383 1 33907"/>
                  <a:gd name="f489" fmla="*/ f384 1 35815"/>
                  <a:gd name="f490" fmla="*/ f385 1 33907"/>
                  <a:gd name="f491" fmla="*/ f386 1 35815"/>
                  <a:gd name="f492" fmla="*/ f387 1 33907"/>
                  <a:gd name="f493" fmla="*/ f388 1 35815"/>
                  <a:gd name="f494" fmla="*/ f389 1 33907"/>
                  <a:gd name="f495" fmla="*/ f390 1 35815"/>
                  <a:gd name="f496" fmla="*/ f391 1 33907"/>
                  <a:gd name="f497" fmla="*/ f392 1 35815"/>
                  <a:gd name="f498" fmla="*/ f393 1 33907"/>
                  <a:gd name="f499" fmla="*/ f394 1 35815"/>
                  <a:gd name="f500" fmla="*/ f395 1 33907"/>
                  <a:gd name="f501" fmla="*/ f396 1 35815"/>
                  <a:gd name="f502" fmla="*/ f397 1 33907"/>
                  <a:gd name="f503" fmla="*/ f398 1 33907"/>
                  <a:gd name="f504" fmla="*/ f399 1 35815"/>
                  <a:gd name="f505" fmla="*/ f400 1 33907"/>
                  <a:gd name="f506" fmla="*/ f401 1 35815"/>
                  <a:gd name="f507" fmla="*/ f402 1 33907"/>
                  <a:gd name="f508" fmla="*/ f403 1 33907"/>
                  <a:gd name="f509" fmla="*/ f404 1 35815"/>
                  <a:gd name="f510" fmla="*/ f405 1 33907"/>
                  <a:gd name="f511" fmla="*/ f406 1 35815"/>
                  <a:gd name="f512" fmla="*/ f407 1 33907"/>
                  <a:gd name="f513" fmla="*/ f408 1 35815"/>
                  <a:gd name="f514" fmla="*/ f409 1 33907"/>
                  <a:gd name="f515" fmla="*/ 0 1 f304"/>
                  <a:gd name="f516" fmla="*/ f6 1 f304"/>
                  <a:gd name="f517" fmla="*/ 0 1 f305"/>
                  <a:gd name="f518" fmla="*/ f7 1 f305"/>
                  <a:gd name="f519" fmla="+- f410 0 f1"/>
                  <a:gd name="f520" fmla="*/ f411 1 f304"/>
                  <a:gd name="f521" fmla="*/ f412 1 f305"/>
                  <a:gd name="f522" fmla="*/ f413 1 f304"/>
                  <a:gd name="f523" fmla="*/ f414 1 f305"/>
                  <a:gd name="f524" fmla="*/ f415 1 f304"/>
                  <a:gd name="f525" fmla="*/ f416 1 f305"/>
                  <a:gd name="f526" fmla="*/ f417 1 f304"/>
                  <a:gd name="f527" fmla="*/ f418 1 f305"/>
                  <a:gd name="f528" fmla="*/ f419 1 f304"/>
                  <a:gd name="f529" fmla="*/ f420 1 f305"/>
                  <a:gd name="f530" fmla="*/ f421 1 f304"/>
                  <a:gd name="f531" fmla="*/ f422 1 f305"/>
                  <a:gd name="f532" fmla="*/ f423 1 f304"/>
                  <a:gd name="f533" fmla="*/ f424 1 f305"/>
                  <a:gd name="f534" fmla="*/ f425 1 f304"/>
                  <a:gd name="f535" fmla="*/ f426 1 f305"/>
                  <a:gd name="f536" fmla="*/ f427 1 f304"/>
                  <a:gd name="f537" fmla="*/ f428 1 f305"/>
                  <a:gd name="f538" fmla="*/ f429 1 f304"/>
                  <a:gd name="f539" fmla="*/ f430 1 f305"/>
                  <a:gd name="f540" fmla="*/ f431 1 f304"/>
                  <a:gd name="f541" fmla="*/ f432 1 f305"/>
                  <a:gd name="f542" fmla="*/ f433 1 f304"/>
                  <a:gd name="f543" fmla="*/ f434 1 f305"/>
                  <a:gd name="f544" fmla="*/ f435 1 f304"/>
                  <a:gd name="f545" fmla="*/ f436 1 f305"/>
                  <a:gd name="f546" fmla="*/ f437 1 f304"/>
                  <a:gd name="f547" fmla="*/ f438 1 f305"/>
                  <a:gd name="f548" fmla="*/ f439 1 f304"/>
                  <a:gd name="f549" fmla="*/ f440 1 f305"/>
                  <a:gd name="f550" fmla="*/ f441 1 f304"/>
                  <a:gd name="f551" fmla="*/ f442 1 f305"/>
                  <a:gd name="f552" fmla="*/ f443 1 f304"/>
                  <a:gd name="f553" fmla="*/ f444 1 f305"/>
                  <a:gd name="f554" fmla="*/ f445 1 f304"/>
                  <a:gd name="f555" fmla="*/ f446 1 f305"/>
                  <a:gd name="f556" fmla="*/ f447 1 f304"/>
                  <a:gd name="f557" fmla="*/ f448 1 f305"/>
                  <a:gd name="f558" fmla="*/ f449 1 f304"/>
                  <a:gd name="f559" fmla="*/ f450 1 f305"/>
                  <a:gd name="f560" fmla="*/ f451 1 f304"/>
                  <a:gd name="f561" fmla="*/ f452 1 f305"/>
                  <a:gd name="f562" fmla="*/ f453 1 f304"/>
                  <a:gd name="f563" fmla="*/ f454 1 f305"/>
                  <a:gd name="f564" fmla="*/ f455 1 f304"/>
                  <a:gd name="f565" fmla="*/ f456 1 f305"/>
                  <a:gd name="f566" fmla="*/ f457 1 f304"/>
                  <a:gd name="f567" fmla="*/ f458 1 f305"/>
                  <a:gd name="f568" fmla="*/ f459 1 f304"/>
                  <a:gd name="f569" fmla="*/ f460 1 f305"/>
                  <a:gd name="f570" fmla="*/ f461 1 f304"/>
                  <a:gd name="f571" fmla="*/ f462 1 f305"/>
                  <a:gd name="f572" fmla="*/ f463 1 f304"/>
                  <a:gd name="f573" fmla="*/ f464 1 f305"/>
                  <a:gd name="f574" fmla="*/ f465 1 f304"/>
                  <a:gd name="f575" fmla="*/ f466 1 f305"/>
                  <a:gd name="f576" fmla="*/ f467 1 f304"/>
                  <a:gd name="f577" fmla="*/ f468 1 f305"/>
                  <a:gd name="f578" fmla="*/ f469 1 f304"/>
                  <a:gd name="f579" fmla="*/ f470 1 f305"/>
                  <a:gd name="f580" fmla="*/ f471 1 f304"/>
                  <a:gd name="f581" fmla="*/ f472 1 f305"/>
                  <a:gd name="f582" fmla="*/ f473 1 f304"/>
                  <a:gd name="f583" fmla="*/ f474 1 f305"/>
                  <a:gd name="f584" fmla="*/ f475 1 f304"/>
                  <a:gd name="f585" fmla="*/ f476 1 f305"/>
                  <a:gd name="f586" fmla="*/ f477 1 f304"/>
                  <a:gd name="f587" fmla="*/ f478 1 f305"/>
                  <a:gd name="f588" fmla="*/ f479 1 f304"/>
                  <a:gd name="f589" fmla="*/ f480 1 f305"/>
                  <a:gd name="f590" fmla="*/ f481 1 f304"/>
                  <a:gd name="f591" fmla="*/ f482 1 f305"/>
                  <a:gd name="f592" fmla="*/ f483 1 f304"/>
                  <a:gd name="f593" fmla="*/ f484 1 f305"/>
                  <a:gd name="f594" fmla="*/ f485 1 f304"/>
                  <a:gd name="f595" fmla="*/ f486 1 f305"/>
                  <a:gd name="f596" fmla="*/ f487 1 f304"/>
                  <a:gd name="f597" fmla="*/ f488 1 f305"/>
                  <a:gd name="f598" fmla="*/ f489 1 f304"/>
                  <a:gd name="f599" fmla="*/ f490 1 f305"/>
                  <a:gd name="f600" fmla="*/ f491 1 f304"/>
                  <a:gd name="f601" fmla="*/ f492 1 f305"/>
                  <a:gd name="f602" fmla="*/ f493 1 f304"/>
                  <a:gd name="f603" fmla="*/ f494 1 f305"/>
                  <a:gd name="f604" fmla="*/ f495 1 f304"/>
                  <a:gd name="f605" fmla="*/ f496 1 f305"/>
                  <a:gd name="f606" fmla="*/ f497 1 f304"/>
                  <a:gd name="f607" fmla="*/ f498 1 f305"/>
                  <a:gd name="f608" fmla="*/ f499 1 f304"/>
                  <a:gd name="f609" fmla="*/ f500 1 f305"/>
                  <a:gd name="f610" fmla="*/ f501 1 f304"/>
                  <a:gd name="f611" fmla="*/ f502 1 f305"/>
                  <a:gd name="f612" fmla="*/ f503 1 f305"/>
                  <a:gd name="f613" fmla="*/ f504 1 f304"/>
                  <a:gd name="f614" fmla="*/ f505 1 f305"/>
                  <a:gd name="f615" fmla="*/ f506 1 f304"/>
                  <a:gd name="f616" fmla="*/ f507 1 f305"/>
                  <a:gd name="f617" fmla="*/ f508 1 f305"/>
                  <a:gd name="f618" fmla="*/ f509 1 f304"/>
                  <a:gd name="f619" fmla="*/ f510 1 f305"/>
                  <a:gd name="f620" fmla="*/ f511 1 f304"/>
                  <a:gd name="f621" fmla="*/ f512 1 f305"/>
                  <a:gd name="f622" fmla="*/ f513 1 f304"/>
                  <a:gd name="f623" fmla="*/ f514 1 f305"/>
                  <a:gd name="f624" fmla="*/ f515 f299 1"/>
                  <a:gd name="f625" fmla="*/ f516 f299 1"/>
                  <a:gd name="f626" fmla="*/ f518 f300 1"/>
                  <a:gd name="f627" fmla="*/ f517 f300 1"/>
                  <a:gd name="f628" fmla="*/ f520 f299 1"/>
                  <a:gd name="f629" fmla="*/ f521 f300 1"/>
                  <a:gd name="f630" fmla="*/ f522 f299 1"/>
                  <a:gd name="f631" fmla="*/ f523 f300 1"/>
                  <a:gd name="f632" fmla="*/ f524 f299 1"/>
                  <a:gd name="f633" fmla="*/ f525 f300 1"/>
                  <a:gd name="f634" fmla="*/ f526 f299 1"/>
                  <a:gd name="f635" fmla="*/ f527 f300 1"/>
                  <a:gd name="f636" fmla="*/ f528 f299 1"/>
                  <a:gd name="f637" fmla="*/ f529 f300 1"/>
                  <a:gd name="f638" fmla="*/ f530 f299 1"/>
                  <a:gd name="f639" fmla="*/ f531 f300 1"/>
                  <a:gd name="f640" fmla="*/ f532 f299 1"/>
                  <a:gd name="f641" fmla="*/ f533 f300 1"/>
                  <a:gd name="f642" fmla="*/ f534 f299 1"/>
                  <a:gd name="f643" fmla="*/ f535 f300 1"/>
                  <a:gd name="f644" fmla="*/ f536 f299 1"/>
                  <a:gd name="f645" fmla="*/ f537 f300 1"/>
                  <a:gd name="f646" fmla="*/ f538 f299 1"/>
                  <a:gd name="f647" fmla="*/ f539 f300 1"/>
                  <a:gd name="f648" fmla="*/ f540 f299 1"/>
                  <a:gd name="f649" fmla="*/ f541 f300 1"/>
                  <a:gd name="f650" fmla="*/ f542 f299 1"/>
                  <a:gd name="f651" fmla="*/ f543 f300 1"/>
                  <a:gd name="f652" fmla="*/ f544 f299 1"/>
                  <a:gd name="f653" fmla="*/ f545 f300 1"/>
                  <a:gd name="f654" fmla="*/ f546 f299 1"/>
                  <a:gd name="f655" fmla="*/ f547 f300 1"/>
                  <a:gd name="f656" fmla="*/ f548 f299 1"/>
                  <a:gd name="f657" fmla="*/ f549 f300 1"/>
                  <a:gd name="f658" fmla="*/ f550 f299 1"/>
                  <a:gd name="f659" fmla="*/ f551 f300 1"/>
                  <a:gd name="f660" fmla="*/ f552 f299 1"/>
                  <a:gd name="f661" fmla="*/ f553 f300 1"/>
                  <a:gd name="f662" fmla="*/ f554 f299 1"/>
                  <a:gd name="f663" fmla="*/ f555 f300 1"/>
                  <a:gd name="f664" fmla="*/ f556 f299 1"/>
                  <a:gd name="f665" fmla="*/ f557 f300 1"/>
                  <a:gd name="f666" fmla="*/ f558 f299 1"/>
                  <a:gd name="f667" fmla="*/ f559 f300 1"/>
                  <a:gd name="f668" fmla="*/ f560 f299 1"/>
                  <a:gd name="f669" fmla="*/ f561 f300 1"/>
                  <a:gd name="f670" fmla="*/ f562 f299 1"/>
                  <a:gd name="f671" fmla="*/ f563 f300 1"/>
                  <a:gd name="f672" fmla="*/ f564 f299 1"/>
                  <a:gd name="f673" fmla="*/ f565 f300 1"/>
                  <a:gd name="f674" fmla="*/ f566 f299 1"/>
                  <a:gd name="f675" fmla="*/ f567 f300 1"/>
                  <a:gd name="f676" fmla="*/ f568 f299 1"/>
                  <a:gd name="f677" fmla="*/ f569 f300 1"/>
                  <a:gd name="f678" fmla="*/ f570 f299 1"/>
                  <a:gd name="f679" fmla="*/ f571 f300 1"/>
                  <a:gd name="f680" fmla="*/ f572 f299 1"/>
                  <a:gd name="f681" fmla="*/ f573 f300 1"/>
                  <a:gd name="f682" fmla="*/ f574 f299 1"/>
                  <a:gd name="f683" fmla="*/ f575 f300 1"/>
                  <a:gd name="f684" fmla="*/ f576 f299 1"/>
                  <a:gd name="f685" fmla="*/ f577 f300 1"/>
                  <a:gd name="f686" fmla="*/ f578 f299 1"/>
                  <a:gd name="f687" fmla="*/ f579 f300 1"/>
                  <a:gd name="f688" fmla="*/ f580 f299 1"/>
                  <a:gd name="f689" fmla="*/ f581 f300 1"/>
                  <a:gd name="f690" fmla="*/ f582 f299 1"/>
                  <a:gd name="f691" fmla="*/ f583 f300 1"/>
                  <a:gd name="f692" fmla="*/ f584 f299 1"/>
                  <a:gd name="f693" fmla="*/ f585 f300 1"/>
                  <a:gd name="f694" fmla="*/ f586 f299 1"/>
                  <a:gd name="f695" fmla="*/ f587 f300 1"/>
                  <a:gd name="f696" fmla="*/ f588 f299 1"/>
                  <a:gd name="f697" fmla="*/ f589 f300 1"/>
                  <a:gd name="f698" fmla="*/ f590 f299 1"/>
                  <a:gd name="f699" fmla="*/ f591 f300 1"/>
                  <a:gd name="f700" fmla="*/ f592 f299 1"/>
                  <a:gd name="f701" fmla="*/ f593 f300 1"/>
                  <a:gd name="f702" fmla="*/ f594 f299 1"/>
                  <a:gd name="f703" fmla="*/ f595 f300 1"/>
                  <a:gd name="f704" fmla="*/ f596 f299 1"/>
                  <a:gd name="f705" fmla="*/ f597 f300 1"/>
                  <a:gd name="f706" fmla="*/ f598 f299 1"/>
                  <a:gd name="f707" fmla="*/ f599 f300 1"/>
                  <a:gd name="f708" fmla="*/ f600 f299 1"/>
                  <a:gd name="f709" fmla="*/ f601 f300 1"/>
                  <a:gd name="f710" fmla="*/ f602 f299 1"/>
                  <a:gd name="f711" fmla="*/ f603 f300 1"/>
                  <a:gd name="f712" fmla="*/ f604 f299 1"/>
                  <a:gd name="f713" fmla="*/ f605 f300 1"/>
                  <a:gd name="f714" fmla="*/ f606 f299 1"/>
                  <a:gd name="f715" fmla="*/ f607 f300 1"/>
                  <a:gd name="f716" fmla="*/ f608 f299 1"/>
                  <a:gd name="f717" fmla="*/ f609 f300 1"/>
                  <a:gd name="f718" fmla="*/ f610 f299 1"/>
                  <a:gd name="f719" fmla="*/ f611 f300 1"/>
                  <a:gd name="f720" fmla="*/ f612 f300 1"/>
                  <a:gd name="f721" fmla="*/ f613 f299 1"/>
                  <a:gd name="f722" fmla="*/ f614 f300 1"/>
                  <a:gd name="f723" fmla="*/ f615 f299 1"/>
                  <a:gd name="f724" fmla="*/ f616 f300 1"/>
                  <a:gd name="f725" fmla="*/ f617 f300 1"/>
                  <a:gd name="f726" fmla="*/ f618 f299 1"/>
                  <a:gd name="f727" fmla="*/ f619 f300 1"/>
                  <a:gd name="f728" fmla="*/ f620 f299 1"/>
                  <a:gd name="f729" fmla="*/ f621 f300 1"/>
                  <a:gd name="f730" fmla="*/ f622 f299 1"/>
                  <a:gd name="f731" fmla="*/ f623 f300 1"/>
                </a:gdLst>
                <a:ahLst/>
                <a:cxnLst>
                  <a:cxn ang="3cd4">
                    <a:pos x="hc" y="t"/>
                  </a:cxn>
                  <a:cxn ang="0">
                    <a:pos x="r" y="vc"/>
                  </a:cxn>
                  <a:cxn ang="cd4">
                    <a:pos x="hc" y="b"/>
                  </a:cxn>
                  <a:cxn ang="cd2">
                    <a:pos x="l" y="vc"/>
                  </a:cxn>
                  <a:cxn ang="f519">
                    <a:pos x="f628" y="f629"/>
                  </a:cxn>
                  <a:cxn ang="f519">
                    <a:pos x="f630" y="f631"/>
                  </a:cxn>
                  <a:cxn ang="f519">
                    <a:pos x="f632" y="f633"/>
                  </a:cxn>
                  <a:cxn ang="f519">
                    <a:pos x="f634" y="f635"/>
                  </a:cxn>
                  <a:cxn ang="f519">
                    <a:pos x="f636" y="f637"/>
                  </a:cxn>
                  <a:cxn ang="f519">
                    <a:pos x="f638" y="f639"/>
                  </a:cxn>
                  <a:cxn ang="f519">
                    <a:pos x="f640" y="f641"/>
                  </a:cxn>
                  <a:cxn ang="f519">
                    <a:pos x="f642" y="f643"/>
                  </a:cxn>
                  <a:cxn ang="f519">
                    <a:pos x="f644" y="f645"/>
                  </a:cxn>
                  <a:cxn ang="f519">
                    <a:pos x="f646" y="f647"/>
                  </a:cxn>
                  <a:cxn ang="f519">
                    <a:pos x="f648" y="f649"/>
                  </a:cxn>
                  <a:cxn ang="f519">
                    <a:pos x="f650" y="f651"/>
                  </a:cxn>
                  <a:cxn ang="f519">
                    <a:pos x="f652" y="f653"/>
                  </a:cxn>
                  <a:cxn ang="f519">
                    <a:pos x="f628" y="f647"/>
                  </a:cxn>
                  <a:cxn ang="f519">
                    <a:pos x="f654" y="f655"/>
                  </a:cxn>
                  <a:cxn ang="f519">
                    <a:pos x="f656" y="f657"/>
                  </a:cxn>
                  <a:cxn ang="f519">
                    <a:pos x="f658" y="f659"/>
                  </a:cxn>
                  <a:cxn ang="f519">
                    <a:pos x="f660" y="f661"/>
                  </a:cxn>
                  <a:cxn ang="f519">
                    <a:pos x="f662" y="f663"/>
                  </a:cxn>
                  <a:cxn ang="f519">
                    <a:pos x="f664" y="f665"/>
                  </a:cxn>
                  <a:cxn ang="f519">
                    <a:pos x="f666" y="f667"/>
                  </a:cxn>
                  <a:cxn ang="f519">
                    <a:pos x="f668" y="f669"/>
                  </a:cxn>
                  <a:cxn ang="f519">
                    <a:pos x="f670" y="f671"/>
                  </a:cxn>
                  <a:cxn ang="f519">
                    <a:pos x="f672" y="f673"/>
                  </a:cxn>
                  <a:cxn ang="f519">
                    <a:pos x="f674" y="f675"/>
                  </a:cxn>
                  <a:cxn ang="f519">
                    <a:pos x="f676" y="f677"/>
                  </a:cxn>
                  <a:cxn ang="f519">
                    <a:pos x="f628" y="f629"/>
                  </a:cxn>
                  <a:cxn ang="f519">
                    <a:pos x="f678" y="f679"/>
                  </a:cxn>
                  <a:cxn ang="f519">
                    <a:pos x="f680" y="f681"/>
                  </a:cxn>
                  <a:cxn ang="f519">
                    <a:pos x="f682" y="f683"/>
                  </a:cxn>
                  <a:cxn ang="f519">
                    <a:pos x="f684" y="f685"/>
                  </a:cxn>
                  <a:cxn ang="f519">
                    <a:pos x="f686" y="f687"/>
                  </a:cxn>
                  <a:cxn ang="f519">
                    <a:pos x="f688" y="f689"/>
                  </a:cxn>
                  <a:cxn ang="f519">
                    <a:pos x="f690" y="f691"/>
                  </a:cxn>
                  <a:cxn ang="f519">
                    <a:pos x="f692" y="f693"/>
                  </a:cxn>
                  <a:cxn ang="f519">
                    <a:pos x="f694" y="f695"/>
                  </a:cxn>
                  <a:cxn ang="f519">
                    <a:pos x="f696" y="f697"/>
                  </a:cxn>
                  <a:cxn ang="f519">
                    <a:pos x="f698" y="f699"/>
                  </a:cxn>
                  <a:cxn ang="f519">
                    <a:pos x="f700" y="f701"/>
                  </a:cxn>
                  <a:cxn ang="f519">
                    <a:pos x="f702" y="f703"/>
                  </a:cxn>
                  <a:cxn ang="f519">
                    <a:pos x="f704" y="f705"/>
                  </a:cxn>
                  <a:cxn ang="f519">
                    <a:pos x="f706" y="f707"/>
                  </a:cxn>
                  <a:cxn ang="f519">
                    <a:pos x="f708" y="f709"/>
                  </a:cxn>
                  <a:cxn ang="f519">
                    <a:pos x="f710" y="f711"/>
                  </a:cxn>
                  <a:cxn ang="f519">
                    <a:pos x="f712" y="f713"/>
                  </a:cxn>
                  <a:cxn ang="f519">
                    <a:pos x="f714" y="f715"/>
                  </a:cxn>
                  <a:cxn ang="f519">
                    <a:pos x="f716" y="f717"/>
                  </a:cxn>
                  <a:cxn ang="f519">
                    <a:pos x="f718" y="f719"/>
                  </a:cxn>
                  <a:cxn ang="f519">
                    <a:pos x="f634" y="f720"/>
                  </a:cxn>
                  <a:cxn ang="f519">
                    <a:pos x="f721" y="f722"/>
                  </a:cxn>
                  <a:cxn ang="f519">
                    <a:pos x="f723" y="f724"/>
                  </a:cxn>
                  <a:cxn ang="f519">
                    <a:pos x="f721" y="f725"/>
                  </a:cxn>
                  <a:cxn ang="f519">
                    <a:pos x="f726" y="f727"/>
                  </a:cxn>
                  <a:cxn ang="f519">
                    <a:pos x="f728" y="f729"/>
                  </a:cxn>
                  <a:cxn ang="f519">
                    <a:pos x="f730" y="f731"/>
                  </a:cxn>
                  <a:cxn ang="f519">
                    <a:pos x="f678" y="f679"/>
                  </a:cxn>
                </a:cxnLst>
                <a:rect l="f624" t="f627" r="f625" b="f626"/>
                <a:pathLst>
                  <a:path w="35815" h="33907">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lnTo>
                      <a:pt x="f34" y="f35"/>
                    </a:ln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3"/>
                    </a:cubicBezTo>
                    <a:cubicBezTo>
                      <a:pt x="f65" y="f63"/>
                      <a:pt x="f66" y="f67"/>
                      <a:pt x="f68" y="f67"/>
                    </a:cubicBezTo>
                    <a:cubicBezTo>
                      <a:pt x="f69" y="f67"/>
                      <a:pt x="f70" y="f67"/>
                      <a:pt x="f71" y="f72"/>
                    </a:cubicBezTo>
                    <a:cubicBezTo>
                      <a:pt x="f73" y="f74"/>
                      <a:pt x="f75" y="f76"/>
                      <a:pt x="f8" y="f59"/>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cubicBezTo>
                      <a:pt x="f99" y="f109"/>
                      <a:pt x="f101" y="f110"/>
                      <a:pt x="f111" y="f112"/>
                    </a:cubicBezTo>
                    <a:cubicBezTo>
                      <a:pt x="f113" y="f114"/>
                      <a:pt x="f115" y="f116"/>
                      <a:pt x="f117" y="f118"/>
                    </a:cubicBezTo>
                    <a:cubicBezTo>
                      <a:pt x="f119" y="f120"/>
                      <a:pt x="f89" y="f121"/>
                      <a:pt x="f89" y="f122"/>
                    </a:cubicBezTo>
                    <a:cubicBezTo>
                      <a:pt x="f123" y="f124"/>
                      <a:pt x="f125" y="f126"/>
                      <a:pt x="f127" y="f128"/>
                    </a:cubicBezTo>
                    <a:cubicBezTo>
                      <a:pt x="f129" y="f130"/>
                      <a:pt x="f131" y="f132"/>
                      <a:pt x="f133" y="f134"/>
                    </a:cubicBezTo>
                    <a:cubicBezTo>
                      <a:pt x="f135" y="f136"/>
                      <a:pt x="f137" y="f138"/>
                      <a:pt x="f139" y="f140"/>
                    </a:cubicBezTo>
                    <a:cubicBezTo>
                      <a:pt x="f141" y="f11"/>
                      <a:pt x="f142" y="f143"/>
                      <a:pt x="f8" y="f9"/>
                    </a:cubicBezTo>
                    <a:close/>
                    <a:moveTo>
                      <a:pt x="f144" y="f5"/>
                    </a:moveTo>
                    <a:cubicBezTo>
                      <a:pt x="f145" y="f5"/>
                      <a:pt x="f146" y="f147"/>
                      <a:pt x="f148" y="f149"/>
                    </a:cubicBezTo>
                    <a:cubicBezTo>
                      <a:pt x="f150" y="f151"/>
                      <a:pt x="f152" y="f153"/>
                      <a:pt x="f154" y="f155"/>
                    </a:cubicBezTo>
                    <a:cubicBezTo>
                      <a:pt x="f156" y="f157"/>
                      <a:pt x="f158" y="f159"/>
                      <a:pt x="f160" y="f161"/>
                    </a:cubicBezTo>
                    <a:cubicBezTo>
                      <a:pt x="f162" y="f163"/>
                      <a:pt x="f164" y="f165"/>
                      <a:pt x="f166" y="f167"/>
                    </a:cubicBezTo>
                    <a:cubicBezTo>
                      <a:pt x="f168" y="f169"/>
                      <a:pt x="f170" y="f171"/>
                      <a:pt x="f172" y="f173"/>
                    </a:cubicBezTo>
                    <a:cubicBezTo>
                      <a:pt x="f174" y="f175"/>
                      <a:pt x="f176" y="f177"/>
                      <a:pt x="f178" y="f179"/>
                    </a:cubicBezTo>
                    <a:cubicBezTo>
                      <a:pt x="f180" y="f181"/>
                      <a:pt x="f182" y="f183"/>
                      <a:pt x="f184" y="f185"/>
                    </a:cubicBezTo>
                    <a:cubicBezTo>
                      <a:pt x="f186" y="f187"/>
                      <a:pt x="f188" y="f189"/>
                      <a:pt x="f190" y="f191"/>
                    </a:cubicBezTo>
                    <a:cubicBezTo>
                      <a:pt x="f192" y="f193"/>
                      <a:pt x="f176" y="f194"/>
                      <a:pt x="f195" y="f196"/>
                    </a:cubicBezTo>
                    <a:cubicBezTo>
                      <a:pt x="f197" y="f198"/>
                      <a:pt x="f199" y="f200"/>
                      <a:pt x="f201" y="f202"/>
                    </a:cubicBezTo>
                    <a:cubicBezTo>
                      <a:pt x="f203" y="f204"/>
                      <a:pt x="f205" y="f206"/>
                      <a:pt x="f207" y="f208"/>
                    </a:cubicBezTo>
                    <a:cubicBezTo>
                      <a:pt x="f209" y="f210"/>
                      <a:pt x="f211" y="f212"/>
                      <a:pt x="f213" y="f214"/>
                    </a:cubicBezTo>
                    <a:cubicBezTo>
                      <a:pt x="f215" y="f216"/>
                      <a:pt x="f217" y="f218"/>
                      <a:pt x="f219" y="f220"/>
                    </a:cubicBezTo>
                    <a:cubicBezTo>
                      <a:pt x="f221" y="f222"/>
                      <a:pt x="f223" y="f224"/>
                      <a:pt x="f225" y="f226"/>
                    </a:cubicBezTo>
                    <a:cubicBezTo>
                      <a:pt x="f227" y="f228"/>
                      <a:pt x="f229" y="f7"/>
                      <a:pt x="f230" y="f7"/>
                    </a:cubicBezTo>
                    <a:cubicBezTo>
                      <a:pt x="f231" y="f7"/>
                      <a:pt x="f232" y="f233"/>
                      <a:pt x="f234" y="f235"/>
                    </a:cubicBezTo>
                    <a:cubicBezTo>
                      <a:pt x="f236" y="f237"/>
                      <a:pt x="f238" y="f239"/>
                      <a:pt x="f240" y="f241"/>
                    </a:cubicBezTo>
                    <a:cubicBezTo>
                      <a:pt x="f242" y="f243"/>
                      <a:pt x="f244" y="f245"/>
                      <a:pt x="f246" y="f247"/>
                    </a:cubicBezTo>
                    <a:cubicBezTo>
                      <a:pt x="f248" y="f249"/>
                      <a:pt x="f250" y="f251"/>
                      <a:pt x="f252" y="f253"/>
                    </a:cubicBezTo>
                    <a:cubicBezTo>
                      <a:pt x="f254" y="f255"/>
                      <a:pt x="f256" y="f257"/>
                      <a:pt x="f258" y="f259"/>
                    </a:cubicBezTo>
                    <a:cubicBezTo>
                      <a:pt x="f260" y="f82"/>
                      <a:pt x="f261" y="f262"/>
                      <a:pt x="f26" y="f263"/>
                    </a:cubicBezTo>
                    <a:cubicBezTo>
                      <a:pt x="f264" y="f265"/>
                      <a:pt x="f266" y="f267"/>
                      <a:pt x="f268" y="f269"/>
                    </a:cubicBezTo>
                    <a:cubicBezTo>
                      <a:pt x="f270" y="f41"/>
                      <a:pt x="f270" y="f271"/>
                      <a:pt x="f6" y="f272"/>
                    </a:cubicBezTo>
                    <a:cubicBezTo>
                      <a:pt x="f270" y="f273"/>
                      <a:pt x="f274" y="f275"/>
                      <a:pt x="f268" y="f276"/>
                    </a:cubicBezTo>
                    <a:cubicBezTo>
                      <a:pt x="f277" y="f278"/>
                      <a:pt x="f279" y="f280"/>
                      <a:pt x="f281" y="f282"/>
                    </a:cubicBezTo>
                    <a:cubicBezTo>
                      <a:pt x="f283" y="f284"/>
                      <a:pt x="f285" y="f286"/>
                      <a:pt x="f287" y="f288"/>
                    </a:cubicBezTo>
                    <a:cubicBezTo>
                      <a:pt x="f289" y="f290"/>
                      <a:pt x="f291" y="f292"/>
                      <a:pt x="f293" y="f294"/>
                    </a:cubicBezTo>
                    <a:cubicBezTo>
                      <a:pt x="f295" y="f296"/>
                      <a:pt x="f297" y="f5"/>
                      <a:pt x="f144"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61" name="Google Shape;1559;p32">
                <a:extLst>
                  <a:ext uri="{FF2B5EF4-FFF2-40B4-BE49-F238E27FC236}">
                    <a16:creationId xmlns:a16="http://schemas.microsoft.com/office/drawing/2014/main" id="{0EB73485-5783-470D-8C9C-E1C977206EA5}"/>
                  </a:ext>
                </a:extLst>
              </p:cNvPr>
              <p:cNvGrpSpPr/>
              <p:nvPr/>
            </p:nvGrpSpPr>
            <p:grpSpPr>
              <a:xfrm>
                <a:off x="6210824" y="5212217"/>
                <a:ext cx="809810" cy="744751"/>
                <a:chOff x="6210824" y="5212217"/>
                <a:chExt cx="809810" cy="744751"/>
              </a:xfrm>
            </p:grpSpPr>
            <p:sp>
              <p:nvSpPr>
                <p:cNvPr id="62" name="Google Shape;1560;p32">
                  <a:extLst>
                    <a:ext uri="{FF2B5EF4-FFF2-40B4-BE49-F238E27FC236}">
                      <a16:creationId xmlns:a16="http://schemas.microsoft.com/office/drawing/2014/main" id="{37EAF609-2D43-4CC4-B366-5EBEE91181D7}"/>
                    </a:ext>
                  </a:extLst>
                </p:cNvPr>
                <p:cNvSpPr/>
                <p:nvPr/>
              </p:nvSpPr>
              <p:spPr>
                <a:xfrm>
                  <a:off x="6396109" y="5212217"/>
                  <a:ext cx="476118" cy="744751"/>
                </a:xfrm>
                <a:custGeom>
                  <a:avLst/>
                  <a:gdLst>
                    <a:gd name="f0" fmla="val 10800000"/>
                    <a:gd name="f1" fmla="val 5400000"/>
                    <a:gd name="f2" fmla="val 180"/>
                    <a:gd name="f3" fmla="val w"/>
                    <a:gd name="f4" fmla="val h"/>
                    <a:gd name="f5" fmla="val 0"/>
                    <a:gd name="f6" fmla="val 16277"/>
                    <a:gd name="f7" fmla="val 24428"/>
                    <a:gd name="f8" fmla="val 10871"/>
                    <a:gd name="f9" fmla="val 5469"/>
                    <a:gd name="f10" fmla="val 11086"/>
                    <a:gd name="f11" fmla="val 6136"/>
                    <a:gd name="f12" fmla="val 10955"/>
                    <a:gd name="f13" fmla="val 6862"/>
                    <a:gd name="f14" fmla="val 10752"/>
                    <a:gd name="f15" fmla="val 7517"/>
                    <a:gd name="f16" fmla="val 10538"/>
                    <a:gd name="f17" fmla="val 8196"/>
                    <a:gd name="f18" fmla="val 10181"/>
                    <a:gd name="f19" fmla="val 8803"/>
                    <a:gd name="f20" fmla="val 9788"/>
                    <a:gd name="f21" fmla="val 9386"/>
                    <a:gd name="f22" fmla="val 9883"/>
                    <a:gd name="f23" fmla="val 8577"/>
                    <a:gd name="f24" fmla="val 10097"/>
                    <a:gd name="f25" fmla="val 7803"/>
                    <a:gd name="f26" fmla="val 10288"/>
                    <a:gd name="f27" fmla="val 7017"/>
                    <a:gd name="f28" fmla="val 10431"/>
                    <a:gd name="f29" fmla="val 6481"/>
                    <a:gd name="f30" fmla="val 10609"/>
                    <a:gd name="f31" fmla="val 5957"/>
                    <a:gd name="f32" fmla="val 5037"/>
                    <a:gd name="f33" fmla="val 5433"/>
                    <a:gd name="f34" fmla="val 5394"/>
                    <a:gd name="f35" fmla="val 5921"/>
                    <a:gd name="f36" fmla="val 5549"/>
                    <a:gd name="f37" fmla="val 6517"/>
                    <a:gd name="f38" fmla="val 5716"/>
                    <a:gd name="f39" fmla="val 7088"/>
                    <a:gd name="f40" fmla="val 5930"/>
                    <a:gd name="f41" fmla="val 7910"/>
                    <a:gd name="f42" fmla="val 6061"/>
                    <a:gd name="f43" fmla="val 8755"/>
                    <a:gd name="f44" fmla="val 6180"/>
                    <a:gd name="f45" fmla="val 9589"/>
                    <a:gd name="f46" fmla="val 5918"/>
                    <a:gd name="f47" fmla="val 9112"/>
                    <a:gd name="f48" fmla="val 5597"/>
                    <a:gd name="f49" fmla="val 8660"/>
                    <a:gd name="f50" fmla="val 5418"/>
                    <a:gd name="f51" fmla="val 8136"/>
                    <a:gd name="f52" fmla="val 5109"/>
                    <a:gd name="f53" fmla="val 7279"/>
                    <a:gd name="f54" fmla="val 4894"/>
                    <a:gd name="f55" fmla="val 6350"/>
                    <a:gd name="f56" fmla="val 8597"/>
                    <a:gd name="f57" fmla="val 11505"/>
                    <a:gd name="f58" fmla="val 8454"/>
                    <a:gd name="f59" fmla="val 12446"/>
                    <a:gd name="f60" fmla="val 8383"/>
                    <a:gd name="f61" fmla="val 13399"/>
                    <a:gd name="f62" fmla="val 8288"/>
                    <a:gd name="f63" fmla="val 14351"/>
                    <a:gd name="f64" fmla="val 8073"/>
                    <a:gd name="f65" fmla="val 16327"/>
                    <a:gd name="f66" fmla="val 7895"/>
                    <a:gd name="f67" fmla="val 18316"/>
                    <a:gd name="f68" fmla="val 7919"/>
                    <a:gd name="f69" fmla="val 20304"/>
                    <a:gd name="f70" fmla="val 7573"/>
                    <a:gd name="f71" fmla="val 20280"/>
                    <a:gd name="f72" fmla="val 7240"/>
                    <a:gd name="f73" fmla="val 20233"/>
                    <a:gd name="f74" fmla="val 6895"/>
                    <a:gd name="f75" fmla="val 20185"/>
                    <a:gd name="f76" fmla="val 7204"/>
                    <a:gd name="f77" fmla="val 19399"/>
                    <a:gd name="f78" fmla="val 7228"/>
                    <a:gd name="f79" fmla="val 18554"/>
                    <a:gd name="f80" fmla="val 7311"/>
                    <a:gd name="f81" fmla="val 17721"/>
                    <a:gd name="f82" fmla="val 7454"/>
                    <a:gd name="f83" fmla="val 15685"/>
                    <a:gd name="f84" fmla="val 7585"/>
                    <a:gd name="f85" fmla="val 13649"/>
                    <a:gd name="f86" fmla="val 7502"/>
                    <a:gd name="f87" fmla="val 11601"/>
                    <a:gd name="f88" fmla="val 7607"/>
                    <a:gd name="f89" fmla="val 11611"/>
                    <a:gd name="f90" fmla="val 7711"/>
                    <a:gd name="f91" fmla="val 11616"/>
                    <a:gd name="f92" fmla="val 7816"/>
                    <a:gd name="f93" fmla="val 8080"/>
                    <a:gd name="f94" fmla="val 8341"/>
                    <a:gd name="f95" fmla="val 11582"/>
                    <a:gd name="f96" fmla="val 7635"/>
                    <a:gd name="f97" fmla="val 1298"/>
                    <a:gd name="f98" fmla="val 8651"/>
                    <a:gd name="f99" fmla="val 9665"/>
                    <a:gd name="f100" fmla="val 1538"/>
                    <a:gd name="f101" fmla="val 10574"/>
                    <a:gd name="f102" fmla="val 1992"/>
                    <a:gd name="f103" fmla="val 11860"/>
                    <a:gd name="f104" fmla="val 2647"/>
                    <a:gd name="f105" fmla="val 13145"/>
                    <a:gd name="f106" fmla="val 3445"/>
                    <a:gd name="f107" fmla="val 13931"/>
                    <a:gd name="f108" fmla="val 4695"/>
                    <a:gd name="f109" fmla="val 14753"/>
                    <a:gd name="f110" fmla="val 14908"/>
                    <a:gd name="f111" fmla="val 7481"/>
                    <a:gd name="f112" fmla="val 14705"/>
                    <a:gd name="f113" fmla="val 8922"/>
                    <a:gd name="f114" fmla="val 14467"/>
                    <a:gd name="f115" fmla="val 10589"/>
                    <a:gd name="f116" fmla="val 13896"/>
                    <a:gd name="f117" fmla="val 12208"/>
                    <a:gd name="f118" fmla="val 12931"/>
                    <a:gd name="f119" fmla="val 13601"/>
                    <a:gd name="f120" fmla="val 11955"/>
                    <a:gd name="f121" fmla="val 15054"/>
                    <a:gd name="f122" fmla="val 10740"/>
                    <a:gd name="f123" fmla="val 9740"/>
                    <a:gd name="f124" fmla="val 17780"/>
                    <a:gd name="f125" fmla="val 9181"/>
                    <a:gd name="f126" fmla="val 18566"/>
                    <a:gd name="f127" fmla="val 8943"/>
                    <a:gd name="f128" fmla="val 19530"/>
                    <a:gd name="f129" fmla="val 8835"/>
                    <a:gd name="f130" fmla="val 20471"/>
                    <a:gd name="f131" fmla="val 8716"/>
                    <a:gd name="f132" fmla="val 20459"/>
                    <a:gd name="f133" fmla="val 8585"/>
                    <a:gd name="f134" fmla="val 20435"/>
                    <a:gd name="f135" fmla="val 8466"/>
                    <a:gd name="f136" fmla="val 20423"/>
                    <a:gd name="f137" fmla="val 8692"/>
                    <a:gd name="f138" fmla="val 18387"/>
                    <a:gd name="f139" fmla="val 8752"/>
                    <a:gd name="f140" fmla="val 17363"/>
                    <a:gd name="f141" fmla="val 9002"/>
                    <a:gd name="f142" fmla="val 15292"/>
                    <a:gd name="f143" fmla="val 9204"/>
                    <a:gd name="f144" fmla="val 13208"/>
                    <a:gd name="f145" fmla="val 9466"/>
                    <a:gd name="f146" fmla="val 11136"/>
                    <a:gd name="f147" fmla="val 9454"/>
                    <a:gd name="f148" fmla="val 10958"/>
                    <a:gd name="f149" fmla="val 9609"/>
                    <a:gd name="f150" fmla="val 10851"/>
                    <a:gd name="f151" fmla="val 9728"/>
                    <a:gd name="f152" fmla="val 10743"/>
                    <a:gd name="f153" fmla="val 9708"/>
                    <a:gd name="f154" fmla="val 11681"/>
                    <a:gd name="f155" fmla="val 8255"/>
                    <a:gd name="f156" fmla="val 11788"/>
                    <a:gd name="f157" fmla="val 6695"/>
                    <a:gd name="f158" fmla="val 11871"/>
                    <a:gd name="f159" fmla="val 6243"/>
                    <a:gd name="f160" fmla="val 5779"/>
                    <a:gd name="f161" fmla="val 11693"/>
                    <a:gd name="f162" fmla="val 5338"/>
                    <a:gd name="f163" fmla="val 11598"/>
                    <a:gd name="f164" fmla="val 4993"/>
                    <a:gd name="f165" fmla="val 11348"/>
                    <a:gd name="f166" fmla="val 4588"/>
                    <a:gd name="f167" fmla="val 10943"/>
                    <a:gd name="f168" fmla="val 10923"/>
                    <a:gd name="f169" fmla="val 4586"/>
                    <a:gd name="f170" fmla="val 10903"/>
                    <a:gd name="f171" fmla="val 4585"/>
                    <a:gd name="f172" fmla="val 10883"/>
                    <a:gd name="f173" fmla="val 10509"/>
                    <a:gd name="f174" fmla="val 10231"/>
                    <a:gd name="f175" fmla="val 4902"/>
                    <a:gd name="f176" fmla="val 10062"/>
                    <a:gd name="f177" fmla="val 5207"/>
                    <a:gd name="f178" fmla="val 9669"/>
                    <a:gd name="f179" fmla="val 5886"/>
                    <a:gd name="f180" fmla="val 9478"/>
                    <a:gd name="f181" fmla="val 6660"/>
                    <a:gd name="f182" fmla="val 9276"/>
                    <a:gd name="f183" fmla="val 7422"/>
                    <a:gd name="f184" fmla="val 9038"/>
                    <a:gd name="f185" fmla="val 8386"/>
                    <a:gd name="f186" fmla="val 8859"/>
                    <a:gd name="f187" fmla="val 9374"/>
                    <a:gd name="f188" fmla="val 8728"/>
                    <a:gd name="f189" fmla="val 10362"/>
                    <a:gd name="f190" fmla="val 8524"/>
                    <a:gd name="f191" fmla="val 10608"/>
                    <a:gd name="f192" fmla="val 8184"/>
                    <a:gd name="f193" fmla="val 10763"/>
                    <a:gd name="f194" fmla="val 7857"/>
                    <a:gd name="f195" fmla="val 7708"/>
                    <a:gd name="f196" fmla="val 7561"/>
                    <a:gd name="f197" fmla="val 10731"/>
                    <a:gd name="f198" fmla="val 7430"/>
                    <a:gd name="f199" fmla="val 10660"/>
                    <a:gd name="f200" fmla="val 7323"/>
                    <a:gd name="f201" fmla="val 9684"/>
                    <a:gd name="f202" fmla="val 7157"/>
                    <a:gd name="f203" fmla="val 8719"/>
                    <a:gd name="f204" fmla="val 6942"/>
                    <a:gd name="f205" fmla="val 7755"/>
                    <a:gd name="f206" fmla="val 6716"/>
                    <a:gd name="f207" fmla="val 6418"/>
                    <a:gd name="f208" fmla="val 5835"/>
                    <a:gd name="f209" fmla="val 5219"/>
                    <a:gd name="f210" fmla="val 5636"/>
                    <a:gd name="f211" fmla="val 4968"/>
                    <a:gd name="f212" fmla="val 5354"/>
                    <a:gd name="f213" fmla="val 4716"/>
                    <a:gd name="f214" fmla="val 5021"/>
                    <a:gd name="f215" fmla="val 4976"/>
                    <a:gd name="f216" fmla="val 4930"/>
                    <a:gd name="f217" fmla="val 4721"/>
                    <a:gd name="f218" fmla="val 4882"/>
                    <a:gd name="f219" fmla="val 4731"/>
                    <a:gd name="f220" fmla="val 4501"/>
                    <a:gd name="f221" fmla="val 4814"/>
                    <a:gd name="f222" fmla="val 4335"/>
                    <a:gd name="f223" fmla="val 4263"/>
                    <a:gd name="f224" fmla="val 5564"/>
                    <a:gd name="f225" fmla="val 4180"/>
                    <a:gd name="f226" fmla="val 6219"/>
                    <a:gd name="f227" fmla="val 4251"/>
                    <a:gd name="f228" fmla="val 6898"/>
                    <a:gd name="f229" fmla="val 4430"/>
                    <a:gd name="f230" fmla="val 7541"/>
                    <a:gd name="f231" fmla="val 4763"/>
                    <a:gd name="f232" fmla="val 8767"/>
                    <a:gd name="f233" fmla="val 9910"/>
                    <a:gd name="f234" fmla="val 6240"/>
                    <a:gd name="f235" fmla="val 6311"/>
                    <a:gd name="f236" fmla="val 6299"/>
                    <a:gd name="f237" fmla="val 11101"/>
                    <a:gd name="f238" fmla="val 6323"/>
                    <a:gd name="f239" fmla="val 11232"/>
                    <a:gd name="f240" fmla="val 6383"/>
                    <a:gd name="f241" fmla="val 12803"/>
                    <a:gd name="f242" fmla="val 6395"/>
                    <a:gd name="f243" fmla="val 14375"/>
                    <a:gd name="f244" fmla="val 15946"/>
                    <a:gd name="f245" fmla="val 17340"/>
                    <a:gd name="f246" fmla="val 18733"/>
                    <a:gd name="f247" fmla="val 6133"/>
                    <a:gd name="f248" fmla="val 20114"/>
                    <a:gd name="f249" fmla="val 20102"/>
                    <a:gd name="f250" fmla="val 20090"/>
                    <a:gd name="f251" fmla="val 5514"/>
                    <a:gd name="f252" fmla="val 20078"/>
                    <a:gd name="f253" fmla="val 5764"/>
                    <a:gd name="f254" fmla="val 19316"/>
                    <a:gd name="f255" fmla="val 5799"/>
                    <a:gd name="f256" fmla="val 18494"/>
                    <a:gd name="f257" fmla="val 5609"/>
                    <a:gd name="f258" fmla="val 5180"/>
                    <a:gd name="f259" fmla="val 4132"/>
                    <a:gd name="f260" fmla="val 13851"/>
                    <a:gd name="f261" fmla="val 3216"/>
                    <a:gd name="f262" fmla="val 11994"/>
                    <a:gd name="f263" fmla="val 2477"/>
                    <a:gd name="f264" fmla="val 10470"/>
                    <a:gd name="f265" fmla="val 1763"/>
                    <a:gd name="f266" fmla="val 8862"/>
                    <a:gd name="f267" fmla="val 1739"/>
                    <a:gd name="f268" fmla="val 7148"/>
                    <a:gd name="f269" fmla="val 1823"/>
                    <a:gd name="f270" fmla="val 5671"/>
                    <a:gd name="f271" fmla="val 2239"/>
                    <a:gd name="f272" fmla="val 4136"/>
                    <a:gd name="f273" fmla="val 3263"/>
                    <a:gd name="f274" fmla="val 3040"/>
                    <a:gd name="f275" fmla="val 3978"/>
                    <a:gd name="f276" fmla="val 2242"/>
                    <a:gd name="f277" fmla="val 4978"/>
                    <a:gd name="f278" fmla="val 1790"/>
                    <a:gd name="f279" fmla="val 5990"/>
                    <a:gd name="f280" fmla="val 1516"/>
                    <a:gd name="f281" fmla="val 6528"/>
                    <a:gd name="f282" fmla="val 1369"/>
                    <a:gd name="f283" fmla="val 7082"/>
                    <a:gd name="f284" fmla="val 4667"/>
                    <a:gd name="f285" fmla="val 20841"/>
                    <a:gd name="f286" fmla="val 4917"/>
                    <a:gd name="f287" fmla="val 5166"/>
                    <a:gd name="f288" fmla="val 20935"/>
                    <a:gd name="f289" fmla="val 5406"/>
                    <a:gd name="f290" fmla="val 20995"/>
                    <a:gd name="f291" fmla="val 6204"/>
                    <a:gd name="f292" fmla="val 21161"/>
                    <a:gd name="f293" fmla="val 7002"/>
                    <a:gd name="f294" fmla="val 21257"/>
                    <a:gd name="f295" fmla="val 7811"/>
                    <a:gd name="f296" fmla="val 21388"/>
                    <a:gd name="f297" fmla="val 8157"/>
                    <a:gd name="f298" fmla="val 21507"/>
                    <a:gd name="f299" fmla="val 8538"/>
                    <a:gd name="f300" fmla="val 21459"/>
                    <a:gd name="f301" fmla="val 8895"/>
                    <a:gd name="f302" fmla="val 21519"/>
                    <a:gd name="f303" fmla="val 9526"/>
                    <a:gd name="f304" fmla="val 21626"/>
                    <a:gd name="f305" fmla="val 10157"/>
                    <a:gd name="f306" fmla="val 21733"/>
                    <a:gd name="f307" fmla="val 10776"/>
                    <a:gd name="f308" fmla="val 21912"/>
                    <a:gd name="f309" fmla="val 9824"/>
                    <a:gd name="f310" fmla="val 22007"/>
                    <a:gd name="f311" fmla="val 8871"/>
                    <a:gd name="f312" fmla="val 22150"/>
                    <a:gd name="f313" fmla="val 22162"/>
                    <a:gd name="f314" fmla="val 7645"/>
                    <a:gd name="f315" fmla="val 22173"/>
                    <a:gd name="f316" fmla="val 7383"/>
                    <a:gd name="f317" fmla="val 22197"/>
                    <a:gd name="f318" fmla="val 7121"/>
                    <a:gd name="f319" fmla="val 22293"/>
                    <a:gd name="f320" fmla="val 7133"/>
                    <a:gd name="f321" fmla="val 22412"/>
                    <a:gd name="f322" fmla="val 7073"/>
                    <a:gd name="f323" fmla="val 22614"/>
                    <a:gd name="f324" fmla="val 22662"/>
                    <a:gd name="f325" fmla="val 7621"/>
                    <a:gd name="f326" fmla="val 22769"/>
                    <a:gd name="f327" fmla="val 8038"/>
                    <a:gd name="f328" fmla="val 22709"/>
                    <a:gd name="f329" fmla="val 8442"/>
                    <a:gd name="f330" fmla="val 22745"/>
                    <a:gd name="f331" fmla="val 8865"/>
                    <a:gd name="f332" fmla="val 9287"/>
                    <a:gd name="f333" fmla="val 22811"/>
                    <a:gd name="f334" fmla="val 9710"/>
                    <a:gd name="f335" fmla="val 10056"/>
                    <a:gd name="f336" fmla="val 22800"/>
                    <a:gd name="f337" fmla="val 10228"/>
                    <a:gd name="f338" fmla="val 10621"/>
                    <a:gd name="f339" fmla="val 22840"/>
                    <a:gd name="f340" fmla="val 10931"/>
                    <a:gd name="f341" fmla="val 23138"/>
                    <a:gd name="f342" fmla="val 11240"/>
                    <a:gd name="f343" fmla="val 23364"/>
                    <a:gd name="f344" fmla="val 10661"/>
                    <a:gd name="f345" fmla="val 23555"/>
                    <a:gd name="f346" fmla="val 10055"/>
                    <a:gd name="f347" fmla="val 23576"/>
                    <a:gd name="f348" fmla="val 9447"/>
                    <a:gd name="f349" fmla="val 9274"/>
                    <a:gd name="f350" fmla="val 9100"/>
                    <a:gd name="f351" fmla="val 23574"/>
                    <a:gd name="f352" fmla="val 8927"/>
                    <a:gd name="f353" fmla="val 8797"/>
                    <a:gd name="f354" fmla="val 8667"/>
                    <a:gd name="f355" fmla="val 23575"/>
                    <a:gd name="f356" fmla="val 23578"/>
                    <a:gd name="f357" fmla="val 8446"/>
                    <a:gd name="f358" fmla="val 23581"/>
                    <a:gd name="f359" fmla="val 8354"/>
                    <a:gd name="f360" fmla="val 23583"/>
                    <a:gd name="f361" fmla="val 8263"/>
                    <a:gd name="f362" fmla="val 7274"/>
                    <a:gd name="f363" fmla="val 6304"/>
                    <a:gd name="f364" fmla="val 23420"/>
                    <a:gd name="f365" fmla="val 5323"/>
                    <a:gd name="f366" fmla="val 23376"/>
                    <a:gd name="f367" fmla="val 4632"/>
                    <a:gd name="f368" fmla="val 23293"/>
                    <a:gd name="f369" fmla="val 3930"/>
                    <a:gd name="f370" fmla="val 23209"/>
                    <a:gd name="f371" fmla="val 22983"/>
                    <a:gd name="f372" fmla="val 4144"/>
                    <a:gd name="f373" fmla="val 22685"/>
                    <a:gd name="f374" fmla="val 5097"/>
                    <a:gd name="f375" fmla="val 22650"/>
                    <a:gd name="f376" fmla="val 6002"/>
                    <a:gd name="f377" fmla="val 22483"/>
                    <a:gd name="f378" fmla="val 6156"/>
                    <a:gd name="f379" fmla="val 22435"/>
                    <a:gd name="f380" fmla="val 22316"/>
                    <a:gd name="f381" fmla="val 6192"/>
                    <a:gd name="f382" fmla="val 6030"/>
                    <a:gd name="f383" fmla="val 22050"/>
                    <a:gd name="f384" fmla="val 5849"/>
                    <a:gd name="f385" fmla="val 22021"/>
                    <a:gd name="f386" fmla="val 5662"/>
                    <a:gd name="f387" fmla="val 5450"/>
                    <a:gd name="f388" fmla="val 5230"/>
                    <a:gd name="f389" fmla="val 22059"/>
                    <a:gd name="f390" fmla="val 5022"/>
                    <a:gd name="f391" fmla="val 4983"/>
                    <a:gd name="f392" fmla="val 4944"/>
                    <a:gd name="f393" fmla="val 22058"/>
                    <a:gd name="f394" fmla="val 4906"/>
                    <a:gd name="f395" fmla="val 22054"/>
                    <a:gd name="f396" fmla="val 21983"/>
                    <a:gd name="f397" fmla="val 4359"/>
                    <a:gd name="f398" fmla="val 21864"/>
                    <a:gd name="f399" fmla="val 4085"/>
                    <a:gd name="f400" fmla="val 21792"/>
                    <a:gd name="f401" fmla="val 3680"/>
                    <a:gd name="f402" fmla="val 21661"/>
                    <a:gd name="f403" fmla="val 3239"/>
                    <a:gd name="f404" fmla="val 21542"/>
                    <a:gd name="f405" fmla="val 2977"/>
                    <a:gd name="f406" fmla="val 21185"/>
                    <a:gd name="f407" fmla="val 3454"/>
                    <a:gd name="f408" fmla="val 4001"/>
                    <a:gd name="f409" fmla="val 20911"/>
                    <a:gd name="f410" fmla="val 4525"/>
                    <a:gd name="f411" fmla="val 20852"/>
                    <a:gd name="f412" fmla="val 4573"/>
                    <a:gd name="f413" fmla="val 20844"/>
                    <a:gd name="f414" fmla="val 4620"/>
                    <a:gd name="f415" fmla="val 7506"/>
                    <a:gd name="f416" fmla="val 7042"/>
                    <a:gd name="f417" fmla="val 6579"/>
                    <a:gd name="f418" fmla="val 46"/>
                    <a:gd name="f419" fmla="val 6121"/>
                    <a:gd name="f420" fmla="val 147"/>
                    <a:gd name="f421" fmla="val 4811"/>
                    <a:gd name="f422" fmla="val 409"/>
                    <a:gd name="f423" fmla="val 3561"/>
                    <a:gd name="f424" fmla="val 980"/>
                    <a:gd name="f425" fmla="val 2585"/>
                    <a:gd name="f426" fmla="val 1909"/>
                    <a:gd name="f427" fmla="val 1311"/>
                    <a:gd name="f428" fmla="val 3052"/>
                    <a:gd name="f429" fmla="val 596"/>
                    <a:gd name="f430" fmla="val 4683"/>
                    <a:gd name="f431" fmla="val 251"/>
                    <a:gd name="f432" fmla="val 6326"/>
                    <a:gd name="f433" fmla="val 1"/>
                    <a:gd name="f434" fmla="val 191"/>
                    <a:gd name="f435" fmla="val 8791"/>
                    <a:gd name="f436" fmla="val 525"/>
                    <a:gd name="f437" fmla="val 9958"/>
                    <a:gd name="f438" fmla="val 1334"/>
                    <a:gd name="f439" fmla="val 12732"/>
                    <a:gd name="f440" fmla="val 3156"/>
                    <a:gd name="f441" fmla="val 15089"/>
                    <a:gd name="f442" fmla="val 4049"/>
                    <a:gd name="f443" fmla="val 17840"/>
                    <a:gd name="f444" fmla="val 4299"/>
                    <a:gd name="f445" fmla="val 18590"/>
                    <a:gd name="f446" fmla="val 19387"/>
                    <a:gd name="f447" fmla="val 20173"/>
                    <a:gd name="f448" fmla="val 3882"/>
                    <a:gd name="f449" fmla="val 3228"/>
                    <a:gd name="f450" fmla="val 20197"/>
                    <a:gd name="f451" fmla="val 2656"/>
                    <a:gd name="f452" fmla="val 20483"/>
                    <a:gd name="f453" fmla="val 2299"/>
                    <a:gd name="f454" fmla="val 20649"/>
                    <a:gd name="f455" fmla="val 2120"/>
                    <a:gd name="f456" fmla="val 21114"/>
                    <a:gd name="f457" fmla="val 2287"/>
                    <a:gd name="f458" fmla="val 21483"/>
                    <a:gd name="f459" fmla="val 2501"/>
                    <a:gd name="f460" fmla="val 21888"/>
                    <a:gd name="f461" fmla="val 2906"/>
                    <a:gd name="f462" fmla="val 22185"/>
                    <a:gd name="f463" fmla="val 3347"/>
                    <a:gd name="f464" fmla="val 22281"/>
                    <a:gd name="f465" fmla="val 3037"/>
                    <a:gd name="f466" fmla="val 22388"/>
                    <a:gd name="f467" fmla="val 2632"/>
                    <a:gd name="f468" fmla="val 22459"/>
                    <a:gd name="f469" fmla="val 2489"/>
                    <a:gd name="f470" fmla="val 22804"/>
                    <a:gd name="f471" fmla="val 2358"/>
                    <a:gd name="f472" fmla="val 23090"/>
                    <a:gd name="f473" fmla="val 2608"/>
                    <a:gd name="f474" fmla="val 2858"/>
                    <a:gd name="f475" fmla="val 23483"/>
                    <a:gd name="f476" fmla="val 3442"/>
                    <a:gd name="f477" fmla="val 23757"/>
                    <a:gd name="f478" fmla="val 4073"/>
                    <a:gd name="f479" fmla="val 23900"/>
                    <a:gd name="f480" fmla="val 4704"/>
                    <a:gd name="f481" fmla="val 24031"/>
                    <a:gd name="f482" fmla="val 5982"/>
                    <a:gd name="f483" fmla="val 24285"/>
                    <a:gd name="f484" fmla="val 7281"/>
                    <a:gd name="f485" fmla="val 8584"/>
                    <a:gd name="f486" fmla="val 9235"/>
                    <a:gd name="f487" fmla="val 9887"/>
                    <a:gd name="f488" fmla="val 24392"/>
                    <a:gd name="f489" fmla="val 24317"/>
                    <a:gd name="f490" fmla="val 10919"/>
                    <a:gd name="f491" fmla="val 24245"/>
                    <a:gd name="f492" fmla="val 11336"/>
                    <a:gd name="f493" fmla="val 24198"/>
                    <a:gd name="f494" fmla="val 11657"/>
                    <a:gd name="f495" fmla="val 23971"/>
                    <a:gd name="f496" fmla="val 11883"/>
                    <a:gd name="f497" fmla="val 23817"/>
                    <a:gd name="f498" fmla="val 12002"/>
                    <a:gd name="f499" fmla="val 23507"/>
                    <a:gd name="f500" fmla="val 11895"/>
                    <a:gd name="f501" fmla="val 23245"/>
                    <a:gd name="f502" fmla="val 11764"/>
                    <a:gd name="f503" fmla="val 22924"/>
                    <a:gd name="f504" fmla="val 11419"/>
                    <a:gd name="f505" fmla="val 22757"/>
                    <a:gd name="f506" fmla="val 11121"/>
                    <a:gd name="f507" fmla="val 22602"/>
                    <a:gd name="f508" fmla="val 11550"/>
                    <a:gd name="f509" fmla="val 22507"/>
                    <a:gd name="f510" fmla="val 11931"/>
                    <a:gd name="f511" fmla="val 22019"/>
                    <a:gd name="f512" fmla="val 11669"/>
                    <a:gd name="f513" fmla="val 21602"/>
                    <a:gd name="f514" fmla="val 11276"/>
                    <a:gd name="f515" fmla="val 21054"/>
                    <a:gd name="f516" fmla="val 10562"/>
                    <a:gd name="f517" fmla="val 9966"/>
                    <a:gd name="f518" fmla="val 20745"/>
                    <a:gd name="f519" fmla="val 10086"/>
                    <a:gd name="f520" fmla="val 20328"/>
                    <a:gd name="f521" fmla="val 10240"/>
                    <a:gd name="f522" fmla="val 19911"/>
                    <a:gd name="f523" fmla="val 10978"/>
                    <a:gd name="f524" fmla="val 11919"/>
                    <a:gd name="f525" fmla="val 17351"/>
                    <a:gd name="f526" fmla="val 12705"/>
                    <a:gd name="f527" fmla="val 16304"/>
                    <a:gd name="f528" fmla="val 13693"/>
                    <a:gd name="f529" fmla="val 14658"/>
                    <a:gd name="f530" fmla="val 13744"/>
                    <a:gd name="f531" fmla="val 15229"/>
                    <a:gd name="f532" fmla="val 12232"/>
                    <a:gd name="f533" fmla="val 15920"/>
                    <a:gd name="f534" fmla="val 10422"/>
                    <a:gd name="f535" fmla="val 16027"/>
                    <a:gd name="f536" fmla="val 6505"/>
                    <a:gd name="f537" fmla="val 15884"/>
                    <a:gd name="f538" fmla="val 5421"/>
                    <a:gd name="f539" fmla="val 15420"/>
                    <a:gd name="f540" fmla="val 4374"/>
                    <a:gd name="f541" fmla="val 14741"/>
                    <a:gd name="f542" fmla="val 3504"/>
                    <a:gd name="f543" fmla="val 13788"/>
                    <a:gd name="f544" fmla="val 12407"/>
                    <a:gd name="f545" fmla="val 1338"/>
                    <a:gd name="f546" fmla="val 730"/>
                    <a:gd name="f547" fmla="val 9862"/>
                    <a:gd name="f548" fmla="val 295"/>
                    <a:gd name="f549" fmla="val 8683"/>
                    <a:gd name="f550" fmla="+- 0 0 -90"/>
                    <a:gd name="f551" fmla="*/ f3 1 16277"/>
                    <a:gd name="f552" fmla="*/ f4 1 24428"/>
                    <a:gd name="f553" fmla="+- f7 0 f5"/>
                    <a:gd name="f554" fmla="+- f6 0 f5"/>
                    <a:gd name="f555" fmla="*/ f550 f0 1"/>
                    <a:gd name="f556" fmla="*/ f554 1 16277"/>
                    <a:gd name="f557" fmla="*/ f553 1 24428"/>
                    <a:gd name="f558" fmla="*/ 92527803 f554 1"/>
                    <a:gd name="f559" fmla="*/ 64688845 f553 1"/>
                    <a:gd name="f560" fmla="*/ 88535009 f554 1"/>
                    <a:gd name="f561" fmla="*/ 60386115 f553 1"/>
                    <a:gd name="f562" fmla="*/ 43346788 f554 1"/>
                    <a:gd name="f563" fmla="*/ 46754765 f553 1"/>
                    <a:gd name="f564" fmla="*/ 49189848 f554 1"/>
                    <a:gd name="f565" fmla="*/ 60997120 f553 1"/>
                    <a:gd name="f566" fmla="*/ 46625256 f554 1"/>
                    <a:gd name="f567" fmla="*/ 70015811 f553 1"/>
                    <a:gd name="f568" fmla="*/ 73982770 f554 1"/>
                    <a:gd name="f569" fmla="*/ 99008264 f553 1"/>
                    <a:gd name="f570" fmla="*/ 71323708 f554 1"/>
                    <a:gd name="f571" fmla="*/ 123500173 f553 1"/>
                    <a:gd name="f572" fmla="*/ 59336061 f554 1"/>
                    <a:gd name="f573" fmla="*/ 173705610 f553 1"/>
                    <a:gd name="f574" fmla="*/ 64559695 f554 1"/>
                    <a:gd name="f575" fmla="*/ 99834707 f553 1"/>
                    <a:gd name="f576" fmla="*/ 67261607 f554 1"/>
                    <a:gd name="f577" fmla="*/ 99963625 f553 1"/>
                    <a:gd name="f578" fmla="*/ 65704036 f554 1"/>
                    <a:gd name="f579" fmla="*/ 11170057 f553 1"/>
                    <a:gd name="f580" fmla="*/ 119885318 f554 1"/>
                    <a:gd name="f581" fmla="*/ 40403542 f553 1"/>
                    <a:gd name="f582" fmla="*/ 111279462 f554 1"/>
                    <a:gd name="f583" fmla="*/ 117046078 f553 1"/>
                    <a:gd name="f584" fmla="*/ 76030829 f554 1"/>
                    <a:gd name="f585" fmla="*/ 176166883 f553 1"/>
                    <a:gd name="f586" fmla="*/ 75316502 f554 1"/>
                    <a:gd name="f587" fmla="*/ 149420307 f553 1"/>
                    <a:gd name="f588" fmla="*/ 83715752 f554 1"/>
                    <a:gd name="f589" fmla="*/ 92450846 f553 1"/>
                    <a:gd name="f590" fmla="*/ 100625548 f554 1"/>
                    <a:gd name="f591" fmla="*/ 45937134 f553 1"/>
                    <a:gd name="f592" fmla="*/ 93655361 f554 1"/>
                    <a:gd name="f593" fmla="*/ 39456993 f553 1"/>
                    <a:gd name="f594" fmla="*/ 79825830 f554 1"/>
                    <a:gd name="f595" fmla="*/ 63871215 f553 1"/>
                    <a:gd name="f596" fmla="*/ 67614365 f554 1"/>
                    <a:gd name="f597" fmla="*/ 92623024 f553 1"/>
                    <a:gd name="f598" fmla="*/ 59740460 f554 1"/>
                    <a:gd name="f599" fmla="*/ 66736908 f553 1"/>
                    <a:gd name="f600" fmla="*/ 43209037 f554 1"/>
                    <a:gd name="f601" fmla="*/ 40584553 f553 1"/>
                    <a:gd name="f602" fmla="*/ 36685668 f554 1"/>
                    <a:gd name="f603" fmla="*/ 47881894 f553 1"/>
                    <a:gd name="f604" fmla="*/ 53699176 f554 1"/>
                    <a:gd name="f605" fmla="*/ 93380181 f553 1"/>
                    <a:gd name="f606" fmla="*/ 54929605 f554 1"/>
                    <a:gd name="f607" fmla="*/ 137226424 f553 1"/>
                    <a:gd name="f608" fmla="*/ 47451717 f554 1"/>
                    <a:gd name="f609" fmla="*/ 172785086 f553 1"/>
                    <a:gd name="f610" fmla="*/ 27675824 f554 1"/>
                    <a:gd name="f611" fmla="*/ 103216503 f553 1"/>
                    <a:gd name="f612" fmla="*/ 28080222 f554 1"/>
                    <a:gd name="f613" fmla="*/ 26161187 f553 1"/>
                    <a:gd name="f614" fmla="*/ 46521953 f554 1"/>
                    <a:gd name="f615" fmla="*/ 180676239 f553 1"/>
                    <a:gd name="f616" fmla="*/ 76547362 f554 1"/>
                    <a:gd name="f617" fmla="*/ 185185575 f553 1"/>
                    <a:gd name="f618" fmla="*/ 68148112 f554 1"/>
                    <a:gd name="f619" fmla="*/ 190719167 f553 1"/>
                    <a:gd name="f620" fmla="*/ 62201729 f554 1"/>
                    <a:gd name="f621" fmla="*/ 195021897 f553 1"/>
                    <a:gd name="f622" fmla="*/ 83560788 f554 1"/>
                    <a:gd name="f623" fmla="*/ 196304420 f553 1"/>
                    <a:gd name="f624" fmla="*/ 96727223 f554 1"/>
                    <a:gd name="f625" fmla="*/ 201063211 f553 1"/>
                    <a:gd name="f626" fmla="*/ 76822412 f554 1"/>
                    <a:gd name="f627" fmla="*/ 202870220 f553 1"/>
                    <a:gd name="f628" fmla="*/ 71108270 f554 1"/>
                    <a:gd name="f629" fmla="*/ 202947907 f553 1"/>
                    <a:gd name="f630" fmla="*/ 197784287 f553 1"/>
                    <a:gd name="f631" fmla="*/ 53285965 f554 1"/>
                    <a:gd name="f632" fmla="*/ 43217439 f554 1"/>
                    <a:gd name="f633" fmla="*/ 189832681 f553 1"/>
                    <a:gd name="f634" fmla="*/ 35154142 f554 1"/>
                    <a:gd name="f635" fmla="*/ 187535164 f553 1"/>
                    <a:gd name="f636" fmla="*/ 38940332 f554 1"/>
                    <a:gd name="f637" fmla="*/ 179445807 f553 1"/>
                    <a:gd name="f638" fmla="*/ 64594143 f554 1"/>
                    <a:gd name="f639" fmla="*/ 0 f553 1"/>
                    <a:gd name="f640" fmla="*/ 22245564 f554 1"/>
                    <a:gd name="f641" fmla="*/ 16428168 f553 1"/>
                    <a:gd name="f642" fmla="*/ 4518160 f554 1"/>
                    <a:gd name="f643" fmla="*/ 85695224 f553 1"/>
                    <a:gd name="f644" fmla="*/ 38734137 f554 1"/>
                    <a:gd name="f645" fmla="*/ 173602307 f553 1"/>
                    <a:gd name="f646" fmla="*/ 19680972 f554 1"/>
                    <a:gd name="f647" fmla="*/ 184876076 f553 1"/>
                    <a:gd name="f648" fmla="*/ 21419533 f554 1"/>
                    <a:gd name="f649" fmla="*/ 196243947 f553 1"/>
                    <a:gd name="f650" fmla="*/ 40481100 f554 1"/>
                    <a:gd name="f651" fmla="*/ 206802978 f553 1"/>
                    <a:gd name="f652" fmla="*/ 90686370 f554 1"/>
                    <a:gd name="f653" fmla="*/ 209264272 f553 1"/>
                    <a:gd name="f654" fmla="*/ 102364088 f554 1"/>
                    <a:gd name="f655" fmla="*/ 200038955 f553 1"/>
                    <a:gd name="f656" fmla="*/ 100419353 f554 1"/>
                    <a:gd name="f657" fmla="*/ 185899902 f553 1"/>
                    <a:gd name="f658" fmla="*/ 89765438 f554 1"/>
                    <a:gd name="f659" fmla="*/ 168069125 f553 1"/>
                    <a:gd name="f660" fmla="*/ 131055335 f554 1"/>
                    <a:gd name="f661" fmla="*/ 105264566 f553 1"/>
                    <a:gd name="f662" fmla="*/ 126855935 f554 1"/>
                    <a:gd name="f663" fmla="*/ 30154419 f553 1"/>
                    <a:gd name="f664" fmla="*/ f555 1 f2"/>
                    <a:gd name="f665" fmla="*/ f558 1 16277"/>
                    <a:gd name="f666" fmla="*/ f559 1 24428"/>
                    <a:gd name="f667" fmla="*/ f560 1 16277"/>
                    <a:gd name="f668" fmla="*/ f561 1 24428"/>
                    <a:gd name="f669" fmla="*/ f562 1 16277"/>
                    <a:gd name="f670" fmla="*/ f563 1 24428"/>
                    <a:gd name="f671" fmla="*/ f564 1 16277"/>
                    <a:gd name="f672" fmla="*/ f565 1 24428"/>
                    <a:gd name="f673" fmla="*/ f566 1 16277"/>
                    <a:gd name="f674" fmla="*/ f567 1 24428"/>
                    <a:gd name="f675" fmla="*/ f568 1 16277"/>
                    <a:gd name="f676" fmla="*/ f569 1 24428"/>
                    <a:gd name="f677" fmla="*/ f570 1 16277"/>
                    <a:gd name="f678" fmla="*/ f571 1 24428"/>
                    <a:gd name="f679" fmla="*/ f572 1 16277"/>
                    <a:gd name="f680" fmla="*/ f573 1 24428"/>
                    <a:gd name="f681" fmla="*/ f574 1 16277"/>
                    <a:gd name="f682" fmla="*/ f575 1 24428"/>
                    <a:gd name="f683" fmla="*/ f576 1 16277"/>
                    <a:gd name="f684" fmla="*/ f577 1 24428"/>
                    <a:gd name="f685" fmla="*/ f578 1 16277"/>
                    <a:gd name="f686" fmla="*/ f579 1 24428"/>
                    <a:gd name="f687" fmla="*/ f580 1 16277"/>
                    <a:gd name="f688" fmla="*/ f581 1 24428"/>
                    <a:gd name="f689" fmla="*/ f582 1 16277"/>
                    <a:gd name="f690" fmla="*/ f583 1 24428"/>
                    <a:gd name="f691" fmla="*/ f584 1 16277"/>
                    <a:gd name="f692" fmla="*/ f585 1 24428"/>
                    <a:gd name="f693" fmla="*/ f586 1 16277"/>
                    <a:gd name="f694" fmla="*/ f587 1 24428"/>
                    <a:gd name="f695" fmla="*/ f588 1 16277"/>
                    <a:gd name="f696" fmla="*/ f589 1 24428"/>
                    <a:gd name="f697" fmla="*/ f590 1 16277"/>
                    <a:gd name="f698" fmla="*/ f591 1 24428"/>
                    <a:gd name="f699" fmla="*/ f592 1 16277"/>
                    <a:gd name="f700" fmla="*/ f593 1 24428"/>
                    <a:gd name="f701" fmla="*/ f594 1 16277"/>
                    <a:gd name="f702" fmla="*/ f595 1 24428"/>
                    <a:gd name="f703" fmla="*/ f596 1 16277"/>
                    <a:gd name="f704" fmla="*/ f597 1 24428"/>
                    <a:gd name="f705" fmla="*/ f598 1 16277"/>
                    <a:gd name="f706" fmla="*/ f599 1 24428"/>
                    <a:gd name="f707" fmla="*/ f600 1 16277"/>
                    <a:gd name="f708" fmla="*/ f601 1 24428"/>
                    <a:gd name="f709" fmla="*/ f602 1 16277"/>
                    <a:gd name="f710" fmla="*/ f603 1 24428"/>
                    <a:gd name="f711" fmla="*/ f604 1 16277"/>
                    <a:gd name="f712" fmla="*/ f605 1 24428"/>
                    <a:gd name="f713" fmla="*/ f606 1 16277"/>
                    <a:gd name="f714" fmla="*/ f607 1 24428"/>
                    <a:gd name="f715" fmla="*/ f608 1 16277"/>
                    <a:gd name="f716" fmla="*/ f609 1 24428"/>
                    <a:gd name="f717" fmla="*/ f610 1 16277"/>
                    <a:gd name="f718" fmla="*/ f611 1 24428"/>
                    <a:gd name="f719" fmla="*/ f612 1 16277"/>
                    <a:gd name="f720" fmla="*/ f613 1 24428"/>
                    <a:gd name="f721" fmla="*/ f614 1 16277"/>
                    <a:gd name="f722" fmla="*/ f615 1 24428"/>
                    <a:gd name="f723" fmla="*/ f616 1 16277"/>
                    <a:gd name="f724" fmla="*/ f617 1 24428"/>
                    <a:gd name="f725" fmla="*/ f618 1 16277"/>
                    <a:gd name="f726" fmla="*/ f619 1 24428"/>
                    <a:gd name="f727" fmla="*/ f620 1 16277"/>
                    <a:gd name="f728" fmla="*/ f621 1 24428"/>
                    <a:gd name="f729" fmla="*/ f622 1 16277"/>
                    <a:gd name="f730" fmla="*/ f623 1 24428"/>
                    <a:gd name="f731" fmla="*/ f624 1 16277"/>
                    <a:gd name="f732" fmla="*/ f625 1 24428"/>
                    <a:gd name="f733" fmla="*/ f626 1 16277"/>
                    <a:gd name="f734" fmla="*/ f627 1 24428"/>
                    <a:gd name="f735" fmla="*/ f628 1 16277"/>
                    <a:gd name="f736" fmla="*/ f629 1 24428"/>
                    <a:gd name="f737" fmla="*/ f630 1 24428"/>
                    <a:gd name="f738" fmla="*/ f631 1 16277"/>
                    <a:gd name="f739" fmla="*/ f632 1 16277"/>
                    <a:gd name="f740" fmla="*/ f633 1 24428"/>
                    <a:gd name="f741" fmla="*/ f634 1 16277"/>
                    <a:gd name="f742" fmla="*/ f635 1 24428"/>
                    <a:gd name="f743" fmla="*/ f636 1 16277"/>
                    <a:gd name="f744" fmla="*/ f637 1 24428"/>
                    <a:gd name="f745" fmla="*/ f638 1 16277"/>
                    <a:gd name="f746" fmla="*/ f639 1 24428"/>
                    <a:gd name="f747" fmla="*/ f640 1 16277"/>
                    <a:gd name="f748" fmla="*/ f641 1 24428"/>
                    <a:gd name="f749" fmla="*/ f642 1 16277"/>
                    <a:gd name="f750" fmla="*/ f643 1 24428"/>
                    <a:gd name="f751" fmla="*/ f644 1 16277"/>
                    <a:gd name="f752" fmla="*/ f645 1 24428"/>
                    <a:gd name="f753" fmla="*/ f646 1 16277"/>
                    <a:gd name="f754" fmla="*/ f647 1 24428"/>
                    <a:gd name="f755" fmla="*/ f648 1 16277"/>
                    <a:gd name="f756" fmla="*/ f649 1 24428"/>
                    <a:gd name="f757" fmla="*/ f650 1 16277"/>
                    <a:gd name="f758" fmla="*/ f651 1 24428"/>
                    <a:gd name="f759" fmla="*/ f652 1 16277"/>
                    <a:gd name="f760" fmla="*/ f653 1 24428"/>
                    <a:gd name="f761" fmla="*/ f654 1 16277"/>
                    <a:gd name="f762" fmla="*/ f655 1 24428"/>
                    <a:gd name="f763" fmla="*/ f656 1 16277"/>
                    <a:gd name="f764" fmla="*/ f657 1 24428"/>
                    <a:gd name="f765" fmla="*/ f658 1 16277"/>
                    <a:gd name="f766" fmla="*/ f659 1 24428"/>
                    <a:gd name="f767" fmla="*/ f660 1 16277"/>
                    <a:gd name="f768" fmla="*/ f661 1 24428"/>
                    <a:gd name="f769" fmla="*/ f662 1 16277"/>
                    <a:gd name="f770" fmla="*/ f663 1 24428"/>
                    <a:gd name="f771" fmla="*/ 0 1 f556"/>
                    <a:gd name="f772" fmla="*/ f6 1 f556"/>
                    <a:gd name="f773" fmla="*/ 0 1 f557"/>
                    <a:gd name="f774" fmla="*/ f7 1 f557"/>
                    <a:gd name="f775" fmla="+- f664 0 f1"/>
                    <a:gd name="f776" fmla="*/ f665 1 f556"/>
                    <a:gd name="f777" fmla="*/ f666 1 f557"/>
                    <a:gd name="f778" fmla="*/ f667 1 f556"/>
                    <a:gd name="f779" fmla="*/ f668 1 f557"/>
                    <a:gd name="f780" fmla="*/ f669 1 f556"/>
                    <a:gd name="f781" fmla="*/ f670 1 f557"/>
                    <a:gd name="f782" fmla="*/ f671 1 f556"/>
                    <a:gd name="f783" fmla="*/ f672 1 f557"/>
                    <a:gd name="f784" fmla="*/ f673 1 f556"/>
                    <a:gd name="f785" fmla="*/ f674 1 f557"/>
                    <a:gd name="f786" fmla="*/ f675 1 f556"/>
                    <a:gd name="f787" fmla="*/ f676 1 f557"/>
                    <a:gd name="f788" fmla="*/ f677 1 f556"/>
                    <a:gd name="f789" fmla="*/ f678 1 f557"/>
                    <a:gd name="f790" fmla="*/ f679 1 f556"/>
                    <a:gd name="f791" fmla="*/ f680 1 f557"/>
                    <a:gd name="f792" fmla="*/ f681 1 f556"/>
                    <a:gd name="f793" fmla="*/ f682 1 f557"/>
                    <a:gd name="f794" fmla="*/ f683 1 f556"/>
                    <a:gd name="f795" fmla="*/ f684 1 f557"/>
                    <a:gd name="f796" fmla="*/ f685 1 f556"/>
                    <a:gd name="f797" fmla="*/ f686 1 f557"/>
                    <a:gd name="f798" fmla="*/ f687 1 f556"/>
                    <a:gd name="f799" fmla="*/ f688 1 f557"/>
                    <a:gd name="f800" fmla="*/ f689 1 f556"/>
                    <a:gd name="f801" fmla="*/ f690 1 f557"/>
                    <a:gd name="f802" fmla="*/ f691 1 f556"/>
                    <a:gd name="f803" fmla="*/ f692 1 f557"/>
                    <a:gd name="f804" fmla="*/ f693 1 f556"/>
                    <a:gd name="f805" fmla="*/ f694 1 f557"/>
                    <a:gd name="f806" fmla="*/ f695 1 f556"/>
                    <a:gd name="f807" fmla="*/ f696 1 f557"/>
                    <a:gd name="f808" fmla="*/ f697 1 f556"/>
                    <a:gd name="f809" fmla="*/ f698 1 f557"/>
                    <a:gd name="f810" fmla="*/ f699 1 f556"/>
                    <a:gd name="f811" fmla="*/ f700 1 f557"/>
                    <a:gd name="f812" fmla="*/ f701 1 f556"/>
                    <a:gd name="f813" fmla="*/ f702 1 f557"/>
                    <a:gd name="f814" fmla="*/ f703 1 f556"/>
                    <a:gd name="f815" fmla="*/ f704 1 f557"/>
                    <a:gd name="f816" fmla="*/ f705 1 f556"/>
                    <a:gd name="f817" fmla="*/ f706 1 f557"/>
                    <a:gd name="f818" fmla="*/ f707 1 f556"/>
                    <a:gd name="f819" fmla="*/ f708 1 f557"/>
                    <a:gd name="f820" fmla="*/ f709 1 f556"/>
                    <a:gd name="f821" fmla="*/ f710 1 f557"/>
                    <a:gd name="f822" fmla="*/ f711 1 f556"/>
                    <a:gd name="f823" fmla="*/ f712 1 f557"/>
                    <a:gd name="f824" fmla="*/ f713 1 f556"/>
                    <a:gd name="f825" fmla="*/ f714 1 f557"/>
                    <a:gd name="f826" fmla="*/ f715 1 f556"/>
                    <a:gd name="f827" fmla="*/ f716 1 f557"/>
                    <a:gd name="f828" fmla="*/ f717 1 f556"/>
                    <a:gd name="f829" fmla="*/ f718 1 f557"/>
                    <a:gd name="f830" fmla="*/ f719 1 f556"/>
                    <a:gd name="f831" fmla="*/ f720 1 f557"/>
                    <a:gd name="f832" fmla="*/ f721 1 f556"/>
                    <a:gd name="f833" fmla="*/ f722 1 f557"/>
                    <a:gd name="f834" fmla="*/ f723 1 f556"/>
                    <a:gd name="f835" fmla="*/ f724 1 f557"/>
                    <a:gd name="f836" fmla="*/ f725 1 f556"/>
                    <a:gd name="f837" fmla="*/ f726 1 f557"/>
                    <a:gd name="f838" fmla="*/ f727 1 f556"/>
                    <a:gd name="f839" fmla="*/ f728 1 f557"/>
                    <a:gd name="f840" fmla="*/ f729 1 f556"/>
                    <a:gd name="f841" fmla="*/ f730 1 f557"/>
                    <a:gd name="f842" fmla="*/ f731 1 f556"/>
                    <a:gd name="f843" fmla="*/ f732 1 f557"/>
                    <a:gd name="f844" fmla="*/ f733 1 f556"/>
                    <a:gd name="f845" fmla="*/ f734 1 f557"/>
                    <a:gd name="f846" fmla="*/ f735 1 f556"/>
                    <a:gd name="f847" fmla="*/ f736 1 f557"/>
                    <a:gd name="f848" fmla="*/ f737 1 f557"/>
                    <a:gd name="f849" fmla="*/ f738 1 f556"/>
                    <a:gd name="f850" fmla="*/ f739 1 f556"/>
                    <a:gd name="f851" fmla="*/ f740 1 f557"/>
                    <a:gd name="f852" fmla="*/ f741 1 f556"/>
                    <a:gd name="f853" fmla="*/ f742 1 f557"/>
                    <a:gd name="f854" fmla="*/ f743 1 f556"/>
                    <a:gd name="f855" fmla="*/ f744 1 f557"/>
                    <a:gd name="f856" fmla="*/ f745 1 f556"/>
                    <a:gd name="f857" fmla="*/ f746 1 f557"/>
                    <a:gd name="f858" fmla="*/ f747 1 f556"/>
                    <a:gd name="f859" fmla="*/ f748 1 f557"/>
                    <a:gd name="f860" fmla="*/ f749 1 f556"/>
                    <a:gd name="f861" fmla="*/ f750 1 f557"/>
                    <a:gd name="f862" fmla="*/ f751 1 f556"/>
                    <a:gd name="f863" fmla="*/ f752 1 f557"/>
                    <a:gd name="f864" fmla="*/ f753 1 f556"/>
                    <a:gd name="f865" fmla="*/ f754 1 f557"/>
                    <a:gd name="f866" fmla="*/ f755 1 f556"/>
                    <a:gd name="f867" fmla="*/ f756 1 f557"/>
                    <a:gd name="f868" fmla="*/ f757 1 f556"/>
                    <a:gd name="f869" fmla="*/ f758 1 f557"/>
                    <a:gd name="f870" fmla="*/ f759 1 f556"/>
                    <a:gd name="f871" fmla="*/ f760 1 f557"/>
                    <a:gd name="f872" fmla="*/ f761 1 f556"/>
                    <a:gd name="f873" fmla="*/ f762 1 f557"/>
                    <a:gd name="f874" fmla="*/ f763 1 f556"/>
                    <a:gd name="f875" fmla="*/ f764 1 f557"/>
                    <a:gd name="f876" fmla="*/ f765 1 f556"/>
                    <a:gd name="f877" fmla="*/ f766 1 f557"/>
                    <a:gd name="f878" fmla="*/ f767 1 f556"/>
                    <a:gd name="f879" fmla="*/ f768 1 f557"/>
                    <a:gd name="f880" fmla="*/ f769 1 f556"/>
                    <a:gd name="f881" fmla="*/ f770 1 f557"/>
                    <a:gd name="f882" fmla="*/ f771 f551 1"/>
                    <a:gd name="f883" fmla="*/ f772 f551 1"/>
                    <a:gd name="f884" fmla="*/ f774 f552 1"/>
                    <a:gd name="f885" fmla="*/ f773 f552 1"/>
                    <a:gd name="f886" fmla="*/ f776 f551 1"/>
                    <a:gd name="f887" fmla="*/ f777 f552 1"/>
                    <a:gd name="f888" fmla="*/ f778 f551 1"/>
                    <a:gd name="f889" fmla="*/ f779 f552 1"/>
                    <a:gd name="f890" fmla="*/ f780 f551 1"/>
                    <a:gd name="f891" fmla="*/ f781 f552 1"/>
                    <a:gd name="f892" fmla="*/ f782 f551 1"/>
                    <a:gd name="f893" fmla="*/ f783 f552 1"/>
                    <a:gd name="f894" fmla="*/ f784 f551 1"/>
                    <a:gd name="f895" fmla="*/ f785 f552 1"/>
                    <a:gd name="f896" fmla="*/ f786 f551 1"/>
                    <a:gd name="f897" fmla="*/ f787 f552 1"/>
                    <a:gd name="f898" fmla="*/ f788 f551 1"/>
                    <a:gd name="f899" fmla="*/ f789 f552 1"/>
                    <a:gd name="f900" fmla="*/ f790 f551 1"/>
                    <a:gd name="f901" fmla="*/ f791 f552 1"/>
                    <a:gd name="f902" fmla="*/ f792 f551 1"/>
                    <a:gd name="f903" fmla="*/ f793 f552 1"/>
                    <a:gd name="f904" fmla="*/ f794 f551 1"/>
                    <a:gd name="f905" fmla="*/ f795 f552 1"/>
                    <a:gd name="f906" fmla="*/ f796 f551 1"/>
                    <a:gd name="f907" fmla="*/ f797 f552 1"/>
                    <a:gd name="f908" fmla="*/ f798 f551 1"/>
                    <a:gd name="f909" fmla="*/ f799 f552 1"/>
                    <a:gd name="f910" fmla="*/ f800 f551 1"/>
                    <a:gd name="f911" fmla="*/ f801 f552 1"/>
                    <a:gd name="f912" fmla="*/ f802 f551 1"/>
                    <a:gd name="f913" fmla="*/ f803 f552 1"/>
                    <a:gd name="f914" fmla="*/ f804 f551 1"/>
                    <a:gd name="f915" fmla="*/ f805 f552 1"/>
                    <a:gd name="f916" fmla="*/ f806 f551 1"/>
                    <a:gd name="f917" fmla="*/ f807 f552 1"/>
                    <a:gd name="f918" fmla="*/ f808 f551 1"/>
                    <a:gd name="f919" fmla="*/ f809 f552 1"/>
                    <a:gd name="f920" fmla="*/ f810 f551 1"/>
                    <a:gd name="f921" fmla="*/ f811 f552 1"/>
                    <a:gd name="f922" fmla="*/ f812 f551 1"/>
                    <a:gd name="f923" fmla="*/ f813 f552 1"/>
                    <a:gd name="f924" fmla="*/ f814 f551 1"/>
                    <a:gd name="f925" fmla="*/ f815 f552 1"/>
                    <a:gd name="f926" fmla="*/ f816 f551 1"/>
                    <a:gd name="f927" fmla="*/ f817 f552 1"/>
                    <a:gd name="f928" fmla="*/ f818 f551 1"/>
                    <a:gd name="f929" fmla="*/ f819 f552 1"/>
                    <a:gd name="f930" fmla="*/ f820 f551 1"/>
                    <a:gd name="f931" fmla="*/ f821 f552 1"/>
                    <a:gd name="f932" fmla="*/ f822 f551 1"/>
                    <a:gd name="f933" fmla="*/ f823 f552 1"/>
                    <a:gd name="f934" fmla="*/ f824 f551 1"/>
                    <a:gd name="f935" fmla="*/ f825 f552 1"/>
                    <a:gd name="f936" fmla="*/ f826 f551 1"/>
                    <a:gd name="f937" fmla="*/ f827 f552 1"/>
                    <a:gd name="f938" fmla="*/ f828 f551 1"/>
                    <a:gd name="f939" fmla="*/ f829 f552 1"/>
                    <a:gd name="f940" fmla="*/ f830 f551 1"/>
                    <a:gd name="f941" fmla="*/ f831 f552 1"/>
                    <a:gd name="f942" fmla="*/ f832 f551 1"/>
                    <a:gd name="f943" fmla="*/ f833 f552 1"/>
                    <a:gd name="f944" fmla="*/ f834 f551 1"/>
                    <a:gd name="f945" fmla="*/ f835 f552 1"/>
                    <a:gd name="f946" fmla="*/ f836 f551 1"/>
                    <a:gd name="f947" fmla="*/ f837 f552 1"/>
                    <a:gd name="f948" fmla="*/ f838 f551 1"/>
                    <a:gd name="f949" fmla="*/ f839 f552 1"/>
                    <a:gd name="f950" fmla="*/ f840 f551 1"/>
                    <a:gd name="f951" fmla="*/ f841 f552 1"/>
                    <a:gd name="f952" fmla="*/ f842 f551 1"/>
                    <a:gd name="f953" fmla="*/ f843 f552 1"/>
                    <a:gd name="f954" fmla="*/ f844 f551 1"/>
                    <a:gd name="f955" fmla="*/ f845 f552 1"/>
                    <a:gd name="f956" fmla="*/ f846 f551 1"/>
                    <a:gd name="f957" fmla="*/ f847 f552 1"/>
                    <a:gd name="f958" fmla="*/ f848 f552 1"/>
                    <a:gd name="f959" fmla="*/ f849 f551 1"/>
                    <a:gd name="f960" fmla="*/ f850 f551 1"/>
                    <a:gd name="f961" fmla="*/ f851 f552 1"/>
                    <a:gd name="f962" fmla="*/ f852 f551 1"/>
                    <a:gd name="f963" fmla="*/ f853 f552 1"/>
                    <a:gd name="f964" fmla="*/ f854 f551 1"/>
                    <a:gd name="f965" fmla="*/ f855 f552 1"/>
                    <a:gd name="f966" fmla="*/ f856 f551 1"/>
                    <a:gd name="f967" fmla="*/ f857 f552 1"/>
                    <a:gd name="f968" fmla="*/ f858 f551 1"/>
                    <a:gd name="f969" fmla="*/ f859 f552 1"/>
                    <a:gd name="f970" fmla="*/ f860 f551 1"/>
                    <a:gd name="f971" fmla="*/ f861 f552 1"/>
                    <a:gd name="f972" fmla="*/ f862 f551 1"/>
                    <a:gd name="f973" fmla="*/ f863 f552 1"/>
                    <a:gd name="f974" fmla="*/ f864 f551 1"/>
                    <a:gd name="f975" fmla="*/ f865 f552 1"/>
                    <a:gd name="f976" fmla="*/ f866 f551 1"/>
                    <a:gd name="f977" fmla="*/ f867 f552 1"/>
                    <a:gd name="f978" fmla="*/ f868 f551 1"/>
                    <a:gd name="f979" fmla="*/ f869 f552 1"/>
                    <a:gd name="f980" fmla="*/ f870 f551 1"/>
                    <a:gd name="f981" fmla="*/ f871 f552 1"/>
                    <a:gd name="f982" fmla="*/ f872 f551 1"/>
                    <a:gd name="f983" fmla="*/ f873 f552 1"/>
                    <a:gd name="f984" fmla="*/ f874 f551 1"/>
                    <a:gd name="f985" fmla="*/ f875 f552 1"/>
                    <a:gd name="f986" fmla="*/ f876 f551 1"/>
                    <a:gd name="f987" fmla="*/ f877 f552 1"/>
                    <a:gd name="f988" fmla="*/ f878 f551 1"/>
                    <a:gd name="f989" fmla="*/ f879 f552 1"/>
                    <a:gd name="f990" fmla="*/ f880 f551 1"/>
                    <a:gd name="f991" fmla="*/ f881 f552 1"/>
                  </a:gdLst>
                  <a:ahLst/>
                  <a:cxnLst>
                    <a:cxn ang="3cd4">
                      <a:pos x="hc" y="t"/>
                    </a:cxn>
                    <a:cxn ang="0">
                      <a:pos x="r" y="vc"/>
                    </a:cxn>
                    <a:cxn ang="cd4">
                      <a:pos x="hc" y="b"/>
                    </a:cxn>
                    <a:cxn ang="cd2">
                      <a:pos x="l" y="vc"/>
                    </a:cxn>
                    <a:cxn ang="f775">
                      <a:pos x="f886" y="f887"/>
                    </a:cxn>
                    <a:cxn ang="f775">
                      <a:pos x="f888" y="f889"/>
                    </a:cxn>
                    <a:cxn ang="f775">
                      <a:pos x="f890" y="f891"/>
                    </a:cxn>
                    <a:cxn ang="f775">
                      <a:pos x="f892" y="f893"/>
                    </a:cxn>
                    <a:cxn ang="f775">
                      <a:pos x="f894" y="f895"/>
                    </a:cxn>
                    <a:cxn ang="f775">
                      <a:pos x="f896" y="f897"/>
                    </a:cxn>
                    <a:cxn ang="f775">
                      <a:pos x="f898" y="f899"/>
                    </a:cxn>
                    <a:cxn ang="f775">
                      <a:pos x="f900" y="f901"/>
                    </a:cxn>
                    <a:cxn ang="f775">
                      <a:pos x="f902" y="f903"/>
                    </a:cxn>
                    <a:cxn ang="f775">
                      <a:pos x="f904" y="f905"/>
                    </a:cxn>
                    <a:cxn ang="f775">
                      <a:pos x="f906" y="f907"/>
                    </a:cxn>
                    <a:cxn ang="f775">
                      <a:pos x="f908" y="f909"/>
                    </a:cxn>
                    <a:cxn ang="f775">
                      <a:pos x="f910" y="f911"/>
                    </a:cxn>
                    <a:cxn ang="f775">
                      <a:pos x="f912" y="f913"/>
                    </a:cxn>
                    <a:cxn ang="f775">
                      <a:pos x="f914" y="f915"/>
                    </a:cxn>
                    <a:cxn ang="f775">
                      <a:pos x="f916" y="f917"/>
                    </a:cxn>
                    <a:cxn ang="f775">
                      <a:pos x="f918" y="f919"/>
                    </a:cxn>
                    <a:cxn ang="f775">
                      <a:pos x="f920" y="f921"/>
                    </a:cxn>
                    <a:cxn ang="f775">
                      <a:pos x="f922" y="f923"/>
                    </a:cxn>
                    <a:cxn ang="f775">
                      <a:pos x="f924" y="f925"/>
                    </a:cxn>
                    <a:cxn ang="f775">
                      <a:pos x="f926" y="f927"/>
                    </a:cxn>
                    <a:cxn ang="f775">
                      <a:pos x="f928" y="f929"/>
                    </a:cxn>
                    <a:cxn ang="f775">
                      <a:pos x="f930" y="f931"/>
                    </a:cxn>
                    <a:cxn ang="f775">
                      <a:pos x="f932" y="f933"/>
                    </a:cxn>
                    <a:cxn ang="f775">
                      <a:pos x="f934" y="f935"/>
                    </a:cxn>
                    <a:cxn ang="f775">
                      <a:pos x="f936" y="f937"/>
                    </a:cxn>
                    <a:cxn ang="f775">
                      <a:pos x="f938" y="f939"/>
                    </a:cxn>
                    <a:cxn ang="f775">
                      <a:pos x="f940" y="f941"/>
                    </a:cxn>
                    <a:cxn ang="f775">
                      <a:pos x="f906" y="f907"/>
                    </a:cxn>
                    <a:cxn ang="f775">
                      <a:pos x="f942" y="f943"/>
                    </a:cxn>
                    <a:cxn ang="f775">
                      <a:pos x="f944" y="f945"/>
                    </a:cxn>
                    <a:cxn ang="f775">
                      <a:pos x="f946" y="f947"/>
                    </a:cxn>
                    <a:cxn ang="f775">
                      <a:pos x="f948" y="f949"/>
                    </a:cxn>
                    <a:cxn ang="f775">
                      <a:pos x="f950" y="f951"/>
                    </a:cxn>
                    <a:cxn ang="f775">
                      <a:pos x="f952" y="f953"/>
                    </a:cxn>
                    <a:cxn ang="f775">
                      <a:pos x="f954" y="f955"/>
                    </a:cxn>
                    <a:cxn ang="f775">
                      <a:pos x="f956" y="f957"/>
                    </a:cxn>
                    <a:cxn ang="f775">
                      <a:pos x="f940" y="f958"/>
                    </a:cxn>
                    <a:cxn ang="f775">
                      <a:pos x="f959" y="f947"/>
                    </a:cxn>
                    <a:cxn ang="f775">
                      <a:pos x="f960" y="f961"/>
                    </a:cxn>
                    <a:cxn ang="f775">
                      <a:pos x="f962" y="f963"/>
                    </a:cxn>
                    <a:cxn ang="f775">
                      <a:pos x="f964" y="f965"/>
                    </a:cxn>
                    <a:cxn ang="f775">
                      <a:pos x="f966" y="f967"/>
                    </a:cxn>
                    <a:cxn ang="f775">
                      <a:pos x="f968" y="f969"/>
                    </a:cxn>
                    <a:cxn ang="f775">
                      <a:pos x="f970" y="f971"/>
                    </a:cxn>
                    <a:cxn ang="f775">
                      <a:pos x="f972" y="f973"/>
                    </a:cxn>
                    <a:cxn ang="f775">
                      <a:pos x="f974" y="f975"/>
                    </a:cxn>
                    <a:cxn ang="f775">
                      <a:pos x="f976" y="f977"/>
                    </a:cxn>
                    <a:cxn ang="f775">
                      <a:pos x="f978" y="f979"/>
                    </a:cxn>
                    <a:cxn ang="f775">
                      <a:pos x="f980" y="f981"/>
                    </a:cxn>
                    <a:cxn ang="f775">
                      <a:pos x="f982" y="f983"/>
                    </a:cxn>
                    <a:cxn ang="f775">
                      <a:pos x="f984" y="f985"/>
                    </a:cxn>
                    <a:cxn ang="f775">
                      <a:pos x="f986" y="f987"/>
                    </a:cxn>
                    <a:cxn ang="f775">
                      <a:pos x="f988" y="f989"/>
                    </a:cxn>
                    <a:cxn ang="f775">
                      <a:pos x="f990" y="f991"/>
                    </a:cxn>
                    <a:cxn ang="f775">
                      <a:pos x="f966" y="f967"/>
                    </a:cxn>
                  </a:cxnLst>
                  <a:rect l="f882" t="f885" r="f883" b="f884"/>
                  <a:pathLst>
                    <a:path w="16277" h="24428">
                      <a:moveTo>
                        <a:pt x="f8" y="f9"/>
                      </a:moveTo>
                      <a:cubicBezTo>
                        <a:pt x="f10" y="f11"/>
                        <a:pt x="f12" y="f13"/>
                        <a:pt x="f14" y="f15"/>
                      </a:cubicBezTo>
                      <a:cubicBezTo>
                        <a:pt x="f16" y="f17"/>
                        <a:pt x="f18" y="f19"/>
                        <a:pt x="f20" y="f21"/>
                      </a:cubicBezTo>
                      <a:cubicBezTo>
                        <a:pt x="f22" y="f23"/>
                        <a:pt x="f24" y="f25"/>
                        <a:pt x="f26" y="f27"/>
                      </a:cubicBezTo>
                      <a:cubicBezTo>
                        <a:pt x="f28" y="f29"/>
                        <a:pt x="f30" y="f31"/>
                        <a:pt x="f8" y="f9"/>
                      </a:cubicBezTo>
                      <a:close/>
                      <a:moveTo>
                        <a:pt x="f32" y="f33"/>
                      </a:moveTo>
                      <a:lnTo>
                        <a:pt x="f32" y="f33"/>
                      </a:lnTo>
                      <a:cubicBezTo>
                        <a:pt x="f34" y="f35"/>
                        <a:pt x="f36" y="f37"/>
                        <a:pt x="f38" y="f39"/>
                      </a:cubicBezTo>
                      <a:cubicBezTo>
                        <a:pt x="f40" y="f41"/>
                        <a:pt x="f42" y="f43"/>
                        <a:pt x="f44" y="f45"/>
                      </a:cubicBezTo>
                      <a:cubicBezTo>
                        <a:pt x="f46" y="f47"/>
                        <a:pt x="f48" y="f49"/>
                        <a:pt x="f50" y="f51"/>
                      </a:cubicBezTo>
                      <a:cubicBezTo>
                        <a:pt x="f52" y="f53"/>
                        <a:pt x="f54" y="f55"/>
                        <a:pt x="f32" y="f33"/>
                      </a:cubicBezTo>
                      <a:close/>
                      <a:moveTo>
                        <a:pt x="f56" y="f57"/>
                      </a:moveTo>
                      <a:lnTo>
                        <a:pt x="f56" y="f57"/>
                      </a:ln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1"/>
                      </a:cubicBezTo>
                      <a:cubicBezTo>
                        <a:pt x="f93" y="f91"/>
                        <a:pt x="f94" y="f95"/>
                        <a:pt x="f56" y="f57"/>
                      </a:cubicBezTo>
                      <a:close/>
                      <a:moveTo>
                        <a:pt x="f96" y="f97"/>
                      </a:moveTo>
                      <a:cubicBezTo>
                        <a:pt x="f98" y="f97"/>
                        <a:pt x="f99" y="f100"/>
                        <a:pt x="f101" y="f102"/>
                      </a:cubicBezTo>
                      <a:cubicBezTo>
                        <a:pt x="f103" y="f104"/>
                        <a:pt x="f105" y="f106"/>
                        <a:pt x="f107" y="f108"/>
                      </a:cubicBezTo>
                      <a:cubicBezTo>
                        <a:pt x="f109" y="f35"/>
                        <a:pt x="f110" y="f111"/>
                        <a:pt x="f112" y="f113"/>
                      </a:cubicBezTo>
                      <a:cubicBezTo>
                        <a:pt x="f114" y="f115"/>
                        <a:pt x="f116" y="f117"/>
                        <a:pt x="f118" y="f119"/>
                      </a:cubicBezTo>
                      <a:cubicBezTo>
                        <a:pt x="f120" y="f121"/>
                        <a:pt x="f122" y="f65"/>
                        <a:pt x="f123" y="f124"/>
                      </a:cubicBezTo>
                      <a:cubicBezTo>
                        <a:pt x="f125" y="f126"/>
                        <a:pt x="f127" y="f128"/>
                        <a:pt x="f129" y="f130"/>
                      </a:cubicBezTo>
                      <a:cubicBezTo>
                        <a:pt x="f131" y="f132"/>
                        <a:pt x="f133" y="f134"/>
                        <a:pt x="f135" y="f136"/>
                      </a:cubicBezTo>
                      <a:cubicBezTo>
                        <a:pt x="f58" y="f77"/>
                        <a:pt x="f137" y="f138"/>
                        <a:pt x="f139" y="f140"/>
                      </a:cubicBezTo>
                      <a:cubicBezTo>
                        <a:pt x="f141" y="f142"/>
                        <a:pt x="f143" y="f144"/>
                        <a:pt x="f145" y="f146"/>
                      </a:cubicBezTo>
                      <a:cubicBezTo>
                        <a:pt x="f147" y="f148"/>
                        <a:pt x="f149" y="f150"/>
                        <a:pt x="f151" y="f152"/>
                      </a:cubicBezTo>
                      <a:cubicBezTo>
                        <a:pt x="f8" y="f153"/>
                        <a:pt x="f154" y="f155"/>
                        <a:pt x="f156" y="f157"/>
                      </a:cubicBezTo>
                      <a:cubicBezTo>
                        <a:pt x="f158" y="f159"/>
                        <a:pt x="f156" y="f160"/>
                        <a:pt x="f161" y="f162"/>
                      </a:cubicBezTo>
                      <a:cubicBezTo>
                        <a:pt x="f163" y="f164"/>
                        <a:pt x="f165" y="f166"/>
                        <a:pt x="f167" y="f166"/>
                      </a:cubicBezTo>
                      <a:cubicBezTo>
                        <a:pt x="f168" y="f169"/>
                        <a:pt x="f170" y="f171"/>
                        <a:pt x="f172" y="f171"/>
                      </a:cubicBezTo>
                      <a:cubicBezTo>
                        <a:pt x="f173" y="f171"/>
                        <a:pt x="f174" y="f175"/>
                        <a:pt x="f176" y="f177"/>
                      </a:cubicBezTo>
                      <a:cubicBezTo>
                        <a:pt x="f178" y="f179"/>
                        <a:pt x="f180" y="f181"/>
                        <a:pt x="f182" y="f183"/>
                      </a:cubicBezTo>
                      <a:cubicBezTo>
                        <a:pt x="f184" y="f185"/>
                        <a:pt x="f186" y="f187"/>
                        <a:pt x="f188" y="f189"/>
                      </a:cubicBezTo>
                      <a:cubicBezTo>
                        <a:pt x="f190" y="f191"/>
                        <a:pt x="f192" y="f193"/>
                        <a:pt x="f194" y="f193"/>
                      </a:cubicBezTo>
                      <a:cubicBezTo>
                        <a:pt x="f195" y="f193"/>
                        <a:pt x="f196" y="f197"/>
                        <a:pt x="f198" y="f199"/>
                      </a:cubicBezTo>
                      <a:cubicBezTo>
                        <a:pt x="f200" y="f201"/>
                        <a:pt x="f202" y="f203"/>
                        <a:pt x="f204" y="f205"/>
                      </a:cubicBezTo>
                      <a:cubicBezTo>
                        <a:pt x="f206" y="f13"/>
                        <a:pt x="f207" y="f31"/>
                        <a:pt x="f208" y="f209"/>
                      </a:cubicBezTo>
                      <a:cubicBezTo>
                        <a:pt x="f210" y="f211"/>
                        <a:pt x="f212" y="f213"/>
                        <a:pt x="f214" y="f213"/>
                      </a:cubicBezTo>
                      <a:cubicBezTo>
                        <a:pt x="f215" y="f213"/>
                        <a:pt x="f216" y="f217"/>
                        <a:pt x="f218" y="f219"/>
                      </a:cubicBezTo>
                      <a:cubicBezTo>
                        <a:pt x="f220" y="f221"/>
                        <a:pt x="f222" y="f209"/>
                        <a:pt x="f223" y="f224"/>
                      </a:cubicBezTo>
                      <a:cubicBezTo>
                        <a:pt x="f225" y="f226"/>
                        <a:pt x="f227" y="f228"/>
                        <a:pt x="f229" y="f230"/>
                      </a:cubicBezTo>
                      <a:cubicBezTo>
                        <a:pt x="f231" y="f232"/>
                        <a:pt x="f34" y="f233"/>
                        <a:pt x="f234" y="f150"/>
                      </a:cubicBezTo>
                      <a:cubicBezTo>
                        <a:pt x="f235" y="f148"/>
                        <a:pt x="f236" y="f237"/>
                        <a:pt x="f238" y="f239"/>
                      </a:cubicBezTo>
                      <a:cubicBezTo>
                        <a:pt x="f240" y="f241"/>
                        <a:pt x="f242" y="f243"/>
                        <a:pt x="f240" y="f244"/>
                      </a:cubicBezTo>
                      <a:cubicBezTo>
                        <a:pt x="f242" y="f245"/>
                        <a:pt x="f235" y="f246"/>
                        <a:pt x="f247" y="f248"/>
                      </a:cubicBezTo>
                      <a:cubicBezTo>
                        <a:pt x="f40" y="f249"/>
                        <a:pt x="f38" y="f250"/>
                        <a:pt x="f251" y="f252"/>
                      </a:cubicBezTo>
                      <a:cubicBezTo>
                        <a:pt x="f253" y="f254"/>
                        <a:pt x="f255" y="f256"/>
                        <a:pt x="f257" y="f81"/>
                      </a:cubicBezTo>
                      <a:cubicBezTo>
                        <a:pt x="f258" y="f83"/>
                        <a:pt x="f259" y="f260"/>
                        <a:pt x="f261" y="f262"/>
                      </a:cubicBezTo>
                      <a:cubicBezTo>
                        <a:pt x="f263" y="f264"/>
                        <a:pt x="f265" y="f266"/>
                        <a:pt x="f267" y="f268"/>
                      </a:cubicBezTo>
                      <a:cubicBezTo>
                        <a:pt x="f269" y="f270"/>
                        <a:pt x="f271" y="f272"/>
                        <a:pt x="f273" y="f274"/>
                      </a:cubicBezTo>
                      <a:cubicBezTo>
                        <a:pt x="f275" y="f276"/>
                        <a:pt x="f277" y="f278"/>
                        <a:pt x="f279" y="f280"/>
                      </a:cubicBezTo>
                      <a:cubicBezTo>
                        <a:pt x="f281" y="f282"/>
                        <a:pt x="f283" y="f97"/>
                        <a:pt x="f96" y="f97"/>
                      </a:cubicBezTo>
                      <a:close/>
                      <a:moveTo>
                        <a:pt x="f284" y="f285"/>
                      </a:moveTo>
                      <a:cubicBezTo>
                        <a:pt x="f286" y="f285"/>
                        <a:pt x="f287" y="f288"/>
                        <a:pt x="f289" y="f290"/>
                      </a:cubicBezTo>
                      <a:cubicBezTo>
                        <a:pt x="f291" y="f292"/>
                        <a:pt x="f293" y="f294"/>
                        <a:pt x="f295" y="f296"/>
                      </a:cubicBezTo>
                      <a:cubicBezTo>
                        <a:pt x="f297" y="f298"/>
                        <a:pt x="f299" y="f300"/>
                        <a:pt x="f301" y="f302"/>
                      </a:cubicBezTo>
                      <a:cubicBezTo>
                        <a:pt x="f303" y="f304"/>
                        <a:pt x="f305" y="f306"/>
                        <a:pt x="f307" y="f308"/>
                      </a:cubicBezTo>
                      <a:cubicBezTo>
                        <a:pt x="f309" y="f310"/>
                        <a:pt x="f311" y="f312"/>
                        <a:pt x="f68" y="f313"/>
                      </a:cubicBezTo>
                      <a:cubicBezTo>
                        <a:pt x="f314" y="f315"/>
                        <a:pt x="f316" y="f317"/>
                        <a:pt x="f318" y="f319"/>
                      </a:cubicBezTo>
                      <a:cubicBezTo>
                        <a:pt x="f320" y="f321"/>
                        <a:pt x="f322" y="f323"/>
                        <a:pt x="f78" y="f324"/>
                      </a:cubicBezTo>
                      <a:cubicBezTo>
                        <a:pt x="f325" y="f326"/>
                        <a:pt x="f327" y="f328"/>
                        <a:pt x="f329" y="f330"/>
                      </a:cubicBezTo>
                      <a:cubicBezTo>
                        <a:pt x="f331" y="f330"/>
                        <a:pt x="f332" y="f333"/>
                        <a:pt x="f334" y="f333"/>
                      </a:cubicBezTo>
                      <a:cubicBezTo>
                        <a:pt x="f22" y="f333"/>
                        <a:pt x="f335" y="f336"/>
                        <a:pt x="f337" y="f326"/>
                      </a:cubicBezTo>
                      <a:cubicBezTo>
                        <a:pt x="f338" y="f339"/>
                        <a:pt x="f340" y="f341"/>
                        <a:pt x="f342" y="f343"/>
                      </a:cubicBezTo>
                      <a:cubicBezTo>
                        <a:pt x="f344" y="f345"/>
                        <a:pt x="f346" y="f347"/>
                        <a:pt x="f348" y="f347"/>
                      </a:cubicBezTo>
                      <a:cubicBezTo>
                        <a:pt x="f349" y="f347"/>
                        <a:pt x="f350" y="f351"/>
                        <a:pt x="f352" y="f351"/>
                      </a:cubicBezTo>
                      <a:cubicBezTo>
                        <a:pt x="f353" y="f351"/>
                        <a:pt x="f354" y="f355"/>
                        <a:pt x="f299" y="f356"/>
                      </a:cubicBezTo>
                      <a:cubicBezTo>
                        <a:pt x="f357" y="f358"/>
                        <a:pt x="f359" y="f360"/>
                        <a:pt x="f361" y="f360"/>
                      </a:cubicBezTo>
                      <a:cubicBezTo>
                        <a:pt x="f362" y="f360"/>
                        <a:pt x="f363" y="f364"/>
                        <a:pt x="f365" y="f366"/>
                      </a:cubicBezTo>
                      <a:cubicBezTo>
                        <a:pt x="f367" y="f368"/>
                        <a:pt x="f369" y="f370"/>
                        <a:pt x="f273" y="f371"/>
                      </a:cubicBezTo>
                      <a:cubicBezTo>
                        <a:pt x="f372" y="f373"/>
                        <a:pt x="f374" y="f375"/>
                        <a:pt x="f376" y="f377"/>
                      </a:cubicBezTo>
                      <a:cubicBezTo>
                        <a:pt x="f378" y="f379"/>
                        <a:pt x="f234" y="f380"/>
                        <a:pt x="f381" y="f313"/>
                      </a:cubicBezTo>
                      <a:cubicBezTo>
                        <a:pt x="f382" y="f383"/>
                        <a:pt x="f384" y="f385"/>
                        <a:pt x="f386" y="f385"/>
                      </a:cubicBezTo>
                      <a:cubicBezTo>
                        <a:pt x="f387" y="f385"/>
                        <a:pt x="f388" y="f389"/>
                        <a:pt x="f390" y="f389"/>
                      </a:cubicBezTo>
                      <a:cubicBezTo>
                        <a:pt x="f391" y="f389"/>
                        <a:pt x="f392" y="f393"/>
                        <a:pt x="f394" y="f395"/>
                      </a:cubicBezTo>
                      <a:cubicBezTo>
                        <a:pt x="f367" y="f396"/>
                        <a:pt x="f397" y="f398"/>
                        <a:pt x="f399" y="f400"/>
                      </a:cubicBezTo>
                      <a:cubicBezTo>
                        <a:pt x="f401" y="f402"/>
                        <a:pt x="f403" y="f404"/>
                        <a:pt x="f405" y="f406"/>
                      </a:cubicBezTo>
                      <a:cubicBezTo>
                        <a:pt x="f407" y="f288"/>
                        <a:pt x="f408" y="f409"/>
                        <a:pt x="f410" y="f411"/>
                      </a:cubicBezTo>
                      <a:cubicBezTo>
                        <a:pt x="f412" y="f413"/>
                        <a:pt x="f414" y="f285"/>
                        <a:pt x="f284" y="f285"/>
                      </a:cubicBezTo>
                      <a:close/>
                      <a:moveTo>
                        <a:pt x="f415" y="f5"/>
                      </a:moveTo>
                      <a:cubicBezTo>
                        <a:pt x="f416" y="f5"/>
                        <a:pt x="f417" y="f418"/>
                        <a:pt x="f419" y="f420"/>
                      </a:cubicBezTo>
                      <a:cubicBezTo>
                        <a:pt x="f421" y="f422"/>
                        <a:pt x="f423" y="f424"/>
                        <a:pt x="f425" y="f426"/>
                      </a:cubicBezTo>
                      <a:cubicBezTo>
                        <a:pt x="f427" y="f428"/>
                        <a:pt x="f429" y="f430"/>
                        <a:pt x="f431" y="f432"/>
                      </a:cubicBezTo>
                      <a:cubicBezTo>
                        <a:pt x="f433" y="f230"/>
                        <a:pt x="f434" y="f435"/>
                        <a:pt x="f436" y="f437"/>
                      </a:cubicBezTo>
                      <a:cubicBezTo>
                        <a:pt x="f438" y="f439"/>
                        <a:pt x="f440" y="f441"/>
                        <a:pt x="f442" y="f443"/>
                      </a:cubicBezTo>
                      <a:cubicBezTo>
                        <a:pt x="f444" y="f445"/>
                        <a:pt x="f229" y="f446"/>
                        <a:pt x="f220" y="f447"/>
                      </a:cubicBezTo>
                      <a:cubicBezTo>
                        <a:pt x="f448" y="f75"/>
                        <a:pt x="f449" y="f450"/>
                        <a:pt x="f451" y="f452"/>
                      </a:cubicBezTo>
                      <a:cubicBezTo>
                        <a:pt x="f453" y="f454"/>
                        <a:pt x="f455" y="f456"/>
                        <a:pt x="f457" y="f458"/>
                      </a:cubicBezTo>
                      <a:cubicBezTo>
                        <a:pt x="f459" y="f460"/>
                        <a:pt x="f461" y="f462"/>
                        <a:pt x="f463" y="f464"/>
                      </a:cubicBezTo>
                      <a:cubicBezTo>
                        <a:pt x="f465" y="f466"/>
                        <a:pt x="f467" y="f468"/>
                        <a:pt x="f469" y="f470"/>
                      </a:cubicBezTo>
                      <a:cubicBezTo>
                        <a:pt x="f471" y="f472"/>
                        <a:pt x="f473" y="f343"/>
                        <a:pt x="f474" y="f475"/>
                      </a:cubicBezTo>
                      <a:cubicBezTo>
                        <a:pt x="f476" y="f477"/>
                        <a:pt x="f478" y="f479"/>
                        <a:pt x="f480" y="f481"/>
                      </a:cubicBezTo>
                      <a:cubicBezTo>
                        <a:pt x="f482" y="f483"/>
                        <a:pt x="f484" y="f7"/>
                        <a:pt x="f485" y="f7"/>
                      </a:cubicBezTo>
                      <a:cubicBezTo>
                        <a:pt x="f486" y="f7"/>
                        <a:pt x="f487" y="f488"/>
                        <a:pt x="f16" y="f489"/>
                      </a:cubicBezTo>
                      <a:cubicBezTo>
                        <a:pt x="f490" y="f491"/>
                        <a:pt x="f492" y="f493"/>
                        <a:pt x="f494" y="f495"/>
                      </a:cubicBezTo>
                      <a:cubicBezTo>
                        <a:pt x="f496" y="f497"/>
                        <a:pt x="f498" y="f499"/>
                        <a:pt x="f500" y="f501"/>
                      </a:cubicBezTo>
                      <a:cubicBezTo>
                        <a:pt x="f502" y="f503"/>
                        <a:pt x="f504" y="f505"/>
                        <a:pt x="f506" y="f507"/>
                      </a:cubicBezTo>
                      <a:cubicBezTo>
                        <a:pt x="f508" y="f509"/>
                        <a:pt x="f510" y="f511"/>
                        <a:pt x="f512" y="f513"/>
                      </a:cubicBezTo>
                      <a:cubicBezTo>
                        <a:pt x="f514" y="f515"/>
                        <a:pt x="f516" y="f288"/>
                        <a:pt x="f517" y="f518"/>
                      </a:cubicBezTo>
                      <a:cubicBezTo>
                        <a:pt x="f519" y="f520"/>
                        <a:pt x="f521" y="f522"/>
                        <a:pt x="f28" y="f128"/>
                      </a:cubicBezTo>
                      <a:cubicBezTo>
                        <a:pt x="f523" y="f67"/>
                        <a:pt x="f524" y="f525"/>
                        <a:pt x="f526" y="f527"/>
                      </a:cubicBezTo>
                      <a:cubicBezTo>
                        <a:pt x="f528" y="f121"/>
                        <a:pt x="f529" y="f530"/>
                        <a:pt x="f531" y="f532"/>
                      </a:cubicBezTo>
                      <a:cubicBezTo>
                        <a:pt x="f533" y="f534"/>
                        <a:pt x="f6" y="f357"/>
                        <a:pt x="f535" y="f536"/>
                      </a:cubicBezTo>
                      <a:cubicBezTo>
                        <a:pt x="f537" y="f538"/>
                        <a:pt x="f539" y="f540"/>
                        <a:pt x="f541" y="f542"/>
                      </a:cubicBezTo>
                      <a:cubicBezTo>
                        <a:pt x="f543" y="f276"/>
                        <a:pt x="f544" y="f545"/>
                        <a:pt x="f12" y="f546"/>
                      </a:cubicBezTo>
                      <a:cubicBezTo>
                        <a:pt x="f547" y="f548"/>
                        <a:pt x="f549" y="f5"/>
                        <a:pt x="f415"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3" name="Google Shape;1561;p32">
                  <a:extLst>
                    <a:ext uri="{FF2B5EF4-FFF2-40B4-BE49-F238E27FC236}">
                      <a16:creationId xmlns:a16="http://schemas.microsoft.com/office/drawing/2014/main" id="{7177EAEB-49D5-46B2-B04C-B85852FDA4EC}"/>
                    </a:ext>
                  </a:extLst>
                </p:cNvPr>
                <p:cNvSpPr/>
                <p:nvPr/>
              </p:nvSpPr>
              <p:spPr>
                <a:xfrm>
                  <a:off x="6898361" y="5399294"/>
                  <a:ext cx="117418" cy="80522"/>
                </a:xfrm>
                <a:custGeom>
                  <a:avLst/>
                  <a:gdLst>
                    <a:gd name="f0" fmla="val 10800000"/>
                    <a:gd name="f1" fmla="val 5400000"/>
                    <a:gd name="f2" fmla="val 180"/>
                    <a:gd name="f3" fmla="val w"/>
                    <a:gd name="f4" fmla="val h"/>
                    <a:gd name="f5" fmla="val 0"/>
                    <a:gd name="f6" fmla="val 4014"/>
                    <a:gd name="f7" fmla="val 2641"/>
                    <a:gd name="f8" fmla="val 3559"/>
                    <a:gd name="f9" fmla="val 3293"/>
                    <a:gd name="f10" fmla="val 3049"/>
                    <a:gd name="f11" fmla="val 169"/>
                    <a:gd name="f12" fmla="val 2823"/>
                    <a:gd name="f13" fmla="val 297"/>
                    <a:gd name="f14" fmla="val 2096"/>
                    <a:gd name="f15" fmla="val 726"/>
                    <a:gd name="f16" fmla="val 1370"/>
                    <a:gd name="f17" fmla="val 1167"/>
                    <a:gd name="f18" fmla="val 632"/>
                    <a:gd name="f19" fmla="val 1571"/>
                    <a:gd name="f20" fmla="val 286"/>
                    <a:gd name="f21" fmla="val 1750"/>
                    <a:gd name="f22" fmla="val 1"/>
                    <a:gd name="f23" fmla="val 2155"/>
                    <a:gd name="f24" fmla="val 227"/>
                    <a:gd name="f25" fmla="val 2536"/>
                    <a:gd name="f26" fmla="val 353"/>
                    <a:gd name="f27" fmla="val 2607"/>
                    <a:gd name="f28" fmla="val 490"/>
                    <a:gd name="f29" fmla="val 626"/>
                    <a:gd name="f30" fmla="val 785"/>
                    <a:gd name="f31" fmla="val 943"/>
                    <a:gd name="f32" fmla="val 2595"/>
                    <a:gd name="f33" fmla="val 1084"/>
                    <a:gd name="f34" fmla="val 2512"/>
                    <a:gd name="f35" fmla="val 1727"/>
                    <a:gd name="f36" fmla="val 2358"/>
                    <a:gd name="f37" fmla="val 2977"/>
                    <a:gd name="f38" fmla="val 1333"/>
                    <a:gd name="f39" fmla="val 3287"/>
                    <a:gd name="f40" fmla="val 1107"/>
                    <a:gd name="f41" fmla="val 3608"/>
                    <a:gd name="f42" fmla="val 905"/>
                    <a:gd name="f43" fmla="val 3858"/>
                    <a:gd name="f44" fmla="val 607"/>
                    <a:gd name="f45" fmla="val 4013"/>
                    <a:gd name="f46" fmla="val 440"/>
                    <a:gd name="f47" fmla="val 3966"/>
                    <a:gd name="f48" fmla="val 95"/>
                    <a:gd name="f49" fmla="val 3727"/>
                    <a:gd name="f50" fmla="val 24"/>
                    <a:gd name="f51" fmla="val 3670"/>
                    <a:gd name="f52" fmla="val 7"/>
                    <a:gd name="f53" fmla="val 3614"/>
                    <a:gd name="f54" fmla="+- 0 0 -90"/>
                    <a:gd name="f55" fmla="*/ f3 1 4014"/>
                    <a:gd name="f56" fmla="*/ f4 1 2641"/>
                    <a:gd name="f57" fmla="+- f7 0 f5"/>
                    <a:gd name="f58" fmla="+- f6 0 f5"/>
                    <a:gd name="f59" fmla="*/ f54 f0 1"/>
                    <a:gd name="f60" fmla="*/ f58 1 4014"/>
                    <a:gd name="f61" fmla="*/ f57 1 2641"/>
                    <a:gd name="f62" fmla="*/ 30627740 f58 1"/>
                    <a:gd name="f63" fmla="*/ 0 f57 1"/>
                    <a:gd name="f64" fmla="*/ 24293746 f58 1"/>
                    <a:gd name="f65" fmla="*/ 2555798 f57 1"/>
                    <a:gd name="f66" fmla="*/ 5438696 f58 1"/>
                    <a:gd name="f67" fmla="*/ 13519778 f57 1"/>
                    <a:gd name="f68" fmla="*/ 1953573 f58 1"/>
                    <a:gd name="f69" fmla="*/ 21824247 f57 1"/>
                    <a:gd name="f70" fmla="*/ 5387034 f58 1"/>
                    <a:gd name="f71" fmla="*/ 22727972 f57 1"/>
                    <a:gd name="f72" fmla="*/ 9328628 f58 1"/>
                    <a:gd name="f73" fmla="*/ 21617620 f57 1"/>
                    <a:gd name="f74" fmla="*/ 25619080 f58 1"/>
                    <a:gd name="f75" fmla="*/ 11471705 f57 1"/>
                    <a:gd name="f76" fmla="*/ 33200741 f58 1"/>
                    <a:gd name="f77" fmla="*/ 5223732 f57 1"/>
                    <a:gd name="f78" fmla="*/ 32073611 f58 1"/>
                    <a:gd name="f79" fmla="*/ 206607 f57 1"/>
                    <a:gd name="f80" fmla="*/ f59 1 f2"/>
                    <a:gd name="f81" fmla="*/ f62 1 4014"/>
                    <a:gd name="f82" fmla="*/ f63 1 2641"/>
                    <a:gd name="f83" fmla="*/ f64 1 4014"/>
                    <a:gd name="f84" fmla="*/ f65 1 2641"/>
                    <a:gd name="f85" fmla="*/ f66 1 4014"/>
                    <a:gd name="f86" fmla="*/ f67 1 2641"/>
                    <a:gd name="f87" fmla="*/ f68 1 4014"/>
                    <a:gd name="f88" fmla="*/ f69 1 2641"/>
                    <a:gd name="f89" fmla="*/ f70 1 4014"/>
                    <a:gd name="f90" fmla="*/ f71 1 2641"/>
                    <a:gd name="f91" fmla="*/ f72 1 4014"/>
                    <a:gd name="f92" fmla="*/ f73 1 2641"/>
                    <a:gd name="f93" fmla="*/ f74 1 4014"/>
                    <a:gd name="f94" fmla="*/ f75 1 2641"/>
                    <a:gd name="f95" fmla="*/ f76 1 4014"/>
                    <a:gd name="f96" fmla="*/ f77 1 2641"/>
                    <a:gd name="f97" fmla="*/ f78 1 4014"/>
                    <a:gd name="f98" fmla="*/ f79 1 2641"/>
                    <a:gd name="f99" fmla="*/ 0 1 f60"/>
                    <a:gd name="f100" fmla="*/ f6 1 f60"/>
                    <a:gd name="f101" fmla="*/ 0 1 f61"/>
                    <a:gd name="f102" fmla="*/ f7 1 f61"/>
                    <a:gd name="f103" fmla="+- f80 0 f1"/>
                    <a:gd name="f104" fmla="*/ f81 1 f60"/>
                    <a:gd name="f105" fmla="*/ f82 1 f61"/>
                    <a:gd name="f106" fmla="*/ f83 1 f60"/>
                    <a:gd name="f107" fmla="*/ f84 1 f61"/>
                    <a:gd name="f108" fmla="*/ f85 1 f60"/>
                    <a:gd name="f109" fmla="*/ f86 1 f61"/>
                    <a:gd name="f110" fmla="*/ f87 1 f60"/>
                    <a:gd name="f111" fmla="*/ f88 1 f61"/>
                    <a:gd name="f112" fmla="*/ f89 1 f60"/>
                    <a:gd name="f113" fmla="*/ f90 1 f61"/>
                    <a:gd name="f114" fmla="*/ f91 1 f60"/>
                    <a:gd name="f115" fmla="*/ f92 1 f61"/>
                    <a:gd name="f116" fmla="*/ f93 1 f60"/>
                    <a:gd name="f117" fmla="*/ f94 1 f61"/>
                    <a:gd name="f118" fmla="*/ f95 1 f60"/>
                    <a:gd name="f119" fmla="*/ f96 1 f61"/>
                    <a:gd name="f120" fmla="*/ f97 1 f60"/>
                    <a:gd name="f121" fmla="*/ f98 1 f61"/>
                    <a:gd name="f122" fmla="*/ f99 f55 1"/>
                    <a:gd name="f123" fmla="*/ f100 f55 1"/>
                    <a:gd name="f124" fmla="*/ f102 f56 1"/>
                    <a:gd name="f125" fmla="*/ f101 f56 1"/>
                    <a:gd name="f126" fmla="*/ f104 f55 1"/>
                    <a:gd name="f127" fmla="*/ f105 f56 1"/>
                    <a:gd name="f128" fmla="*/ f106 f55 1"/>
                    <a:gd name="f129" fmla="*/ f107 f56 1"/>
                    <a:gd name="f130" fmla="*/ f108 f55 1"/>
                    <a:gd name="f131" fmla="*/ f109 f56 1"/>
                    <a:gd name="f132" fmla="*/ f110 f55 1"/>
                    <a:gd name="f133" fmla="*/ f111 f56 1"/>
                    <a:gd name="f134" fmla="*/ f112 f55 1"/>
                    <a:gd name="f135" fmla="*/ f113 f56 1"/>
                    <a:gd name="f136" fmla="*/ f114 f55 1"/>
                    <a:gd name="f137" fmla="*/ f115 f56 1"/>
                    <a:gd name="f138" fmla="*/ f116 f55 1"/>
                    <a:gd name="f139" fmla="*/ f117 f56 1"/>
                    <a:gd name="f140" fmla="*/ f118 f55 1"/>
                    <a:gd name="f141" fmla="*/ f119 f56 1"/>
                    <a:gd name="f142" fmla="*/ f120 f55 1"/>
                    <a:gd name="f143" fmla="*/ f121 f56 1"/>
                  </a:gdLst>
                  <a:ahLst/>
                  <a:cxnLst>
                    <a:cxn ang="3cd4">
                      <a:pos x="hc" y="t"/>
                    </a:cxn>
                    <a:cxn ang="0">
                      <a:pos x="r" y="vc"/>
                    </a:cxn>
                    <a:cxn ang="cd4">
                      <a:pos x="hc" y="b"/>
                    </a:cxn>
                    <a:cxn ang="cd2">
                      <a:pos x="l" y="vc"/>
                    </a:cxn>
                    <a:cxn ang="f103">
                      <a:pos x="f126" y="f127"/>
                    </a:cxn>
                    <a:cxn ang="f103">
                      <a:pos x="f128" y="f129"/>
                    </a:cxn>
                    <a:cxn ang="f103">
                      <a:pos x="f130" y="f131"/>
                    </a:cxn>
                    <a:cxn ang="f103">
                      <a:pos x="f132" y="f133"/>
                    </a:cxn>
                    <a:cxn ang="f103">
                      <a:pos x="f134" y="f135"/>
                    </a:cxn>
                    <a:cxn ang="f103">
                      <a:pos x="f136" y="f137"/>
                    </a:cxn>
                    <a:cxn ang="f103">
                      <a:pos x="f138" y="f139"/>
                    </a:cxn>
                    <a:cxn ang="f103">
                      <a:pos x="f140" y="f141"/>
                    </a:cxn>
                    <a:cxn ang="f103">
                      <a:pos x="f142" y="f143"/>
                    </a:cxn>
                    <a:cxn ang="f103">
                      <a:pos x="f126" y="f127"/>
                    </a:cxn>
                  </a:cxnLst>
                  <a:rect l="f122" t="f125" r="f123" b="f124"/>
                  <a:pathLst>
                    <a:path w="4014" h="2641">
                      <a:moveTo>
                        <a:pt x="f8" y="f5"/>
                      </a:moveTo>
                      <a:cubicBezTo>
                        <a:pt x="f9" y="f5"/>
                        <a:pt x="f10" y="f11"/>
                        <a:pt x="f12" y="f13"/>
                      </a:cubicBezTo>
                      <a:cubicBezTo>
                        <a:pt x="f14" y="f15"/>
                        <a:pt x="f16" y="f17"/>
                        <a:pt x="f18" y="f19"/>
                      </a:cubicBezTo>
                      <a:cubicBezTo>
                        <a:pt x="f20" y="f21"/>
                        <a:pt x="f22" y="f23"/>
                        <a:pt x="f24" y="f25"/>
                      </a:cubicBezTo>
                      <a:cubicBezTo>
                        <a:pt x="f26" y="f27"/>
                        <a:pt x="f28" y="f7"/>
                        <a:pt x="f29" y="f7"/>
                      </a:cubicBezTo>
                      <a:cubicBezTo>
                        <a:pt x="f30" y="f7"/>
                        <a:pt x="f31" y="f32"/>
                        <a:pt x="f33" y="f34"/>
                      </a:cubicBezTo>
                      <a:cubicBezTo>
                        <a:pt x="f35" y="f23"/>
                        <a:pt x="f36" y="f21"/>
                        <a:pt x="f37" y="f38"/>
                      </a:cubicBezTo>
                      <a:cubicBezTo>
                        <a:pt x="f39" y="f40"/>
                        <a:pt x="f41" y="f42"/>
                        <a:pt x="f43" y="f44"/>
                      </a:cubicBezTo>
                      <a:cubicBezTo>
                        <a:pt x="f45" y="f46"/>
                        <a:pt x="f47" y="f48"/>
                        <a:pt x="f49" y="f50"/>
                      </a:cubicBezTo>
                      <a:cubicBezTo>
                        <a:pt x="f51" y="f52"/>
                        <a:pt x="f53"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4" name="Google Shape;1562;p32">
                  <a:extLst>
                    <a:ext uri="{FF2B5EF4-FFF2-40B4-BE49-F238E27FC236}">
                      <a16:creationId xmlns:a16="http://schemas.microsoft.com/office/drawing/2014/main" id="{94FBB067-4FBF-4757-96B3-BBFF8173C26A}"/>
                    </a:ext>
                  </a:extLst>
                </p:cNvPr>
                <p:cNvSpPr/>
                <p:nvPr/>
              </p:nvSpPr>
              <p:spPr>
                <a:xfrm>
                  <a:off x="6210824" y="5507019"/>
                  <a:ext cx="153975" cy="37865"/>
                </a:xfrm>
                <a:custGeom>
                  <a:avLst/>
                  <a:gdLst>
                    <a:gd name="f0" fmla="val 10800000"/>
                    <a:gd name="f1" fmla="val 5400000"/>
                    <a:gd name="f2" fmla="val 360"/>
                    <a:gd name="f3" fmla="val 180"/>
                    <a:gd name="f4" fmla="val w"/>
                    <a:gd name="f5" fmla="val h"/>
                    <a:gd name="f6" fmla="val 0"/>
                    <a:gd name="f7" fmla="val 5264"/>
                    <a:gd name="f8" fmla="val 1242"/>
                    <a:gd name="f9" fmla="val 4090"/>
                    <a:gd name="f10" fmla="val 1"/>
                    <a:gd name="f11" fmla="val 3141"/>
                    <a:gd name="f12" fmla="val 2202"/>
                    <a:gd name="f13" fmla="val 166"/>
                    <a:gd name="f14" fmla="val 1263"/>
                    <a:gd name="f15" fmla="val 289"/>
                    <a:gd name="f16" fmla="val 906"/>
                    <a:gd name="f17" fmla="val 501"/>
                    <a:gd name="f18" fmla="val 191"/>
                    <a:gd name="f19" fmla="val 586"/>
                    <a:gd name="f20" fmla="val 729"/>
                    <a:gd name="f21" fmla="val 60"/>
                    <a:gd name="f22" fmla="val 979"/>
                    <a:gd name="f23" fmla="val 167"/>
                    <a:gd name="f24" fmla="val 1158"/>
                    <a:gd name="f25" fmla="val 358"/>
                    <a:gd name="f26" fmla="val 1223"/>
                    <a:gd name="f27" fmla="val 554"/>
                    <a:gd name="f28" fmla="val 1241"/>
                    <a:gd name="f29" fmla="val 752"/>
                    <a:gd name="f30" fmla="val 950"/>
                    <a:gd name="f31" fmla="val 1150"/>
                    <a:gd name="f32" fmla="val 1346"/>
                    <a:gd name="f33" fmla="val 1217"/>
                    <a:gd name="f34" fmla="val 2418"/>
                    <a:gd name="f35" fmla="val 1098"/>
                    <a:gd name="f36" fmla="val 3489"/>
                    <a:gd name="f37" fmla="val 1063"/>
                    <a:gd name="f38" fmla="val 4549"/>
                    <a:gd name="f39" fmla="val 920"/>
                    <a:gd name="f40" fmla="val 4823"/>
                    <a:gd name="f41" fmla="val 884"/>
                    <a:gd name="f42" fmla="val 5263"/>
                    <a:gd name="f43" fmla="val 777"/>
                    <a:gd name="f44" fmla="val 5180"/>
                    <a:gd name="f45" fmla="val 408"/>
                    <a:gd name="f46" fmla="val 5061"/>
                    <a:gd name="f47" fmla="val 51"/>
                    <a:gd name="f48" fmla="val 4597"/>
                    <a:gd name="f49" fmla="val 39"/>
                    <a:gd name="f50" fmla="val 4275"/>
                    <a:gd name="f51" fmla="val 3"/>
                    <a:gd name="f52" fmla="val 4213"/>
                    <a:gd name="f53" fmla="val 4151"/>
                    <a:gd name="f54" fmla="+- 0 0 -90"/>
                    <a:gd name="f55" fmla="*/ f4 1 5264"/>
                    <a:gd name="f56" fmla="*/ f5 1 1242"/>
                    <a:gd name="f57" fmla="+- f8 0 f6"/>
                    <a:gd name="f58" fmla="+- f7 0 f6"/>
                    <a:gd name="f59" fmla="*/ f54 f0 1"/>
                    <a:gd name="f60" fmla="*/ f58 1 5264"/>
                    <a:gd name="f61" fmla="*/ f57 1 1242"/>
                    <a:gd name="f62" fmla="*/ 35197808 f58 1"/>
                    <a:gd name="f63" fmla="*/ 8402 f57 1"/>
                    <a:gd name="f64" fmla="*/ 10869045 f58 1"/>
                    <a:gd name="f65" fmla="*/ 2486960 f57 1"/>
                    <a:gd name="f66" fmla="*/ 1643670 f58 1"/>
                    <a:gd name="f67" fmla="*/ 5043205 f57 1"/>
                    <a:gd name="f68" fmla="*/ 1437063 f58 1"/>
                    <a:gd name="f69" fmla="*/ 9965913 f57 1"/>
                    <a:gd name="f70" fmla="*/ 6471376 f58 1"/>
                    <a:gd name="f71" fmla="*/ 10680249 f57 1"/>
                    <a:gd name="f72" fmla="*/ 11583376 f58 1"/>
                    <a:gd name="f73" fmla="*/ 10473621 f57 1"/>
                    <a:gd name="f74" fmla="*/ 39147817 f58 1"/>
                    <a:gd name="f75" fmla="*/ 7917375 f57 1"/>
                    <a:gd name="f76" fmla="*/ 44578148 f58 1"/>
                    <a:gd name="f77" fmla="*/ 3511228 f57 1"/>
                    <a:gd name="f78" fmla="*/ 36789816 f58 1"/>
                    <a:gd name="f79" fmla="*/ 25616 f57 1"/>
                    <a:gd name="f80" fmla="*/ f59 1 f3"/>
                    <a:gd name="f81" fmla="*/ f62 1 5264"/>
                    <a:gd name="f82" fmla="*/ f63 1 1242"/>
                    <a:gd name="f83" fmla="*/ f64 1 5264"/>
                    <a:gd name="f84" fmla="*/ f65 1 1242"/>
                    <a:gd name="f85" fmla="*/ f66 1 5264"/>
                    <a:gd name="f86" fmla="*/ f67 1 1242"/>
                    <a:gd name="f87" fmla="*/ f68 1 5264"/>
                    <a:gd name="f88" fmla="*/ f69 1 1242"/>
                    <a:gd name="f89" fmla="*/ f70 1 5264"/>
                    <a:gd name="f90" fmla="*/ f71 1 1242"/>
                    <a:gd name="f91" fmla="*/ f72 1 5264"/>
                    <a:gd name="f92" fmla="*/ f73 1 1242"/>
                    <a:gd name="f93" fmla="*/ f74 1 5264"/>
                    <a:gd name="f94" fmla="*/ f75 1 1242"/>
                    <a:gd name="f95" fmla="*/ f76 1 5264"/>
                    <a:gd name="f96" fmla="*/ f77 1 1242"/>
                    <a:gd name="f97" fmla="*/ f78 1 5264"/>
                    <a:gd name="f98" fmla="*/ f79 1 1242"/>
                    <a:gd name="f99" fmla="*/ 0 1 f60"/>
                    <a:gd name="f100" fmla="*/ f7 1 f60"/>
                    <a:gd name="f101" fmla="*/ 0 1 f61"/>
                    <a:gd name="f102" fmla="*/ f8 1 f61"/>
                    <a:gd name="f103" fmla="+- f80 0 f1"/>
                    <a:gd name="f104" fmla="*/ f81 1 f60"/>
                    <a:gd name="f105" fmla="*/ f82 1 f61"/>
                    <a:gd name="f106" fmla="*/ f83 1 f60"/>
                    <a:gd name="f107" fmla="*/ f84 1 f61"/>
                    <a:gd name="f108" fmla="*/ f85 1 f60"/>
                    <a:gd name="f109" fmla="*/ f86 1 f61"/>
                    <a:gd name="f110" fmla="*/ f87 1 f60"/>
                    <a:gd name="f111" fmla="*/ f88 1 f61"/>
                    <a:gd name="f112" fmla="*/ f89 1 f60"/>
                    <a:gd name="f113" fmla="*/ f90 1 f61"/>
                    <a:gd name="f114" fmla="*/ f91 1 f60"/>
                    <a:gd name="f115" fmla="*/ f92 1 f61"/>
                    <a:gd name="f116" fmla="*/ f93 1 f60"/>
                    <a:gd name="f117" fmla="*/ f94 1 f61"/>
                    <a:gd name="f118" fmla="*/ f95 1 f60"/>
                    <a:gd name="f119" fmla="*/ f96 1 f61"/>
                    <a:gd name="f120" fmla="*/ f97 1 f60"/>
                    <a:gd name="f121" fmla="*/ f98 1 f61"/>
                    <a:gd name="f122" fmla="*/ f99 f55 1"/>
                    <a:gd name="f123" fmla="*/ f100 f55 1"/>
                    <a:gd name="f124" fmla="*/ f102 f56 1"/>
                    <a:gd name="f125" fmla="*/ f101 f56 1"/>
                    <a:gd name="f126" fmla="*/ f104 f55 1"/>
                    <a:gd name="f127" fmla="*/ f105 f56 1"/>
                    <a:gd name="f128" fmla="*/ f106 f55 1"/>
                    <a:gd name="f129" fmla="*/ f107 f56 1"/>
                    <a:gd name="f130" fmla="*/ f108 f55 1"/>
                    <a:gd name="f131" fmla="*/ f109 f56 1"/>
                    <a:gd name="f132" fmla="*/ f110 f55 1"/>
                    <a:gd name="f133" fmla="*/ f111 f56 1"/>
                    <a:gd name="f134" fmla="*/ f112 f55 1"/>
                    <a:gd name="f135" fmla="*/ f113 f56 1"/>
                    <a:gd name="f136" fmla="*/ f114 f55 1"/>
                    <a:gd name="f137" fmla="*/ f115 f56 1"/>
                    <a:gd name="f138" fmla="*/ f116 f55 1"/>
                    <a:gd name="f139" fmla="*/ f117 f56 1"/>
                    <a:gd name="f140" fmla="*/ f118 f55 1"/>
                    <a:gd name="f141" fmla="*/ f119 f56 1"/>
                    <a:gd name="f142" fmla="*/ f120 f55 1"/>
                    <a:gd name="f143" fmla="*/ f121 f56 1"/>
                  </a:gdLst>
                  <a:ahLst/>
                  <a:cxnLst>
                    <a:cxn ang="3cd4">
                      <a:pos x="hc" y="t"/>
                    </a:cxn>
                    <a:cxn ang="0">
                      <a:pos x="r" y="vc"/>
                    </a:cxn>
                    <a:cxn ang="cd4">
                      <a:pos x="hc" y="b"/>
                    </a:cxn>
                    <a:cxn ang="cd2">
                      <a:pos x="l" y="vc"/>
                    </a:cxn>
                    <a:cxn ang="f103">
                      <a:pos x="f126" y="f127"/>
                    </a:cxn>
                    <a:cxn ang="f103">
                      <a:pos x="f128" y="f129"/>
                    </a:cxn>
                    <a:cxn ang="f103">
                      <a:pos x="f130" y="f131"/>
                    </a:cxn>
                    <a:cxn ang="f103">
                      <a:pos x="f132" y="f133"/>
                    </a:cxn>
                    <a:cxn ang="f103">
                      <a:pos x="f134" y="f135"/>
                    </a:cxn>
                    <a:cxn ang="f103">
                      <a:pos x="f136" y="f137"/>
                    </a:cxn>
                    <a:cxn ang="f103">
                      <a:pos x="f138" y="f139"/>
                    </a:cxn>
                    <a:cxn ang="f103">
                      <a:pos x="f140" y="f141"/>
                    </a:cxn>
                    <a:cxn ang="f103">
                      <a:pos x="f142" y="f143"/>
                    </a:cxn>
                    <a:cxn ang="f103">
                      <a:pos x="f126" y="f127"/>
                    </a:cxn>
                  </a:cxnLst>
                  <a:rect l="f122" t="f125" r="f123" b="f124"/>
                  <a:pathLst>
                    <a:path w="5264" h="1242">
                      <a:moveTo>
                        <a:pt x="f9" y="f10"/>
                      </a:moveTo>
                      <a:cubicBezTo>
                        <a:pt x="f11" y="f10"/>
                        <a:pt x="f12" y="f13"/>
                        <a:pt x="f14" y="f15"/>
                      </a:cubicBezTo>
                      <a:cubicBezTo>
                        <a:pt x="f16" y="f2"/>
                        <a:pt x="f17" y="f2"/>
                        <a:pt x="f18" y="f19"/>
                      </a:cubicBezTo>
                      <a:cubicBezTo>
                        <a:pt x="f10" y="f20"/>
                        <a:pt x="f21" y="f22"/>
                        <a:pt x="f23" y="f24"/>
                      </a:cubicBezTo>
                      <a:cubicBezTo>
                        <a:pt x="f25" y="f26"/>
                        <a:pt x="f27" y="f28"/>
                        <a:pt x="f29" y="f28"/>
                      </a:cubicBezTo>
                      <a:cubicBezTo>
                        <a:pt x="f30" y="f28"/>
                        <a:pt x="f31" y="f26"/>
                        <a:pt x="f32" y="f33"/>
                      </a:cubicBezTo>
                      <a:cubicBezTo>
                        <a:pt x="f34" y="f35"/>
                        <a:pt x="f36" y="f37"/>
                        <a:pt x="f38" y="f39"/>
                      </a:cubicBezTo>
                      <a:cubicBezTo>
                        <a:pt x="f40" y="f41"/>
                        <a:pt x="f42" y="f43"/>
                        <a:pt x="f44" y="f45"/>
                      </a:cubicBezTo>
                      <a:cubicBezTo>
                        <a:pt x="f46" y="f47"/>
                        <a:pt x="f48" y="f49"/>
                        <a:pt x="f50" y="f51"/>
                      </a:cubicBezTo>
                      <a:cubicBezTo>
                        <a:pt x="f52" y="f10"/>
                        <a:pt x="f53" y="f10"/>
                        <a:pt x="f9" y="f10"/>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5" name="Google Shape;1563;p32">
                  <a:extLst>
                    <a:ext uri="{FF2B5EF4-FFF2-40B4-BE49-F238E27FC236}">
                      <a16:creationId xmlns:a16="http://schemas.microsoft.com/office/drawing/2014/main" id="{6C91C186-6961-464B-AA65-C04C411EFE35}"/>
                    </a:ext>
                  </a:extLst>
                </p:cNvPr>
                <p:cNvSpPr/>
                <p:nvPr/>
              </p:nvSpPr>
              <p:spPr>
                <a:xfrm>
                  <a:off x="6901141" y="5545918"/>
                  <a:ext cx="119493" cy="31373"/>
                </a:xfrm>
                <a:custGeom>
                  <a:avLst/>
                  <a:gdLst>
                    <a:gd name="f0" fmla="val 10800000"/>
                    <a:gd name="f1" fmla="val 5400000"/>
                    <a:gd name="f2" fmla="val 180"/>
                    <a:gd name="f3" fmla="val w"/>
                    <a:gd name="f4" fmla="val h"/>
                    <a:gd name="f5" fmla="val 0"/>
                    <a:gd name="f6" fmla="val 4085"/>
                    <a:gd name="f7" fmla="val 1029"/>
                    <a:gd name="f8" fmla="val 692"/>
                    <a:gd name="f9" fmla="val 1"/>
                    <a:gd name="f10" fmla="val 382"/>
                    <a:gd name="f11" fmla="val 215"/>
                    <a:gd name="f12" fmla="val 49"/>
                    <a:gd name="f13" fmla="val 572"/>
                    <a:gd name="f14" fmla="val 123"/>
                    <a:gd name="f15" fmla="val 933"/>
                    <a:gd name="f16" fmla="val 518"/>
                    <a:gd name="f17" fmla="val 847"/>
                    <a:gd name="f18" fmla="val 888"/>
                    <a:gd name="f19" fmla="val 927"/>
                    <a:gd name="f20" fmla="val 1027"/>
                    <a:gd name="f21" fmla="val 965"/>
                    <a:gd name="f22" fmla="val 1025"/>
                    <a:gd name="f23" fmla="val 1088"/>
                    <a:gd name="f24" fmla="val 1022"/>
                    <a:gd name="f25" fmla="val 1211"/>
                    <a:gd name="f26" fmla="val 1021"/>
                    <a:gd name="f27" fmla="val 1334"/>
                    <a:gd name="f28" fmla="val 1511"/>
                    <a:gd name="f29" fmla="val 1688"/>
                    <a:gd name="f30" fmla="val 1023"/>
                    <a:gd name="f31" fmla="val 1865"/>
                    <a:gd name="f32" fmla="val 2532"/>
                    <a:gd name="f33" fmla="val 3200"/>
                    <a:gd name="f34" fmla="val 997"/>
                    <a:gd name="f35" fmla="val 3823"/>
                    <a:gd name="f36" fmla="val 751"/>
                    <a:gd name="f37" fmla="val 4073"/>
                    <a:gd name="f38" fmla="val 668"/>
                    <a:gd name="f39" fmla="val 394"/>
                    <a:gd name="f40" fmla="val 4025"/>
                    <a:gd name="f41" fmla="val 179"/>
                    <a:gd name="f42" fmla="val 3879"/>
                    <a:gd name="f43" fmla="val 125"/>
                    <a:gd name="f44" fmla="val 3733"/>
                    <a:gd name="f45" fmla="val 84"/>
                    <a:gd name="f46" fmla="val 3582"/>
                    <a:gd name="f47" fmla="val 3536"/>
                    <a:gd name="f48" fmla="val 3489"/>
                    <a:gd name="f49" fmla="val 88"/>
                    <a:gd name="f50" fmla="val 3442"/>
                    <a:gd name="f51" fmla="val 96"/>
                    <a:gd name="f52" fmla="val 3182"/>
                    <a:gd name="f53" fmla="val 126"/>
                    <a:gd name="f54" fmla="val 2922"/>
                    <a:gd name="f55" fmla="val 139"/>
                    <a:gd name="f56" fmla="val 2663"/>
                    <a:gd name="f57" fmla="val 2006"/>
                    <a:gd name="f58" fmla="val 1349"/>
                    <a:gd name="f59" fmla="val 61"/>
                    <a:gd name="f60" fmla="+- 0 0 -90"/>
                    <a:gd name="f61" fmla="*/ f3 1 4085"/>
                    <a:gd name="f62" fmla="*/ f4 1 1029"/>
                    <a:gd name="f63" fmla="+- f7 0 f5"/>
                    <a:gd name="f64" fmla="+- f6 0 f5"/>
                    <a:gd name="f65" fmla="*/ f60 f0 1"/>
                    <a:gd name="f66" fmla="*/ f64 1 4085"/>
                    <a:gd name="f67" fmla="*/ f63 1 1029"/>
                    <a:gd name="f68" fmla="*/ 5955233 f64 1"/>
                    <a:gd name="f69" fmla="*/ 8402 f63 1"/>
                    <a:gd name="f70" fmla="*/ 421634 f64 1"/>
                    <a:gd name="f71" fmla="*/ 4922677 f63 1"/>
                    <a:gd name="f72" fmla="*/ 7288969 f64 1"/>
                    <a:gd name="f73" fmla="*/ 8855515 f63 1"/>
                    <a:gd name="f74" fmla="*/ 8304394 f64 1"/>
                    <a:gd name="f75" fmla="*/ 8821067 f63 1"/>
                    <a:gd name="f76" fmla="*/ 11479999 f64 1"/>
                    <a:gd name="f77" fmla="*/ 8786639 f63 1"/>
                    <a:gd name="f78" fmla="*/ 16049834 f64 1"/>
                    <a:gd name="f79" fmla="*/ 8803853 f63 1"/>
                    <a:gd name="f80" fmla="*/ 32899677 f64 1"/>
                    <a:gd name="f81" fmla="*/ 6463053 f63 1"/>
                    <a:gd name="f82" fmla="*/ 34637812 f64 1"/>
                    <a:gd name="f83" fmla="*/ 1540376 f63 1"/>
                    <a:gd name="f84" fmla="*/ 30825566 f64 1"/>
                    <a:gd name="f85" fmla="*/ 722737 f63 1"/>
                    <a:gd name="f86" fmla="*/ 29620748 f64 1"/>
                    <a:gd name="f87" fmla="*/ 826041 f63 1"/>
                    <a:gd name="f88" fmla="*/ 22917190 f64 1"/>
                    <a:gd name="f89" fmla="*/ 1196016 f63 1"/>
                    <a:gd name="f90" fmla="*/ f65 1 f2"/>
                    <a:gd name="f91" fmla="*/ f68 1 4085"/>
                    <a:gd name="f92" fmla="*/ f69 1 1029"/>
                    <a:gd name="f93" fmla="*/ f70 1 4085"/>
                    <a:gd name="f94" fmla="*/ f71 1 1029"/>
                    <a:gd name="f95" fmla="*/ f72 1 4085"/>
                    <a:gd name="f96" fmla="*/ f73 1 1029"/>
                    <a:gd name="f97" fmla="*/ f74 1 4085"/>
                    <a:gd name="f98" fmla="*/ f75 1 1029"/>
                    <a:gd name="f99" fmla="*/ f76 1 4085"/>
                    <a:gd name="f100" fmla="*/ f77 1 1029"/>
                    <a:gd name="f101" fmla="*/ f78 1 4085"/>
                    <a:gd name="f102" fmla="*/ f79 1 1029"/>
                    <a:gd name="f103" fmla="*/ f80 1 4085"/>
                    <a:gd name="f104" fmla="*/ f81 1 1029"/>
                    <a:gd name="f105" fmla="*/ f82 1 4085"/>
                    <a:gd name="f106" fmla="*/ f83 1 1029"/>
                    <a:gd name="f107" fmla="*/ f84 1 4085"/>
                    <a:gd name="f108" fmla="*/ f85 1 1029"/>
                    <a:gd name="f109" fmla="*/ f86 1 4085"/>
                    <a:gd name="f110" fmla="*/ f87 1 1029"/>
                    <a:gd name="f111" fmla="*/ f88 1 4085"/>
                    <a:gd name="f112" fmla="*/ f89 1 1029"/>
                    <a:gd name="f113" fmla="*/ 0 1 f66"/>
                    <a:gd name="f114" fmla="*/ f6 1 f66"/>
                    <a:gd name="f115" fmla="*/ 0 1 f67"/>
                    <a:gd name="f116" fmla="*/ f7 1 f67"/>
                    <a:gd name="f117" fmla="+- f90 0 f1"/>
                    <a:gd name="f118" fmla="*/ f91 1 f66"/>
                    <a:gd name="f119" fmla="*/ f92 1 f67"/>
                    <a:gd name="f120" fmla="*/ f93 1 f66"/>
                    <a:gd name="f121" fmla="*/ f94 1 f67"/>
                    <a:gd name="f122" fmla="*/ f95 1 f66"/>
                    <a:gd name="f123" fmla="*/ f96 1 f67"/>
                    <a:gd name="f124" fmla="*/ f97 1 f66"/>
                    <a:gd name="f125" fmla="*/ f98 1 f67"/>
                    <a:gd name="f126" fmla="*/ f99 1 f66"/>
                    <a:gd name="f127" fmla="*/ f100 1 f67"/>
                    <a:gd name="f128" fmla="*/ f101 1 f66"/>
                    <a:gd name="f129" fmla="*/ f102 1 f67"/>
                    <a:gd name="f130" fmla="*/ f103 1 f66"/>
                    <a:gd name="f131" fmla="*/ f104 1 f67"/>
                    <a:gd name="f132" fmla="*/ f105 1 f66"/>
                    <a:gd name="f133" fmla="*/ f106 1 f67"/>
                    <a:gd name="f134" fmla="*/ f107 1 f66"/>
                    <a:gd name="f135" fmla="*/ f108 1 f67"/>
                    <a:gd name="f136" fmla="*/ f109 1 f66"/>
                    <a:gd name="f137" fmla="*/ f110 1 f67"/>
                    <a:gd name="f138" fmla="*/ f111 1 f66"/>
                    <a:gd name="f139" fmla="*/ f112 1 f67"/>
                    <a:gd name="f140" fmla="*/ f113 f61 1"/>
                    <a:gd name="f141" fmla="*/ f114 f61 1"/>
                    <a:gd name="f142" fmla="*/ f116 f62 1"/>
                    <a:gd name="f143" fmla="*/ f115 f62 1"/>
                    <a:gd name="f144" fmla="*/ f118 f61 1"/>
                    <a:gd name="f145" fmla="*/ f119 f62 1"/>
                    <a:gd name="f146" fmla="*/ f120 f61 1"/>
                    <a:gd name="f147" fmla="*/ f121 f62 1"/>
                    <a:gd name="f148" fmla="*/ f122 f61 1"/>
                    <a:gd name="f149" fmla="*/ f123 f62 1"/>
                    <a:gd name="f150" fmla="*/ f124 f61 1"/>
                    <a:gd name="f151" fmla="*/ f125 f62 1"/>
                    <a:gd name="f152" fmla="*/ f126 f61 1"/>
                    <a:gd name="f153" fmla="*/ f127 f62 1"/>
                    <a:gd name="f154" fmla="*/ f128 f61 1"/>
                    <a:gd name="f155" fmla="*/ f129 f62 1"/>
                    <a:gd name="f156" fmla="*/ f130 f61 1"/>
                    <a:gd name="f157" fmla="*/ f131 f62 1"/>
                    <a:gd name="f158" fmla="*/ f132 f61 1"/>
                    <a:gd name="f159" fmla="*/ f133 f62 1"/>
                    <a:gd name="f160" fmla="*/ f134 f61 1"/>
                    <a:gd name="f161" fmla="*/ f135 f62 1"/>
                    <a:gd name="f162" fmla="*/ f136 f61 1"/>
                    <a:gd name="f163" fmla="*/ f137 f62 1"/>
                    <a:gd name="f164" fmla="*/ f138 f61 1"/>
                    <a:gd name="f165" fmla="*/ f139 f62 1"/>
                  </a:gdLst>
                  <a:ahLst/>
                  <a:cxnLst>
                    <a:cxn ang="3cd4">
                      <a:pos x="hc" y="t"/>
                    </a:cxn>
                    <a:cxn ang="0">
                      <a:pos x="r" y="vc"/>
                    </a:cxn>
                    <a:cxn ang="cd4">
                      <a:pos x="hc" y="b"/>
                    </a:cxn>
                    <a:cxn ang="cd2">
                      <a:pos x="l" y="vc"/>
                    </a:cxn>
                    <a:cxn ang="f117">
                      <a:pos x="f144" y="f145"/>
                    </a:cxn>
                    <a:cxn ang="f117">
                      <a:pos x="f146" y="f147"/>
                    </a:cxn>
                    <a:cxn ang="f117">
                      <a:pos x="f148" y="f149"/>
                    </a:cxn>
                    <a:cxn ang="f117">
                      <a:pos x="f150" y="f151"/>
                    </a:cxn>
                    <a:cxn ang="f117">
                      <a:pos x="f152" y="f153"/>
                    </a:cxn>
                    <a:cxn ang="f117">
                      <a:pos x="f154" y="f155"/>
                    </a:cxn>
                    <a:cxn ang="f117">
                      <a:pos x="f156" y="f157"/>
                    </a:cxn>
                    <a:cxn ang="f117">
                      <a:pos x="f158" y="f159"/>
                    </a:cxn>
                    <a:cxn ang="f117">
                      <a:pos x="f160" y="f161"/>
                    </a:cxn>
                    <a:cxn ang="f117">
                      <a:pos x="f162" y="f163"/>
                    </a:cxn>
                    <a:cxn ang="f117">
                      <a:pos x="f164" y="f165"/>
                    </a:cxn>
                    <a:cxn ang="f117">
                      <a:pos x="f144" y="f145"/>
                    </a:cxn>
                  </a:cxnLst>
                  <a:rect l="f140" t="f143" r="f141" b="f142"/>
                  <a:pathLst>
                    <a:path w="4085" h="1029">
                      <a:moveTo>
                        <a:pt x="f8" y="f9"/>
                      </a:moveTo>
                      <a:cubicBezTo>
                        <a:pt x="f10" y="f9"/>
                        <a:pt x="f9" y="f11"/>
                        <a:pt x="f12" y="f13"/>
                      </a:cubicBezTo>
                      <a:cubicBezTo>
                        <a:pt x="f14" y="f15"/>
                        <a:pt x="f16" y="f7"/>
                        <a:pt x="f17" y="f7"/>
                      </a:cubicBezTo>
                      <a:cubicBezTo>
                        <a:pt x="f18" y="f7"/>
                        <a:pt x="f19" y="f20"/>
                        <a:pt x="f21" y="f22"/>
                      </a:cubicBezTo>
                      <a:cubicBezTo>
                        <a:pt x="f23" y="f24"/>
                        <a:pt x="f25" y="f26"/>
                        <a:pt x="f27" y="f26"/>
                      </a:cubicBezTo>
                      <a:cubicBezTo>
                        <a:pt x="f28" y="f26"/>
                        <a:pt x="f29" y="f30"/>
                        <a:pt x="f31" y="f30"/>
                      </a:cubicBezTo>
                      <a:cubicBezTo>
                        <a:pt x="f32" y="f30"/>
                        <a:pt x="f33" y="f34"/>
                        <a:pt x="f35" y="f36"/>
                      </a:cubicBezTo>
                      <a:cubicBezTo>
                        <a:pt x="f37" y="f38"/>
                        <a:pt x="f6" y="f39"/>
                        <a:pt x="f40" y="f41"/>
                      </a:cubicBezTo>
                      <a:cubicBezTo>
                        <a:pt x="f42" y="f43"/>
                        <a:pt x="f44" y="f45"/>
                        <a:pt x="f46" y="f45"/>
                      </a:cubicBezTo>
                      <a:cubicBezTo>
                        <a:pt x="f47" y="f45"/>
                        <a:pt x="f48" y="f49"/>
                        <a:pt x="f50" y="f51"/>
                      </a:cubicBezTo>
                      <a:cubicBezTo>
                        <a:pt x="f52" y="f53"/>
                        <a:pt x="f54" y="f55"/>
                        <a:pt x="f56" y="f55"/>
                      </a:cubicBezTo>
                      <a:cubicBezTo>
                        <a:pt x="f57" y="f55"/>
                        <a:pt x="f58" y="f59"/>
                        <a:pt x="f8" y="f9"/>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6" name="Google Shape;1564;p32">
                  <a:extLst>
                    <a:ext uri="{FF2B5EF4-FFF2-40B4-BE49-F238E27FC236}">
                      <a16:creationId xmlns:a16="http://schemas.microsoft.com/office/drawing/2014/main" id="{5EC0D584-DD4A-4B5B-A531-AD6873E4A0B4}"/>
                    </a:ext>
                  </a:extLst>
                </p:cNvPr>
                <p:cNvSpPr/>
                <p:nvPr/>
              </p:nvSpPr>
              <p:spPr>
                <a:xfrm>
                  <a:off x="6873636" y="5617726"/>
                  <a:ext cx="75611" cy="61008"/>
                </a:xfrm>
                <a:custGeom>
                  <a:avLst/>
                  <a:gdLst>
                    <a:gd name="f0" fmla="val 10800000"/>
                    <a:gd name="f1" fmla="val 5400000"/>
                    <a:gd name="f2" fmla="val 180"/>
                    <a:gd name="f3" fmla="val w"/>
                    <a:gd name="f4" fmla="val h"/>
                    <a:gd name="f5" fmla="val 0"/>
                    <a:gd name="f6" fmla="val 2585"/>
                    <a:gd name="f7" fmla="val 2001"/>
                    <a:gd name="f8" fmla="val 447"/>
                    <a:gd name="f9" fmla="val 1"/>
                    <a:gd name="f10" fmla="val 386"/>
                    <a:gd name="f11" fmla="val 324"/>
                    <a:gd name="f12" fmla="val 6"/>
                    <a:gd name="f13" fmla="val 262"/>
                    <a:gd name="f14" fmla="val 15"/>
                    <a:gd name="f15" fmla="val 227"/>
                    <a:gd name="f16" fmla="val 51"/>
                    <a:gd name="f17" fmla="val 143"/>
                    <a:gd name="f18" fmla="val 122"/>
                    <a:gd name="f19" fmla="val 96"/>
                    <a:gd name="f20" fmla="val 158"/>
                    <a:gd name="f21" fmla="val 60"/>
                    <a:gd name="f22" fmla="val 241"/>
                    <a:gd name="f23" fmla="val 36"/>
                    <a:gd name="f24" fmla="val 337"/>
                    <a:gd name="f25" fmla="val 432"/>
                    <a:gd name="f26" fmla="val 119"/>
                    <a:gd name="f27" fmla="val 968"/>
                    <a:gd name="f28" fmla="val 655"/>
                    <a:gd name="f29" fmla="val 1218"/>
                    <a:gd name="f30" fmla="val 1072"/>
                    <a:gd name="f31" fmla="val 1527"/>
                    <a:gd name="f32" fmla="val 1372"/>
                    <a:gd name="f33" fmla="val 1718"/>
                    <a:gd name="f34" fmla="val 1707"/>
                    <a:gd name="f35" fmla="val 2082"/>
                    <a:gd name="f36" fmla="val 2152"/>
                    <a:gd name="f37" fmla="val 2225"/>
                    <a:gd name="f38" fmla="val 1991"/>
                    <a:gd name="f39" fmla="val 2298"/>
                    <a:gd name="f40" fmla="val 1968"/>
                    <a:gd name="f41" fmla="val 2584"/>
                    <a:gd name="f42" fmla="val 1837"/>
                    <a:gd name="f43" fmla="val 2560"/>
                    <a:gd name="f44" fmla="val 1408"/>
                    <a:gd name="f45" fmla="val 2334"/>
                    <a:gd name="f46" fmla="val 1242"/>
                    <a:gd name="f47" fmla="val 1893"/>
                    <a:gd name="f48" fmla="val 849"/>
                    <a:gd name="f49" fmla="val 1417"/>
                    <a:gd name="f50" fmla="val 491"/>
                    <a:gd name="f51" fmla="val 929"/>
                    <a:gd name="f52" fmla="val 788"/>
                    <a:gd name="f53" fmla="val 43"/>
                    <a:gd name="f54" fmla="val 621"/>
                    <a:gd name="f55" fmla="+- 0 0 -90"/>
                    <a:gd name="f56" fmla="*/ f3 1 2585"/>
                    <a:gd name="f57" fmla="*/ f4 1 2001"/>
                    <a:gd name="f58" fmla="+- f7 0 f5"/>
                    <a:gd name="f59" fmla="+- f6 0 f5"/>
                    <a:gd name="f60" fmla="*/ f55 f0 1"/>
                    <a:gd name="f61" fmla="*/ f59 1 2585"/>
                    <a:gd name="f62" fmla="*/ f58 1 2001"/>
                    <a:gd name="f63" fmla="*/ 3846659 f59 1"/>
                    <a:gd name="f64" fmla="*/ 8402 f58 1"/>
                    <a:gd name="f65" fmla="*/ 2254662 f59 1"/>
                    <a:gd name="f66" fmla="*/ 128917 f58 1"/>
                    <a:gd name="f67" fmla="*/ 826030 f59 1"/>
                    <a:gd name="f68" fmla="*/ 1359743 f58 1"/>
                    <a:gd name="f69" fmla="*/ 0 f59 1"/>
                    <a:gd name="f70" fmla="*/ 3717664 f58 1"/>
                    <a:gd name="f71" fmla="*/ 9225253 f59 1"/>
                    <a:gd name="f72" fmla="*/ 13140535 f58 1"/>
                    <a:gd name="f73" fmla="*/ 17916780 f59 1"/>
                    <a:gd name="f74" fmla="*/ 17219334 f58 1"/>
                    <a:gd name="f75" fmla="*/ 19775856 f59 1"/>
                    <a:gd name="f76" fmla="*/ 16935454 f58 1"/>
                    <a:gd name="f77" fmla="*/ 20085353 f59 1"/>
                    <a:gd name="f78" fmla="*/ 10687694 f58 1"/>
                    <a:gd name="f79" fmla="*/ 7994415 f59 1"/>
                    <a:gd name="f80" fmla="*/ f60 1 f2"/>
                    <a:gd name="f81" fmla="*/ f63 1 2585"/>
                    <a:gd name="f82" fmla="*/ f64 1 2001"/>
                    <a:gd name="f83" fmla="*/ f65 1 2585"/>
                    <a:gd name="f84" fmla="*/ f66 1 2001"/>
                    <a:gd name="f85" fmla="*/ f67 1 2585"/>
                    <a:gd name="f86" fmla="*/ f68 1 2001"/>
                    <a:gd name="f87" fmla="*/ f69 1 2585"/>
                    <a:gd name="f88" fmla="*/ f70 1 2001"/>
                    <a:gd name="f89" fmla="*/ f71 1 2585"/>
                    <a:gd name="f90" fmla="*/ f72 1 2001"/>
                    <a:gd name="f91" fmla="*/ f73 1 2585"/>
                    <a:gd name="f92" fmla="*/ f74 1 2001"/>
                    <a:gd name="f93" fmla="*/ f75 1 2585"/>
                    <a:gd name="f94" fmla="*/ f76 1 2001"/>
                    <a:gd name="f95" fmla="*/ f77 1 2585"/>
                    <a:gd name="f96" fmla="*/ f78 1 2001"/>
                    <a:gd name="f97" fmla="*/ f79 1 2585"/>
                    <a:gd name="f98" fmla="*/ 0 1 f61"/>
                    <a:gd name="f99" fmla="*/ f6 1 f61"/>
                    <a:gd name="f100" fmla="*/ 0 1 f62"/>
                    <a:gd name="f101" fmla="*/ f7 1 f62"/>
                    <a:gd name="f102" fmla="+- f80 0 f1"/>
                    <a:gd name="f103" fmla="*/ f81 1 f61"/>
                    <a:gd name="f104" fmla="*/ f82 1 f62"/>
                    <a:gd name="f105" fmla="*/ f83 1 f61"/>
                    <a:gd name="f106" fmla="*/ f84 1 f62"/>
                    <a:gd name="f107" fmla="*/ f85 1 f61"/>
                    <a:gd name="f108" fmla="*/ f86 1 f62"/>
                    <a:gd name="f109" fmla="*/ f87 1 f61"/>
                    <a:gd name="f110" fmla="*/ f88 1 f62"/>
                    <a:gd name="f111" fmla="*/ f89 1 f61"/>
                    <a:gd name="f112" fmla="*/ f90 1 f62"/>
                    <a:gd name="f113" fmla="*/ f91 1 f61"/>
                    <a:gd name="f114" fmla="*/ f92 1 f62"/>
                    <a:gd name="f115" fmla="*/ f93 1 f61"/>
                    <a:gd name="f116" fmla="*/ f94 1 f62"/>
                    <a:gd name="f117" fmla="*/ f95 1 f61"/>
                    <a:gd name="f118" fmla="*/ f96 1 f62"/>
                    <a:gd name="f119" fmla="*/ f97 1 f61"/>
                    <a:gd name="f120" fmla="*/ f98 f56 1"/>
                    <a:gd name="f121" fmla="*/ f99 f56 1"/>
                    <a:gd name="f122" fmla="*/ f101 f57 1"/>
                    <a:gd name="f123" fmla="*/ f100 f57 1"/>
                    <a:gd name="f124" fmla="*/ f103 f56 1"/>
                    <a:gd name="f125" fmla="*/ f104 f57 1"/>
                    <a:gd name="f126" fmla="*/ f105 f56 1"/>
                    <a:gd name="f127" fmla="*/ f106 f57 1"/>
                    <a:gd name="f128" fmla="*/ f107 f56 1"/>
                    <a:gd name="f129" fmla="*/ f108 f57 1"/>
                    <a:gd name="f130" fmla="*/ f109 f56 1"/>
                    <a:gd name="f131" fmla="*/ f110 f57 1"/>
                    <a:gd name="f132" fmla="*/ f111 f56 1"/>
                    <a:gd name="f133" fmla="*/ f112 f57 1"/>
                    <a:gd name="f134" fmla="*/ f113 f56 1"/>
                    <a:gd name="f135" fmla="*/ f114 f57 1"/>
                    <a:gd name="f136" fmla="*/ f115 f56 1"/>
                    <a:gd name="f137" fmla="*/ f116 f57 1"/>
                    <a:gd name="f138" fmla="*/ f117 f56 1"/>
                    <a:gd name="f139" fmla="*/ f118 f57 1"/>
                    <a:gd name="f140" fmla="*/ f119 f56 1"/>
                  </a:gdLst>
                  <a:ahLst/>
                  <a:cxnLst>
                    <a:cxn ang="3cd4">
                      <a:pos x="hc" y="t"/>
                    </a:cxn>
                    <a:cxn ang="0">
                      <a:pos x="r" y="vc"/>
                    </a:cxn>
                    <a:cxn ang="cd4">
                      <a:pos x="hc" y="b"/>
                    </a:cxn>
                    <a:cxn ang="cd2">
                      <a:pos x="l" y="vc"/>
                    </a:cxn>
                    <a:cxn ang="f102">
                      <a:pos x="f124" y="f125"/>
                    </a:cxn>
                    <a:cxn ang="f102">
                      <a:pos x="f126" y="f127"/>
                    </a:cxn>
                    <a:cxn ang="f102">
                      <a:pos x="f128" y="f129"/>
                    </a:cxn>
                    <a:cxn ang="f102">
                      <a:pos x="f130" y="f131"/>
                    </a:cxn>
                    <a:cxn ang="f102">
                      <a:pos x="f132" y="f133"/>
                    </a:cxn>
                    <a:cxn ang="f102">
                      <a:pos x="f134" y="f135"/>
                    </a:cxn>
                    <a:cxn ang="f102">
                      <a:pos x="f136" y="f137"/>
                    </a:cxn>
                    <a:cxn ang="f102">
                      <a:pos x="f138" y="f139"/>
                    </a:cxn>
                    <a:cxn ang="f102">
                      <a:pos x="f140" y="f129"/>
                    </a:cxn>
                    <a:cxn ang="f102">
                      <a:pos x="f124" y="f125"/>
                    </a:cxn>
                  </a:cxnLst>
                  <a:rect l="f120" t="f123" r="f121" b="f122"/>
                  <a:pathLst>
                    <a:path w="2585" h="2001">
                      <a:moveTo>
                        <a:pt x="f8" y="f9"/>
                      </a:moveTo>
                      <a:cubicBezTo>
                        <a:pt x="f10" y="f9"/>
                        <a:pt x="f11" y="f12"/>
                        <a:pt x="f13" y="f14"/>
                      </a:cubicBezTo>
                      <a:cubicBezTo>
                        <a:pt x="f15" y="f16"/>
                        <a:pt x="f17" y="f18"/>
                        <a:pt x="f19" y="f20"/>
                      </a:cubicBezTo>
                      <a:cubicBezTo>
                        <a:pt x="f21" y="f22"/>
                        <a:pt x="f23" y="f24"/>
                        <a:pt x="f5" y="f25"/>
                      </a:cubicBezTo>
                      <a:cubicBezTo>
                        <a:pt x="f26" y="f27"/>
                        <a:pt x="f28" y="f29"/>
                        <a:pt x="f30" y="f31"/>
                      </a:cubicBezTo>
                      <a:cubicBezTo>
                        <a:pt x="f32" y="f33"/>
                        <a:pt x="f34" y="f7"/>
                        <a:pt x="f35" y="f7"/>
                      </a:cubicBezTo>
                      <a:cubicBezTo>
                        <a:pt x="f36" y="f7"/>
                        <a:pt x="f37" y="f38"/>
                        <a:pt x="f39" y="f40"/>
                      </a:cubicBezTo>
                      <a:cubicBezTo>
                        <a:pt x="f41" y="f42"/>
                        <a:pt x="f43" y="f44"/>
                        <a:pt x="f45" y="f46"/>
                      </a:cubicBezTo>
                      <a:cubicBezTo>
                        <a:pt x="f47" y="f48"/>
                        <a:pt x="f49" y="f50"/>
                        <a:pt x="f51" y="f20"/>
                      </a:cubicBezTo>
                      <a:cubicBezTo>
                        <a:pt x="f52" y="f53"/>
                        <a:pt x="f54" y="f9"/>
                        <a:pt x="f8" y="f9"/>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67" name="Google Shape;1565;p32">
                  <a:extLst>
                    <a:ext uri="{FF2B5EF4-FFF2-40B4-BE49-F238E27FC236}">
                      <a16:creationId xmlns:a16="http://schemas.microsoft.com/office/drawing/2014/main" id="{8B8749CE-1578-4AF0-BBDB-2E6B727CDE3A}"/>
                    </a:ext>
                  </a:extLst>
                </p:cNvPr>
                <p:cNvSpPr/>
                <p:nvPr/>
              </p:nvSpPr>
              <p:spPr>
                <a:xfrm>
                  <a:off x="6293723" y="5620835"/>
                  <a:ext cx="93369" cy="59600"/>
                </a:xfrm>
                <a:custGeom>
                  <a:avLst/>
                  <a:gdLst>
                    <a:gd name="f0" fmla="val 10800000"/>
                    <a:gd name="f1" fmla="val 5400000"/>
                    <a:gd name="f2" fmla="val 180"/>
                    <a:gd name="f3" fmla="val w"/>
                    <a:gd name="f4" fmla="val h"/>
                    <a:gd name="f5" fmla="val 0"/>
                    <a:gd name="f6" fmla="val 3192"/>
                    <a:gd name="f7" fmla="val 1955"/>
                    <a:gd name="f8" fmla="val 2579"/>
                    <a:gd name="f9" fmla="val 1"/>
                    <a:gd name="f10" fmla="val 2429"/>
                    <a:gd name="f11" fmla="val 2277"/>
                    <a:gd name="f12" fmla="val 43"/>
                    <a:gd name="f13" fmla="val 2144"/>
                    <a:gd name="f14" fmla="val 116"/>
                    <a:gd name="f15" fmla="val 1572"/>
                    <a:gd name="f16" fmla="val 378"/>
                    <a:gd name="f17" fmla="val 1013"/>
                    <a:gd name="f18" fmla="val 687"/>
                    <a:gd name="f19" fmla="val 501"/>
                    <a:gd name="f20" fmla="val 1056"/>
                    <a:gd name="f21" fmla="val 286"/>
                    <a:gd name="f22" fmla="val 1223"/>
                    <a:gd name="f23" fmla="val 1437"/>
                    <a:gd name="f24" fmla="val 96"/>
                    <a:gd name="f25" fmla="val 1747"/>
                    <a:gd name="f26" fmla="val 160"/>
                    <a:gd name="f27" fmla="val 1883"/>
                    <a:gd name="f28" fmla="val 299"/>
                    <a:gd name="f29" fmla="val 1954"/>
                    <a:gd name="f30" fmla="val 437"/>
                    <a:gd name="f31" fmla="val 505"/>
                    <a:gd name="f32" fmla="val 573"/>
                    <a:gd name="f33" fmla="val 1937"/>
                    <a:gd name="f34" fmla="val 632"/>
                    <a:gd name="f35" fmla="val 1902"/>
                    <a:gd name="f36" fmla="val 1310"/>
                    <a:gd name="f37" fmla="val 1604"/>
                    <a:gd name="f38" fmla="val 1953"/>
                    <a:gd name="f39" fmla="val 1259"/>
                    <a:gd name="f40" fmla="val 2632"/>
                    <a:gd name="f41" fmla="val 961"/>
                    <a:gd name="f42" fmla="val 2965"/>
                    <a:gd name="f43" fmla="val 830"/>
                    <a:gd name="f44" fmla="val 3191"/>
                    <a:gd name="f45" fmla="val 461"/>
                    <a:gd name="f46" fmla="val 2989"/>
                    <a:gd name="f47" fmla="val 128"/>
                    <a:gd name="f48" fmla="val 2866"/>
                    <a:gd name="f49" fmla="val 40"/>
                    <a:gd name="f50" fmla="val 2723"/>
                    <a:gd name="f51" fmla="+- 0 0 -90"/>
                    <a:gd name="f52" fmla="*/ f3 1 3192"/>
                    <a:gd name="f53" fmla="*/ f4 1 1955"/>
                    <a:gd name="f54" fmla="+- f7 0 f5"/>
                    <a:gd name="f55" fmla="+- f6 0 f5"/>
                    <a:gd name="f56" fmla="*/ f51 f0 1"/>
                    <a:gd name="f57" fmla="*/ f55 1 3192"/>
                    <a:gd name="f58" fmla="*/ f54 1 1955"/>
                    <a:gd name="f59" fmla="*/ 22193931 f55 1"/>
                    <a:gd name="f60" fmla="*/ 8402 f54 1"/>
                    <a:gd name="f61" fmla="*/ 18450569 f55 1"/>
                    <a:gd name="f62" fmla="*/ 998214 f54 1"/>
                    <a:gd name="f63" fmla="*/ 4311536 f55 1"/>
                    <a:gd name="f64" fmla="*/ 9087620 f54 1"/>
                    <a:gd name="f65" fmla="*/ 826031 f55 1"/>
                    <a:gd name="f66" fmla="*/ 15034486 f54 1"/>
                    <a:gd name="f67" fmla="*/ 3760575 f55 1"/>
                    <a:gd name="f68" fmla="*/ 16815906 f54 1"/>
                    <a:gd name="f69" fmla="*/ 5438664 f55 1"/>
                    <a:gd name="f70" fmla="*/ 16368225 f54 1"/>
                    <a:gd name="f71" fmla="*/ 22649971 f55 1"/>
                    <a:gd name="f72" fmla="*/ 8269987 f54 1"/>
                    <a:gd name="f73" fmla="*/ 25722265 f55 1"/>
                    <a:gd name="f74" fmla="*/ 1101517 f54 1"/>
                    <a:gd name="f75" fmla="*/ f56 1 f2"/>
                    <a:gd name="f76" fmla="*/ f59 1 3192"/>
                    <a:gd name="f77" fmla="*/ f60 1 1955"/>
                    <a:gd name="f78" fmla="*/ f61 1 3192"/>
                    <a:gd name="f79" fmla="*/ f62 1 1955"/>
                    <a:gd name="f80" fmla="*/ f63 1 3192"/>
                    <a:gd name="f81" fmla="*/ f64 1 1955"/>
                    <a:gd name="f82" fmla="*/ f65 1 3192"/>
                    <a:gd name="f83" fmla="*/ f66 1 1955"/>
                    <a:gd name="f84" fmla="*/ f67 1 3192"/>
                    <a:gd name="f85" fmla="*/ f68 1 1955"/>
                    <a:gd name="f86" fmla="*/ f69 1 3192"/>
                    <a:gd name="f87" fmla="*/ f70 1 1955"/>
                    <a:gd name="f88" fmla="*/ f71 1 3192"/>
                    <a:gd name="f89" fmla="*/ f72 1 1955"/>
                    <a:gd name="f90" fmla="*/ f73 1 3192"/>
                    <a:gd name="f91" fmla="*/ f74 1 1955"/>
                    <a:gd name="f92" fmla="*/ 0 1 f57"/>
                    <a:gd name="f93" fmla="*/ f6 1 f57"/>
                    <a:gd name="f94" fmla="*/ 0 1 f58"/>
                    <a:gd name="f95" fmla="*/ f7 1 f58"/>
                    <a:gd name="f96" fmla="+- f75 0 f1"/>
                    <a:gd name="f97" fmla="*/ f76 1 f57"/>
                    <a:gd name="f98" fmla="*/ f77 1 f58"/>
                    <a:gd name="f99" fmla="*/ f78 1 f57"/>
                    <a:gd name="f100" fmla="*/ f79 1 f58"/>
                    <a:gd name="f101" fmla="*/ f80 1 f57"/>
                    <a:gd name="f102" fmla="*/ f81 1 f58"/>
                    <a:gd name="f103" fmla="*/ f82 1 f57"/>
                    <a:gd name="f104" fmla="*/ f83 1 f58"/>
                    <a:gd name="f105" fmla="*/ f84 1 f57"/>
                    <a:gd name="f106" fmla="*/ f85 1 f58"/>
                    <a:gd name="f107" fmla="*/ f86 1 f57"/>
                    <a:gd name="f108" fmla="*/ f87 1 f58"/>
                    <a:gd name="f109" fmla="*/ f88 1 f57"/>
                    <a:gd name="f110" fmla="*/ f89 1 f58"/>
                    <a:gd name="f111" fmla="*/ f90 1 f57"/>
                    <a:gd name="f112" fmla="*/ f91 1 f58"/>
                    <a:gd name="f113" fmla="*/ f92 f52 1"/>
                    <a:gd name="f114" fmla="*/ f93 f52 1"/>
                    <a:gd name="f115" fmla="*/ f95 f53 1"/>
                    <a:gd name="f116" fmla="*/ f94 f53 1"/>
                    <a:gd name="f117" fmla="*/ f97 f52 1"/>
                    <a:gd name="f118" fmla="*/ f98 f53 1"/>
                    <a:gd name="f119" fmla="*/ f99 f52 1"/>
                    <a:gd name="f120" fmla="*/ f100 f53 1"/>
                    <a:gd name="f121" fmla="*/ f101 f52 1"/>
                    <a:gd name="f122" fmla="*/ f102 f53 1"/>
                    <a:gd name="f123" fmla="*/ f103 f52 1"/>
                    <a:gd name="f124" fmla="*/ f104 f53 1"/>
                    <a:gd name="f125" fmla="*/ f105 f52 1"/>
                    <a:gd name="f126" fmla="*/ f106 f53 1"/>
                    <a:gd name="f127" fmla="*/ f107 f52 1"/>
                    <a:gd name="f128" fmla="*/ f108 f53 1"/>
                    <a:gd name="f129" fmla="*/ f109 f52 1"/>
                    <a:gd name="f130" fmla="*/ f110 f53 1"/>
                    <a:gd name="f131" fmla="*/ f111 f52 1"/>
                    <a:gd name="f132" fmla="*/ f112 f53 1"/>
                  </a:gdLst>
                  <a:ahLst/>
                  <a:cxnLst>
                    <a:cxn ang="3cd4">
                      <a:pos x="hc" y="t"/>
                    </a:cxn>
                    <a:cxn ang="0">
                      <a:pos x="r" y="vc"/>
                    </a:cxn>
                    <a:cxn ang="cd4">
                      <a:pos x="hc" y="b"/>
                    </a:cxn>
                    <a:cxn ang="cd2">
                      <a:pos x="l" y="vc"/>
                    </a:cxn>
                    <a:cxn ang="f96">
                      <a:pos x="f117" y="f118"/>
                    </a:cxn>
                    <a:cxn ang="f96">
                      <a:pos x="f119" y="f120"/>
                    </a:cxn>
                    <a:cxn ang="f96">
                      <a:pos x="f121" y="f122"/>
                    </a:cxn>
                    <a:cxn ang="f96">
                      <a:pos x="f123" y="f124"/>
                    </a:cxn>
                    <a:cxn ang="f96">
                      <a:pos x="f125" y="f126"/>
                    </a:cxn>
                    <a:cxn ang="f96">
                      <a:pos x="f127" y="f128"/>
                    </a:cxn>
                    <a:cxn ang="f96">
                      <a:pos x="f129" y="f130"/>
                    </a:cxn>
                    <a:cxn ang="f96">
                      <a:pos x="f131" y="f132"/>
                    </a:cxn>
                    <a:cxn ang="f96">
                      <a:pos x="f117" y="f118"/>
                    </a:cxn>
                  </a:cxnLst>
                  <a:rect l="f113" t="f116" r="f114" b="f115"/>
                  <a:pathLst>
                    <a:path w="3192" h="1955">
                      <a:moveTo>
                        <a:pt x="f8" y="f9"/>
                      </a:moveTo>
                      <a:cubicBezTo>
                        <a:pt x="f10" y="f9"/>
                        <a:pt x="f11" y="f12"/>
                        <a:pt x="f13" y="f14"/>
                      </a:cubicBezTo>
                      <a:cubicBezTo>
                        <a:pt x="f15" y="f16"/>
                        <a:pt x="f17" y="f18"/>
                        <a:pt x="f19" y="f20"/>
                      </a:cubicBezTo>
                      <a:cubicBezTo>
                        <a:pt x="f21" y="f22"/>
                        <a:pt x="f5" y="f23"/>
                        <a:pt x="f24" y="f25"/>
                      </a:cubicBezTo>
                      <a:cubicBezTo>
                        <a:pt x="f26" y="f27"/>
                        <a:pt x="f28" y="f29"/>
                        <a:pt x="f30" y="f29"/>
                      </a:cubicBezTo>
                      <a:cubicBezTo>
                        <a:pt x="f31" y="f29"/>
                        <a:pt x="f32" y="f33"/>
                        <a:pt x="f34" y="f35"/>
                      </a:cubicBezTo>
                      <a:cubicBezTo>
                        <a:pt x="f36" y="f37"/>
                        <a:pt x="f38" y="f39"/>
                        <a:pt x="f40" y="f41"/>
                      </a:cubicBezTo>
                      <a:cubicBezTo>
                        <a:pt x="f42" y="f43"/>
                        <a:pt x="f44" y="f45"/>
                        <a:pt x="f46" y="f47"/>
                      </a:cubicBezTo>
                      <a:cubicBezTo>
                        <a:pt x="f48" y="f49"/>
                        <a:pt x="f50" y="f9"/>
                        <a:pt x="f8" y="f9"/>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grpSp>
      <p:grpSp>
        <p:nvGrpSpPr>
          <p:cNvPr id="68" name="Google Shape;1566;p32">
            <a:extLst>
              <a:ext uri="{FF2B5EF4-FFF2-40B4-BE49-F238E27FC236}">
                <a16:creationId xmlns:a16="http://schemas.microsoft.com/office/drawing/2014/main" id="{AEB810C5-C873-4763-986D-7E1224BDCC1E}"/>
              </a:ext>
            </a:extLst>
          </p:cNvPr>
          <p:cNvGrpSpPr/>
          <p:nvPr/>
        </p:nvGrpSpPr>
        <p:grpSpPr>
          <a:xfrm>
            <a:off x="8655052" y="714375"/>
            <a:ext cx="3443291" cy="2849562"/>
            <a:chOff x="8655052" y="714375"/>
            <a:chExt cx="3443291" cy="2849562"/>
          </a:xfrm>
        </p:grpSpPr>
        <p:sp>
          <p:nvSpPr>
            <p:cNvPr id="69" name="Google Shape;1567;p32">
              <a:extLst>
                <a:ext uri="{FF2B5EF4-FFF2-40B4-BE49-F238E27FC236}">
                  <a16:creationId xmlns:a16="http://schemas.microsoft.com/office/drawing/2014/main" id="{6223FB17-CD2B-47F4-876D-6177EB426437}"/>
                </a:ext>
              </a:extLst>
            </p:cNvPr>
            <p:cNvSpPr/>
            <p:nvPr/>
          </p:nvSpPr>
          <p:spPr>
            <a:xfrm>
              <a:off x="8690631" y="1608850"/>
              <a:ext cx="2587843" cy="1955087"/>
            </a:xfrm>
            <a:custGeom>
              <a:avLst/>
              <a:gdLst>
                <a:gd name="f0" fmla="val 10800000"/>
                <a:gd name="f1" fmla="val 5400000"/>
                <a:gd name="f2" fmla="val 180"/>
                <a:gd name="f3" fmla="val w"/>
                <a:gd name="f4" fmla="val h"/>
                <a:gd name="f5" fmla="val 0"/>
                <a:gd name="f6" fmla="val 69236"/>
                <a:gd name="f7" fmla="val 49127"/>
                <a:gd name="f8" fmla="val 32043"/>
                <a:gd name="f9" fmla="val 1"/>
                <a:gd name="f10" fmla="val 31375"/>
                <a:gd name="f11" fmla="val 30708"/>
                <a:gd name="f12" fmla="val 9"/>
                <a:gd name="f13" fmla="val 30040"/>
                <a:gd name="f14" fmla="val 20"/>
                <a:gd name="f15" fmla="val 29695"/>
                <a:gd name="f16" fmla="val 29362"/>
                <a:gd name="f17" fmla="val 32"/>
                <a:gd name="f18" fmla="val 29028"/>
                <a:gd name="f19" fmla="val 68"/>
                <a:gd name="f20" fmla="val 28195"/>
                <a:gd name="f21" fmla="val 139"/>
                <a:gd name="f22" fmla="val 27361"/>
                <a:gd name="f23" fmla="val 26540"/>
                <a:gd name="f24" fmla="val 163"/>
                <a:gd name="f25" fmla="val 25720"/>
                <a:gd name="f26" fmla="val 196"/>
                <a:gd name="f27" fmla="val 24901"/>
                <a:gd name="f28" fmla="val 199"/>
                <a:gd name="f29" fmla="val 24082"/>
                <a:gd name="f30" fmla="val 23848"/>
                <a:gd name="f31" fmla="val 23614"/>
                <a:gd name="f32" fmla="val 23380"/>
                <a:gd name="f33" fmla="val 22328"/>
                <a:gd name="f34" fmla="val 21277"/>
                <a:gd name="f35" fmla="val 205"/>
                <a:gd name="f36" fmla="val 20230"/>
                <a:gd name="f37" fmla="val 270"/>
                <a:gd name="f38" fmla="val 18241"/>
                <a:gd name="f39" fmla="val 306"/>
                <a:gd name="f40" fmla="val 16241"/>
                <a:gd name="f41" fmla="val 235"/>
                <a:gd name="f42" fmla="val 14253"/>
                <a:gd name="f43" fmla="val 485"/>
                <a:gd name="f44" fmla="val 13872"/>
                <a:gd name="f45" fmla="val 544"/>
                <a:gd name="f46" fmla="val 13491"/>
                <a:gd name="f47" fmla="val 568"/>
                <a:gd name="f48" fmla="val 13110"/>
                <a:gd name="f49" fmla="val 13077"/>
                <a:gd name="f50" fmla="val 567"/>
                <a:gd name="f51" fmla="val 13045"/>
                <a:gd name="f52" fmla="val 13013"/>
                <a:gd name="f53" fmla="val 12356"/>
                <a:gd name="f54" fmla="val 11709"/>
                <a:gd name="f55" fmla="val 679"/>
                <a:gd name="f56" fmla="val 11062"/>
                <a:gd name="f57" fmla="val 758"/>
                <a:gd name="f58" fmla="val 9383"/>
                <a:gd name="f59" fmla="val 997"/>
                <a:gd name="f60" fmla="val 7680"/>
                <a:gd name="f61" fmla="val 1354"/>
                <a:gd name="f62" fmla="val 6252"/>
                <a:gd name="f63" fmla="val 2294"/>
                <a:gd name="f64" fmla="val 5144"/>
                <a:gd name="f65" fmla="val 2949"/>
                <a:gd name="f66" fmla="val 4240"/>
                <a:gd name="f67" fmla="val 3902"/>
                <a:gd name="f68" fmla="val 3466"/>
                <a:gd name="f69" fmla="val 4914"/>
                <a:gd name="f70" fmla="val 2477"/>
                <a:gd name="f71" fmla="val 6235"/>
                <a:gd name="f72" fmla="val 1858"/>
                <a:gd name="f73" fmla="val 7795"/>
                <a:gd name="f74" fmla="val 1418"/>
                <a:gd name="f75" fmla="val 9367"/>
                <a:gd name="f76" fmla="val 1132"/>
                <a:gd name="f77" fmla="val 10343"/>
                <a:gd name="f78" fmla="val 834"/>
                <a:gd name="f79" fmla="val 11319"/>
                <a:gd name="f80" fmla="val 751"/>
                <a:gd name="f81" fmla="val 12331"/>
                <a:gd name="f82" fmla="val 656"/>
                <a:gd name="f83" fmla="val 13677"/>
                <a:gd name="f84" fmla="val 441"/>
                <a:gd name="f85" fmla="val 14998"/>
                <a:gd name="f86" fmla="val 358"/>
                <a:gd name="f87" fmla="val 16344"/>
                <a:gd name="f88" fmla="val 334"/>
                <a:gd name="f89" fmla="val 17058"/>
                <a:gd name="f90" fmla="val 227"/>
                <a:gd name="f91" fmla="val 17761"/>
                <a:gd name="f92" fmla="val 251"/>
                <a:gd name="f93" fmla="val 18475"/>
                <a:gd name="f94" fmla="val 72"/>
                <a:gd name="f95" fmla="val 20809"/>
                <a:gd name="f96" fmla="val 263"/>
                <a:gd name="f97" fmla="val 23166"/>
                <a:gd name="f98" fmla="val 96"/>
                <a:gd name="f99" fmla="val 25500"/>
                <a:gd name="f100" fmla="val 108"/>
                <a:gd name="f101" fmla="val 27131"/>
                <a:gd name="f102" fmla="val 28762"/>
                <a:gd name="f103" fmla="val 30393"/>
                <a:gd name="f104" fmla="val 60"/>
                <a:gd name="f105" fmla="val 31679"/>
                <a:gd name="f106" fmla="val 191"/>
                <a:gd name="f107" fmla="val 32965"/>
                <a:gd name="f108" fmla="val 346"/>
                <a:gd name="f109" fmla="val 34251"/>
                <a:gd name="f110" fmla="val 513"/>
                <a:gd name="f111" fmla="val 35501"/>
                <a:gd name="f112" fmla="val 36763"/>
                <a:gd name="f113" fmla="val 989"/>
                <a:gd name="f114" fmla="val 37977"/>
                <a:gd name="f115" fmla="val 1573"/>
                <a:gd name="f116" fmla="val 40061"/>
                <a:gd name="f117" fmla="val 2287"/>
                <a:gd name="f118" fmla="val 42240"/>
                <a:gd name="f119" fmla="val 3906"/>
                <a:gd name="f120" fmla="val 43764"/>
                <a:gd name="f121" fmla="val 4549"/>
                <a:gd name="f122" fmla="val 44430"/>
                <a:gd name="f123" fmla="val 5240"/>
                <a:gd name="f124" fmla="val 45085"/>
                <a:gd name="f125" fmla="val 6073"/>
                <a:gd name="f126" fmla="val 45514"/>
                <a:gd name="f127" fmla="val 6514"/>
                <a:gd name="f128" fmla="val 45740"/>
                <a:gd name="f129" fmla="val 6930"/>
                <a:gd name="f130" fmla="val 46050"/>
                <a:gd name="f131" fmla="val 7395"/>
                <a:gd name="f132" fmla="val 46240"/>
                <a:gd name="f133" fmla="val 7788"/>
                <a:gd name="f134" fmla="val 46395"/>
                <a:gd name="f135" fmla="val 8192"/>
                <a:gd name="f136" fmla="val 46514"/>
                <a:gd name="f137" fmla="val 8597"/>
                <a:gd name="f138" fmla="val 46633"/>
                <a:gd name="f139" fmla="val 9335"/>
                <a:gd name="f140" fmla="val 46883"/>
                <a:gd name="f141" fmla="val 10121"/>
                <a:gd name="f142" fmla="val 46943"/>
                <a:gd name="f143" fmla="val 10895"/>
                <a:gd name="f144" fmla="val 47074"/>
                <a:gd name="f145" fmla="val 12288"/>
                <a:gd name="f146" fmla="val 47193"/>
                <a:gd name="f147" fmla="val 13657"/>
                <a:gd name="f148" fmla="val 47455"/>
                <a:gd name="f149" fmla="val 15027"/>
                <a:gd name="f150" fmla="val 47681"/>
                <a:gd name="f151" fmla="val 18896"/>
                <a:gd name="f152" fmla="val 48300"/>
                <a:gd name="f153" fmla="val 22813"/>
                <a:gd name="f154" fmla="val 48502"/>
                <a:gd name="f155" fmla="val 26719"/>
                <a:gd name="f156" fmla="val 48752"/>
                <a:gd name="f157" fmla="val 27159"/>
                <a:gd name="f158" fmla="val 27600"/>
                <a:gd name="f159" fmla="val 48764"/>
                <a:gd name="f160" fmla="val 28052"/>
                <a:gd name="f161" fmla="val 48812"/>
                <a:gd name="f162" fmla="val 28993"/>
                <a:gd name="f163" fmla="val 48860"/>
                <a:gd name="f164" fmla="val 29945"/>
                <a:gd name="f165" fmla="val 48836"/>
                <a:gd name="f166" fmla="val 30898"/>
                <a:gd name="f167" fmla="val 48872"/>
                <a:gd name="f168" fmla="val 31874"/>
                <a:gd name="f169" fmla="val 48979"/>
                <a:gd name="f170" fmla="val 32850"/>
                <a:gd name="f171" fmla="val 48895"/>
                <a:gd name="f172" fmla="val 33815"/>
                <a:gd name="f173" fmla="val 34684"/>
                <a:gd name="f174" fmla="val 49026"/>
                <a:gd name="f175" fmla="val 35541"/>
                <a:gd name="f176" fmla="val 36398"/>
                <a:gd name="f177" fmla="val 37935"/>
                <a:gd name="f178" fmla="val 49107"/>
                <a:gd name="f179" fmla="val 39475"/>
                <a:gd name="f180" fmla="val 41015"/>
                <a:gd name="f181" fmla="val 42208"/>
                <a:gd name="f182" fmla="val 43400"/>
                <a:gd name="f183" fmla="val 49115"/>
                <a:gd name="f184" fmla="val 44590"/>
                <a:gd name="f185" fmla="val 49110"/>
                <a:gd name="f186" fmla="val 44676"/>
                <a:gd name="f187" fmla="val 44763"/>
                <a:gd name="f188" fmla="val 49111"/>
                <a:gd name="f189" fmla="val 44849"/>
                <a:gd name="f190" fmla="val 46241"/>
                <a:gd name="f191" fmla="val 47641"/>
                <a:gd name="f192" fmla="val 49031"/>
                <a:gd name="f193" fmla="val 49014"/>
                <a:gd name="f194" fmla="val 49769"/>
                <a:gd name="f195" fmla="val 48931"/>
                <a:gd name="f196" fmla="val 50519"/>
                <a:gd name="f197" fmla="val 48943"/>
                <a:gd name="f198" fmla="val 51257"/>
                <a:gd name="f199" fmla="val 53912"/>
                <a:gd name="f200" fmla="val 48800"/>
                <a:gd name="f201" fmla="val 56567"/>
                <a:gd name="f202" fmla="val 48467"/>
                <a:gd name="f203" fmla="val 59163"/>
                <a:gd name="f204" fmla="val 47919"/>
                <a:gd name="f205" fmla="val 60270"/>
                <a:gd name="f206" fmla="val 61342"/>
                <a:gd name="f207" fmla="val 47324"/>
                <a:gd name="f208" fmla="val 62402"/>
                <a:gd name="f209" fmla="val 46967"/>
                <a:gd name="f210" fmla="val 63152"/>
                <a:gd name="f211" fmla="val 46716"/>
                <a:gd name="f212" fmla="val 63771"/>
                <a:gd name="f213" fmla="val 46216"/>
                <a:gd name="f214" fmla="val 64449"/>
                <a:gd name="f215" fmla="val 45812"/>
                <a:gd name="f216" fmla="val 64890"/>
                <a:gd name="f217" fmla="val 45550"/>
                <a:gd name="f218" fmla="val 65295"/>
                <a:gd name="f219" fmla="val 45228"/>
                <a:gd name="f220" fmla="val 65676"/>
                <a:gd name="f221" fmla="val 44895"/>
                <a:gd name="f222" fmla="val 67307"/>
                <a:gd name="f223" fmla="val 43418"/>
                <a:gd name="f224" fmla="val 68009"/>
                <a:gd name="f225" fmla="val 41240"/>
                <a:gd name="f226" fmla="val 68462"/>
                <a:gd name="f227" fmla="val 39168"/>
                <a:gd name="f228" fmla="val 68962"/>
                <a:gd name="f229" fmla="val 36596"/>
                <a:gd name="f230" fmla="val 33977"/>
                <a:gd name="f231" fmla="val 69152"/>
                <a:gd name="f232" fmla="val 31369"/>
                <a:gd name="f233" fmla="val 69069"/>
                <a:gd name="f234" fmla="val 30536"/>
                <a:gd name="f235" fmla="val 69117"/>
                <a:gd name="f236" fmla="val 29702"/>
                <a:gd name="f237" fmla="val 69045"/>
                <a:gd name="f238" fmla="val 28881"/>
                <a:gd name="f239" fmla="val 68986"/>
                <a:gd name="f240" fmla="val 28167"/>
                <a:gd name="f241" fmla="val 69010"/>
                <a:gd name="f242" fmla="val 27452"/>
                <a:gd name="f243" fmla="val 26750"/>
                <a:gd name="f244" fmla="val 68938"/>
                <a:gd name="f245" fmla="val 25416"/>
                <a:gd name="f246" fmla="val 68819"/>
                <a:gd name="f247" fmla="val 24083"/>
                <a:gd name="f248" fmla="val 68807"/>
                <a:gd name="f249" fmla="val 22749"/>
                <a:gd name="f250" fmla="val 22154"/>
                <a:gd name="f251" fmla="val 68724"/>
                <a:gd name="f252" fmla="val 21559"/>
                <a:gd name="f253" fmla="val 68736"/>
                <a:gd name="f254" fmla="val 20963"/>
                <a:gd name="f255" fmla="val 68664"/>
                <a:gd name="f256" fmla="val 19415"/>
                <a:gd name="f257" fmla="val 68498"/>
                <a:gd name="f258" fmla="val 17880"/>
                <a:gd name="f259" fmla="val 68355"/>
                <a:gd name="f260" fmla="val 68259"/>
                <a:gd name="f261" fmla="val 15058"/>
                <a:gd name="f262" fmla="val 68033"/>
                <a:gd name="f263" fmla="val 13784"/>
                <a:gd name="f264" fmla="val 67831"/>
                <a:gd name="f265" fmla="val 12498"/>
                <a:gd name="f266" fmla="val 67462"/>
                <a:gd name="f267" fmla="val 10414"/>
                <a:gd name="f268" fmla="val 66902"/>
                <a:gd name="f269" fmla="val 8295"/>
                <a:gd name="f270" fmla="val 65723"/>
                <a:gd name="f271" fmla="val 6509"/>
                <a:gd name="f272" fmla="val 65033"/>
                <a:gd name="f273" fmla="val 5461"/>
                <a:gd name="f274" fmla="val 64116"/>
                <a:gd name="f275" fmla="val 4580"/>
                <a:gd name="f276" fmla="val 63056"/>
                <a:gd name="f277" fmla="val 3937"/>
                <a:gd name="f278" fmla="val 61854"/>
                <a:gd name="f279" fmla="val 3211"/>
                <a:gd name="f280" fmla="val 60556"/>
                <a:gd name="f281" fmla="val 2675"/>
                <a:gd name="f282" fmla="val 59223"/>
                <a:gd name="f283" fmla="val 2247"/>
                <a:gd name="f284" fmla="val 57925"/>
                <a:gd name="f285" fmla="val 1878"/>
                <a:gd name="f286" fmla="val 56591"/>
                <a:gd name="f287" fmla="val 1616"/>
                <a:gd name="f288" fmla="val 55258"/>
                <a:gd name="f289" fmla="val 1413"/>
                <a:gd name="f290" fmla="val 52615"/>
                <a:gd name="f291" fmla="val 1056"/>
                <a:gd name="f292" fmla="val 49948"/>
                <a:gd name="f293" fmla="val 1008"/>
                <a:gd name="f294" fmla="val 47293"/>
                <a:gd name="f295" fmla="val 818"/>
                <a:gd name="f296" fmla="val 45530"/>
                <a:gd name="f297" fmla="val 699"/>
                <a:gd name="f298" fmla="val 43768"/>
                <a:gd name="f299" fmla="val 497"/>
                <a:gd name="f300" fmla="val 42006"/>
                <a:gd name="f301" fmla="val 437"/>
                <a:gd name="f302" fmla="val 40649"/>
                <a:gd name="f303" fmla="val 330"/>
                <a:gd name="f304" fmla="val 39280"/>
                <a:gd name="f305" fmla="val 318"/>
                <a:gd name="f306" fmla="val 37922"/>
                <a:gd name="f307" fmla="val 211"/>
                <a:gd name="f308" fmla="val 37506"/>
                <a:gd name="f309" fmla="val 187"/>
                <a:gd name="f310" fmla="val 37089"/>
                <a:gd name="f311" fmla="val 36684"/>
                <a:gd name="f312" fmla="val 35910"/>
                <a:gd name="f313" fmla="val 80"/>
                <a:gd name="f314" fmla="val 35124"/>
                <a:gd name="f315" fmla="val 127"/>
                <a:gd name="f316" fmla="val 34362"/>
                <a:gd name="f317" fmla="val 44"/>
                <a:gd name="f318" fmla="val 33589"/>
                <a:gd name="f319" fmla="val 12"/>
                <a:gd name="f320" fmla="val 32816"/>
                <a:gd name="f321" fmla="+- 0 0 -90"/>
                <a:gd name="f322" fmla="*/ f3 1 69236"/>
                <a:gd name="f323" fmla="*/ f4 1 49127"/>
                <a:gd name="f324" fmla="+- f7 0 f5"/>
                <a:gd name="f325" fmla="+- f6 0 f5"/>
                <a:gd name="f326" fmla="*/ f321 f0 1"/>
                <a:gd name="f327" fmla="*/ f325 1 69236"/>
                <a:gd name="f328" fmla="*/ f324 1 49127"/>
                <a:gd name="f329" fmla="*/ 275751600 f325 1"/>
                <a:gd name="f330" fmla="*/ 8402 f324 1"/>
                <a:gd name="f331" fmla="*/ 258514638 f325 1"/>
                <a:gd name="f332" fmla="*/ 172178 f324 1"/>
                <a:gd name="f333" fmla="*/ 249805446 f325 1"/>
                <a:gd name="f334" fmla="*/ 584979 f324 1"/>
                <a:gd name="f335" fmla="*/ 228394673 f325 1"/>
                <a:gd name="f336" fmla="*/ 1402609 f324 1"/>
                <a:gd name="f337" fmla="*/ 207241737 f325 1"/>
                <a:gd name="f338" fmla="*/ 1712517 f324 1"/>
                <a:gd name="f339" fmla="*/ 201200854 f325 1"/>
                <a:gd name="f340" fmla="*/ 174092714 f325 1"/>
                <a:gd name="f341" fmla="*/ 2323542 f324 1"/>
                <a:gd name="f342" fmla="*/ 122656878 f325 1"/>
                <a:gd name="f343" fmla="*/ 4173810 f324 1"/>
                <a:gd name="f344" fmla="*/ 112820558 f325 1"/>
                <a:gd name="f345" fmla="*/ 4888137 f324 1"/>
                <a:gd name="f346" fmla="*/ 111985714 f325 1"/>
                <a:gd name="f347" fmla="*/ 4879305 f324 1"/>
                <a:gd name="f348" fmla="*/ 95195980 f325 1"/>
                <a:gd name="f349" fmla="*/ 6522967 f324 1"/>
                <a:gd name="f350" fmla="*/ 53802639 f325 1"/>
                <a:gd name="f351" fmla="*/ 19741490 f324 1"/>
                <a:gd name="f352" fmla="*/ 29827270 f325 1"/>
                <a:gd name="f353" fmla="*/ 42288219 f324 1"/>
                <a:gd name="f354" fmla="*/ 12202692 f325 1"/>
                <a:gd name="f355" fmla="*/ 80609233 f324 1"/>
                <a:gd name="f356" fmla="*/ 6462926 f325 1"/>
                <a:gd name="f357" fmla="*/ 106116533 f324 1"/>
                <a:gd name="f358" fmla="*/ 3080700 f325 1"/>
                <a:gd name="f359" fmla="*/ 140650923 f324 1"/>
                <a:gd name="f360" fmla="*/ 2160176 f325 1"/>
                <a:gd name="f361" fmla="*/ 158989824 f324 1"/>
                <a:gd name="f362" fmla="*/ 826032 f325 1"/>
                <a:gd name="f363" fmla="*/ 219444746 f324 1"/>
                <a:gd name="f364" fmla="*/ 8402 f325 1"/>
                <a:gd name="f365" fmla="*/ 261552384 f324 1"/>
                <a:gd name="f366" fmla="*/ 2977397 f325 1"/>
                <a:gd name="f367" fmla="*/ 294753040 f324 1"/>
                <a:gd name="f368" fmla="*/ 8510988 f325 1"/>
                <a:gd name="f369" fmla="*/ 326817735 f324 1"/>
                <a:gd name="f370" fmla="*/ 33613895 f325 1"/>
                <a:gd name="f371" fmla="*/ 376618729 f324 1"/>
                <a:gd name="f372" fmla="*/ 52262299 f325 1"/>
                <a:gd name="f373" fmla="*/ 391678708 f324 1"/>
                <a:gd name="f374" fmla="*/ 63638959 f325 1"/>
                <a:gd name="f375" fmla="*/ 397926195 f324 1"/>
                <a:gd name="f376" fmla="*/ 73982980 f325 1"/>
                <a:gd name="f377" fmla="*/ 401308400 f324 1"/>
                <a:gd name="f378" fmla="*/ 93758923 f325 1"/>
                <a:gd name="f379" fmla="*/ 405103426 f324 1"/>
                <a:gd name="f380" fmla="*/ 129317577 f325 1"/>
                <a:gd name="f381" fmla="*/ 410327087 f324 1"/>
                <a:gd name="f382" fmla="*/ 229935013 f325 1"/>
                <a:gd name="f383" fmla="*/ 419543568 f324 1"/>
                <a:gd name="f384" fmla="*/ 241406594 f325 1"/>
                <a:gd name="f385" fmla="*/ 420060102 f324 1"/>
                <a:gd name="f386" fmla="*/ 265898066 f325 1"/>
                <a:gd name="f387" fmla="*/ 420576205 f324 1"/>
                <a:gd name="f388" fmla="*/ 291000994 f325 1"/>
                <a:gd name="f389" fmla="*/ 421497138 f324 1"/>
                <a:gd name="f390" fmla="*/ 313229398 f325 1"/>
                <a:gd name="f391" fmla="*/ 421901558 f324 1"/>
                <a:gd name="f392" fmla="*/ 352961863 f325 1"/>
                <a:gd name="f393" fmla="*/ 422770829 f324 1"/>
                <a:gd name="f394" fmla="*/ 383727279 f325 1"/>
                <a:gd name="f395" fmla="*/ 422624697 f324 1"/>
                <a:gd name="f396" fmla="*/ 385955921 f325 1"/>
                <a:gd name="f397" fmla="*/ 422633079 f324 1"/>
                <a:gd name="f398" fmla="*/ 421945000 f325 1"/>
                <a:gd name="f399" fmla="*/ 421798235 f324 1"/>
                <a:gd name="f400" fmla="*/ 441101105 f325 1"/>
                <a:gd name="f401" fmla="*/ 509137714 f325 1"/>
                <a:gd name="f402" fmla="*/ 412375148 f324 1"/>
                <a:gd name="f403" fmla="*/ 537011413 f325 1"/>
                <a:gd name="f404" fmla="*/ 404182493 f324 1"/>
                <a:gd name="f405" fmla="*/ 554627159 f325 1"/>
                <a:gd name="f406" fmla="*/ 394242873 f324 1"/>
                <a:gd name="f407" fmla="*/ 565186618 f325 1"/>
                <a:gd name="f408" fmla="*/ 386351744 f324 1"/>
                <a:gd name="f409" fmla="*/ 589161987 f325 1"/>
                <a:gd name="f410" fmla="*/ 337066854 f324 1"/>
                <a:gd name="f411" fmla="*/ 595099977 f325 1"/>
                <a:gd name="f412" fmla="*/ 269951235 f324 1"/>
                <a:gd name="f413" fmla="*/ 594179044 f325 1"/>
                <a:gd name="f414" fmla="*/ 248540467 f324 1"/>
                <a:gd name="f415" fmla="*/ 593671342 f325 1"/>
                <a:gd name="f416" fmla="*/ 230201566 f324 1"/>
                <a:gd name="f417" fmla="*/ 592130982 f325 1"/>
                <a:gd name="f418" fmla="*/ 195770479 f324 1"/>
                <a:gd name="f419" fmla="*/ 591519978 f325 1"/>
                <a:gd name="f420" fmla="*/ 180400592 f324 1"/>
                <a:gd name="f421" fmla="*/ 588241054 f325 1"/>
                <a:gd name="f422" fmla="*/ 583731720 f325 1"/>
                <a:gd name="f423" fmla="*/ 107553570 f324 1"/>
                <a:gd name="f424" fmla="*/ 565591038 f325 1"/>
                <a:gd name="f425" fmla="*/ 56014443 f324 1"/>
                <a:gd name="f426" fmla="*/ 542639475 f325 1"/>
                <a:gd name="f427" fmla="*/ 33880536 f324 1"/>
                <a:gd name="f428" fmla="*/ 509654248 f325 1"/>
                <a:gd name="f429" fmla="*/ 19337091 f324 1"/>
                <a:gd name="f430" fmla="*/ 475532631 f325 1"/>
                <a:gd name="f431" fmla="*/ 12159860 f324 1"/>
                <a:gd name="f432" fmla="*/ 406988320 f325 1"/>
                <a:gd name="f433" fmla="*/ 7039501 f324 1"/>
                <a:gd name="f434" fmla="*/ 361490043 f325 1"/>
                <a:gd name="f435" fmla="*/ 3760578 f324 1"/>
                <a:gd name="f436" fmla="*/ 326344621 f325 1"/>
                <a:gd name="f437" fmla="*/ 1815840 f324 1"/>
                <a:gd name="f438" fmla="*/ 315690670 f325 1"/>
                <a:gd name="f439" fmla="*/ 295708122 f325 1"/>
                <a:gd name="f440" fmla="*/ 378783 f324 1"/>
                <a:gd name="f441" fmla="*/ f326 1 f2"/>
                <a:gd name="f442" fmla="*/ f329 1 69236"/>
                <a:gd name="f443" fmla="*/ f330 1 49127"/>
                <a:gd name="f444" fmla="*/ f331 1 69236"/>
                <a:gd name="f445" fmla="*/ f332 1 49127"/>
                <a:gd name="f446" fmla="*/ f333 1 69236"/>
                <a:gd name="f447" fmla="*/ f334 1 49127"/>
                <a:gd name="f448" fmla="*/ f335 1 69236"/>
                <a:gd name="f449" fmla="*/ f336 1 49127"/>
                <a:gd name="f450" fmla="*/ f337 1 69236"/>
                <a:gd name="f451" fmla="*/ f338 1 49127"/>
                <a:gd name="f452" fmla="*/ f339 1 69236"/>
                <a:gd name="f453" fmla="*/ f340 1 69236"/>
                <a:gd name="f454" fmla="*/ f341 1 49127"/>
                <a:gd name="f455" fmla="*/ f342 1 69236"/>
                <a:gd name="f456" fmla="*/ f343 1 49127"/>
                <a:gd name="f457" fmla="*/ f344 1 69236"/>
                <a:gd name="f458" fmla="*/ f345 1 49127"/>
                <a:gd name="f459" fmla="*/ f346 1 69236"/>
                <a:gd name="f460" fmla="*/ f347 1 49127"/>
                <a:gd name="f461" fmla="*/ f348 1 69236"/>
                <a:gd name="f462" fmla="*/ f349 1 49127"/>
                <a:gd name="f463" fmla="*/ f350 1 69236"/>
                <a:gd name="f464" fmla="*/ f351 1 49127"/>
                <a:gd name="f465" fmla="*/ f352 1 69236"/>
                <a:gd name="f466" fmla="*/ f353 1 49127"/>
                <a:gd name="f467" fmla="*/ f354 1 69236"/>
                <a:gd name="f468" fmla="*/ f355 1 49127"/>
                <a:gd name="f469" fmla="*/ f356 1 69236"/>
                <a:gd name="f470" fmla="*/ f357 1 49127"/>
                <a:gd name="f471" fmla="*/ f358 1 69236"/>
                <a:gd name="f472" fmla="*/ f359 1 49127"/>
                <a:gd name="f473" fmla="*/ f360 1 69236"/>
                <a:gd name="f474" fmla="*/ f361 1 49127"/>
                <a:gd name="f475" fmla="*/ f362 1 69236"/>
                <a:gd name="f476" fmla="*/ f363 1 49127"/>
                <a:gd name="f477" fmla="*/ f364 1 69236"/>
                <a:gd name="f478" fmla="*/ f365 1 49127"/>
                <a:gd name="f479" fmla="*/ f366 1 69236"/>
                <a:gd name="f480" fmla="*/ f367 1 49127"/>
                <a:gd name="f481" fmla="*/ f368 1 69236"/>
                <a:gd name="f482" fmla="*/ f369 1 49127"/>
                <a:gd name="f483" fmla="*/ f370 1 69236"/>
                <a:gd name="f484" fmla="*/ f371 1 49127"/>
                <a:gd name="f485" fmla="*/ f372 1 69236"/>
                <a:gd name="f486" fmla="*/ f373 1 49127"/>
                <a:gd name="f487" fmla="*/ f374 1 69236"/>
                <a:gd name="f488" fmla="*/ f375 1 49127"/>
                <a:gd name="f489" fmla="*/ f376 1 69236"/>
                <a:gd name="f490" fmla="*/ f377 1 49127"/>
                <a:gd name="f491" fmla="*/ f378 1 69236"/>
                <a:gd name="f492" fmla="*/ f379 1 49127"/>
                <a:gd name="f493" fmla="*/ f380 1 69236"/>
                <a:gd name="f494" fmla="*/ f381 1 49127"/>
                <a:gd name="f495" fmla="*/ f382 1 69236"/>
                <a:gd name="f496" fmla="*/ f383 1 49127"/>
                <a:gd name="f497" fmla="*/ f384 1 69236"/>
                <a:gd name="f498" fmla="*/ f385 1 49127"/>
                <a:gd name="f499" fmla="*/ f386 1 69236"/>
                <a:gd name="f500" fmla="*/ f387 1 49127"/>
                <a:gd name="f501" fmla="*/ f388 1 69236"/>
                <a:gd name="f502" fmla="*/ f389 1 49127"/>
                <a:gd name="f503" fmla="*/ f390 1 69236"/>
                <a:gd name="f504" fmla="*/ f391 1 49127"/>
                <a:gd name="f505" fmla="*/ f392 1 69236"/>
                <a:gd name="f506" fmla="*/ f393 1 49127"/>
                <a:gd name="f507" fmla="*/ f394 1 69236"/>
                <a:gd name="f508" fmla="*/ f395 1 49127"/>
                <a:gd name="f509" fmla="*/ f396 1 69236"/>
                <a:gd name="f510" fmla="*/ f397 1 49127"/>
                <a:gd name="f511" fmla="*/ f398 1 69236"/>
                <a:gd name="f512" fmla="*/ f399 1 49127"/>
                <a:gd name="f513" fmla="*/ f400 1 69236"/>
                <a:gd name="f514" fmla="*/ f401 1 69236"/>
                <a:gd name="f515" fmla="*/ f402 1 49127"/>
                <a:gd name="f516" fmla="*/ f403 1 69236"/>
                <a:gd name="f517" fmla="*/ f404 1 49127"/>
                <a:gd name="f518" fmla="*/ f405 1 69236"/>
                <a:gd name="f519" fmla="*/ f406 1 49127"/>
                <a:gd name="f520" fmla="*/ f407 1 69236"/>
                <a:gd name="f521" fmla="*/ f408 1 49127"/>
                <a:gd name="f522" fmla="*/ f409 1 69236"/>
                <a:gd name="f523" fmla="*/ f410 1 49127"/>
                <a:gd name="f524" fmla="*/ f411 1 69236"/>
                <a:gd name="f525" fmla="*/ f412 1 49127"/>
                <a:gd name="f526" fmla="*/ f413 1 69236"/>
                <a:gd name="f527" fmla="*/ f414 1 49127"/>
                <a:gd name="f528" fmla="*/ f415 1 69236"/>
                <a:gd name="f529" fmla="*/ f416 1 49127"/>
                <a:gd name="f530" fmla="*/ f417 1 69236"/>
                <a:gd name="f531" fmla="*/ f418 1 49127"/>
                <a:gd name="f532" fmla="*/ f419 1 69236"/>
                <a:gd name="f533" fmla="*/ f420 1 49127"/>
                <a:gd name="f534" fmla="*/ f421 1 69236"/>
                <a:gd name="f535" fmla="*/ f422 1 69236"/>
                <a:gd name="f536" fmla="*/ f423 1 49127"/>
                <a:gd name="f537" fmla="*/ f424 1 69236"/>
                <a:gd name="f538" fmla="*/ f425 1 49127"/>
                <a:gd name="f539" fmla="*/ f426 1 69236"/>
                <a:gd name="f540" fmla="*/ f427 1 49127"/>
                <a:gd name="f541" fmla="*/ f428 1 69236"/>
                <a:gd name="f542" fmla="*/ f429 1 49127"/>
                <a:gd name="f543" fmla="*/ f430 1 69236"/>
                <a:gd name="f544" fmla="*/ f431 1 49127"/>
                <a:gd name="f545" fmla="*/ f432 1 69236"/>
                <a:gd name="f546" fmla="*/ f433 1 49127"/>
                <a:gd name="f547" fmla="*/ f434 1 69236"/>
                <a:gd name="f548" fmla="*/ f435 1 49127"/>
                <a:gd name="f549" fmla="*/ f436 1 69236"/>
                <a:gd name="f550" fmla="*/ f437 1 49127"/>
                <a:gd name="f551" fmla="*/ f438 1 69236"/>
                <a:gd name="f552" fmla="*/ f439 1 69236"/>
                <a:gd name="f553" fmla="*/ f440 1 49127"/>
                <a:gd name="f554" fmla="*/ 0 1 f327"/>
                <a:gd name="f555" fmla="*/ f6 1 f327"/>
                <a:gd name="f556" fmla="*/ 0 1 f328"/>
                <a:gd name="f557" fmla="*/ f7 1 f328"/>
                <a:gd name="f558" fmla="+- f441 0 f1"/>
                <a:gd name="f559" fmla="*/ f442 1 f327"/>
                <a:gd name="f560" fmla="*/ f443 1 f328"/>
                <a:gd name="f561" fmla="*/ f444 1 f327"/>
                <a:gd name="f562" fmla="*/ f445 1 f328"/>
                <a:gd name="f563" fmla="*/ f446 1 f327"/>
                <a:gd name="f564" fmla="*/ f447 1 f328"/>
                <a:gd name="f565" fmla="*/ f448 1 f327"/>
                <a:gd name="f566" fmla="*/ f449 1 f328"/>
                <a:gd name="f567" fmla="*/ f450 1 f327"/>
                <a:gd name="f568" fmla="*/ f451 1 f328"/>
                <a:gd name="f569" fmla="*/ f452 1 f327"/>
                <a:gd name="f570" fmla="*/ f453 1 f327"/>
                <a:gd name="f571" fmla="*/ f454 1 f328"/>
                <a:gd name="f572" fmla="*/ f455 1 f327"/>
                <a:gd name="f573" fmla="*/ f456 1 f328"/>
                <a:gd name="f574" fmla="*/ f457 1 f327"/>
                <a:gd name="f575" fmla="*/ f458 1 f328"/>
                <a:gd name="f576" fmla="*/ f459 1 f327"/>
                <a:gd name="f577" fmla="*/ f460 1 f328"/>
                <a:gd name="f578" fmla="*/ f461 1 f327"/>
                <a:gd name="f579" fmla="*/ f462 1 f328"/>
                <a:gd name="f580" fmla="*/ f463 1 f327"/>
                <a:gd name="f581" fmla="*/ f464 1 f328"/>
                <a:gd name="f582" fmla="*/ f465 1 f327"/>
                <a:gd name="f583" fmla="*/ f466 1 f328"/>
                <a:gd name="f584" fmla="*/ f467 1 f327"/>
                <a:gd name="f585" fmla="*/ f468 1 f328"/>
                <a:gd name="f586" fmla="*/ f469 1 f327"/>
                <a:gd name="f587" fmla="*/ f470 1 f328"/>
                <a:gd name="f588" fmla="*/ f471 1 f327"/>
                <a:gd name="f589" fmla="*/ f472 1 f328"/>
                <a:gd name="f590" fmla="*/ f473 1 f327"/>
                <a:gd name="f591" fmla="*/ f474 1 f328"/>
                <a:gd name="f592" fmla="*/ f475 1 f327"/>
                <a:gd name="f593" fmla="*/ f476 1 f328"/>
                <a:gd name="f594" fmla="*/ f477 1 f327"/>
                <a:gd name="f595" fmla="*/ f478 1 f328"/>
                <a:gd name="f596" fmla="*/ f479 1 f327"/>
                <a:gd name="f597" fmla="*/ f480 1 f328"/>
                <a:gd name="f598" fmla="*/ f481 1 f327"/>
                <a:gd name="f599" fmla="*/ f482 1 f328"/>
                <a:gd name="f600" fmla="*/ f483 1 f327"/>
                <a:gd name="f601" fmla="*/ f484 1 f328"/>
                <a:gd name="f602" fmla="*/ f485 1 f327"/>
                <a:gd name="f603" fmla="*/ f486 1 f328"/>
                <a:gd name="f604" fmla="*/ f487 1 f327"/>
                <a:gd name="f605" fmla="*/ f488 1 f328"/>
                <a:gd name="f606" fmla="*/ f489 1 f327"/>
                <a:gd name="f607" fmla="*/ f490 1 f328"/>
                <a:gd name="f608" fmla="*/ f491 1 f327"/>
                <a:gd name="f609" fmla="*/ f492 1 f328"/>
                <a:gd name="f610" fmla="*/ f493 1 f327"/>
                <a:gd name="f611" fmla="*/ f494 1 f328"/>
                <a:gd name="f612" fmla="*/ f495 1 f327"/>
                <a:gd name="f613" fmla="*/ f496 1 f328"/>
                <a:gd name="f614" fmla="*/ f497 1 f327"/>
                <a:gd name="f615" fmla="*/ f498 1 f328"/>
                <a:gd name="f616" fmla="*/ f499 1 f327"/>
                <a:gd name="f617" fmla="*/ f500 1 f328"/>
                <a:gd name="f618" fmla="*/ f501 1 f327"/>
                <a:gd name="f619" fmla="*/ f502 1 f328"/>
                <a:gd name="f620" fmla="*/ f503 1 f327"/>
                <a:gd name="f621" fmla="*/ f504 1 f328"/>
                <a:gd name="f622" fmla="*/ f505 1 f327"/>
                <a:gd name="f623" fmla="*/ f506 1 f328"/>
                <a:gd name="f624" fmla="*/ f507 1 f327"/>
                <a:gd name="f625" fmla="*/ f508 1 f328"/>
                <a:gd name="f626" fmla="*/ f509 1 f327"/>
                <a:gd name="f627" fmla="*/ f510 1 f328"/>
                <a:gd name="f628" fmla="*/ f511 1 f327"/>
                <a:gd name="f629" fmla="*/ f512 1 f328"/>
                <a:gd name="f630" fmla="*/ f513 1 f327"/>
                <a:gd name="f631" fmla="*/ f514 1 f327"/>
                <a:gd name="f632" fmla="*/ f515 1 f328"/>
                <a:gd name="f633" fmla="*/ f516 1 f327"/>
                <a:gd name="f634" fmla="*/ f517 1 f328"/>
                <a:gd name="f635" fmla="*/ f518 1 f327"/>
                <a:gd name="f636" fmla="*/ f519 1 f328"/>
                <a:gd name="f637" fmla="*/ f520 1 f327"/>
                <a:gd name="f638" fmla="*/ f521 1 f328"/>
                <a:gd name="f639" fmla="*/ f522 1 f327"/>
                <a:gd name="f640" fmla="*/ f523 1 f328"/>
                <a:gd name="f641" fmla="*/ f524 1 f327"/>
                <a:gd name="f642" fmla="*/ f525 1 f328"/>
                <a:gd name="f643" fmla="*/ f526 1 f327"/>
                <a:gd name="f644" fmla="*/ f527 1 f328"/>
                <a:gd name="f645" fmla="*/ f528 1 f327"/>
                <a:gd name="f646" fmla="*/ f529 1 f328"/>
                <a:gd name="f647" fmla="*/ f530 1 f327"/>
                <a:gd name="f648" fmla="*/ f531 1 f328"/>
                <a:gd name="f649" fmla="*/ f532 1 f327"/>
                <a:gd name="f650" fmla="*/ f533 1 f328"/>
                <a:gd name="f651" fmla="*/ f534 1 f327"/>
                <a:gd name="f652" fmla="*/ f535 1 f327"/>
                <a:gd name="f653" fmla="*/ f536 1 f328"/>
                <a:gd name="f654" fmla="*/ f537 1 f327"/>
                <a:gd name="f655" fmla="*/ f538 1 f328"/>
                <a:gd name="f656" fmla="*/ f539 1 f327"/>
                <a:gd name="f657" fmla="*/ f540 1 f328"/>
                <a:gd name="f658" fmla="*/ f541 1 f327"/>
                <a:gd name="f659" fmla="*/ f542 1 f328"/>
                <a:gd name="f660" fmla="*/ f543 1 f327"/>
                <a:gd name="f661" fmla="*/ f544 1 f328"/>
                <a:gd name="f662" fmla="*/ f545 1 f327"/>
                <a:gd name="f663" fmla="*/ f546 1 f328"/>
                <a:gd name="f664" fmla="*/ f547 1 f327"/>
                <a:gd name="f665" fmla="*/ f548 1 f328"/>
                <a:gd name="f666" fmla="*/ f549 1 f327"/>
                <a:gd name="f667" fmla="*/ f550 1 f328"/>
                <a:gd name="f668" fmla="*/ f551 1 f327"/>
                <a:gd name="f669" fmla="*/ f552 1 f327"/>
                <a:gd name="f670" fmla="*/ f553 1 f328"/>
                <a:gd name="f671" fmla="*/ f554 f322 1"/>
                <a:gd name="f672" fmla="*/ f555 f322 1"/>
                <a:gd name="f673" fmla="*/ f557 f323 1"/>
                <a:gd name="f674" fmla="*/ f556 f323 1"/>
                <a:gd name="f675" fmla="*/ f559 f322 1"/>
                <a:gd name="f676" fmla="*/ f560 f323 1"/>
                <a:gd name="f677" fmla="*/ f561 f322 1"/>
                <a:gd name="f678" fmla="*/ f562 f323 1"/>
                <a:gd name="f679" fmla="*/ f563 f322 1"/>
                <a:gd name="f680" fmla="*/ f564 f323 1"/>
                <a:gd name="f681" fmla="*/ f565 f322 1"/>
                <a:gd name="f682" fmla="*/ f566 f323 1"/>
                <a:gd name="f683" fmla="*/ f567 f322 1"/>
                <a:gd name="f684" fmla="*/ f568 f323 1"/>
                <a:gd name="f685" fmla="*/ f569 f322 1"/>
                <a:gd name="f686" fmla="*/ f570 f322 1"/>
                <a:gd name="f687" fmla="*/ f571 f323 1"/>
                <a:gd name="f688" fmla="*/ f572 f322 1"/>
                <a:gd name="f689" fmla="*/ f573 f323 1"/>
                <a:gd name="f690" fmla="*/ f574 f322 1"/>
                <a:gd name="f691" fmla="*/ f575 f323 1"/>
                <a:gd name="f692" fmla="*/ f576 f322 1"/>
                <a:gd name="f693" fmla="*/ f577 f323 1"/>
                <a:gd name="f694" fmla="*/ f578 f322 1"/>
                <a:gd name="f695" fmla="*/ f579 f323 1"/>
                <a:gd name="f696" fmla="*/ f580 f322 1"/>
                <a:gd name="f697" fmla="*/ f581 f323 1"/>
                <a:gd name="f698" fmla="*/ f582 f322 1"/>
                <a:gd name="f699" fmla="*/ f583 f323 1"/>
                <a:gd name="f700" fmla="*/ f584 f322 1"/>
                <a:gd name="f701" fmla="*/ f585 f323 1"/>
                <a:gd name="f702" fmla="*/ f586 f322 1"/>
                <a:gd name="f703" fmla="*/ f587 f323 1"/>
                <a:gd name="f704" fmla="*/ f588 f322 1"/>
                <a:gd name="f705" fmla="*/ f589 f323 1"/>
                <a:gd name="f706" fmla="*/ f590 f322 1"/>
                <a:gd name="f707" fmla="*/ f591 f323 1"/>
                <a:gd name="f708" fmla="*/ f592 f322 1"/>
                <a:gd name="f709" fmla="*/ f593 f323 1"/>
                <a:gd name="f710" fmla="*/ f594 f322 1"/>
                <a:gd name="f711" fmla="*/ f595 f323 1"/>
                <a:gd name="f712" fmla="*/ f596 f322 1"/>
                <a:gd name="f713" fmla="*/ f597 f323 1"/>
                <a:gd name="f714" fmla="*/ f598 f322 1"/>
                <a:gd name="f715" fmla="*/ f599 f323 1"/>
                <a:gd name="f716" fmla="*/ f600 f322 1"/>
                <a:gd name="f717" fmla="*/ f601 f323 1"/>
                <a:gd name="f718" fmla="*/ f602 f322 1"/>
                <a:gd name="f719" fmla="*/ f603 f323 1"/>
                <a:gd name="f720" fmla="*/ f604 f322 1"/>
                <a:gd name="f721" fmla="*/ f605 f323 1"/>
                <a:gd name="f722" fmla="*/ f606 f322 1"/>
                <a:gd name="f723" fmla="*/ f607 f323 1"/>
                <a:gd name="f724" fmla="*/ f608 f322 1"/>
                <a:gd name="f725" fmla="*/ f609 f323 1"/>
                <a:gd name="f726" fmla="*/ f610 f322 1"/>
                <a:gd name="f727" fmla="*/ f611 f323 1"/>
                <a:gd name="f728" fmla="*/ f612 f322 1"/>
                <a:gd name="f729" fmla="*/ f613 f323 1"/>
                <a:gd name="f730" fmla="*/ f614 f322 1"/>
                <a:gd name="f731" fmla="*/ f615 f323 1"/>
                <a:gd name="f732" fmla="*/ f616 f322 1"/>
                <a:gd name="f733" fmla="*/ f617 f323 1"/>
                <a:gd name="f734" fmla="*/ f618 f322 1"/>
                <a:gd name="f735" fmla="*/ f619 f323 1"/>
                <a:gd name="f736" fmla="*/ f620 f322 1"/>
                <a:gd name="f737" fmla="*/ f621 f323 1"/>
                <a:gd name="f738" fmla="*/ f622 f322 1"/>
                <a:gd name="f739" fmla="*/ f623 f323 1"/>
                <a:gd name="f740" fmla="*/ f624 f322 1"/>
                <a:gd name="f741" fmla="*/ f625 f323 1"/>
                <a:gd name="f742" fmla="*/ f626 f322 1"/>
                <a:gd name="f743" fmla="*/ f627 f323 1"/>
                <a:gd name="f744" fmla="*/ f628 f322 1"/>
                <a:gd name="f745" fmla="*/ f629 f323 1"/>
                <a:gd name="f746" fmla="*/ f630 f322 1"/>
                <a:gd name="f747" fmla="*/ f631 f322 1"/>
                <a:gd name="f748" fmla="*/ f632 f323 1"/>
                <a:gd name="f749" fmla="*/ f633 f322 1"/>
                <a:gd name="f750" fmla="*/ f634 f323 1"/>
                <a:gd name="f751" fmla="*/ f635 f322 1"/>
                <a:gd name="f752" fmla="*/ f636 f323 1"/>
                <a:gd name="f753" fmla="*/ f637 f322 1"/>
                <a:gd name="f754" fmla="*/ f638 f323 1"/>
                <a:gd name="f755" fmla="*/ f639 f322 1"/>
                <a:gd name="f756" fmla="*/ f640 f323 1"/>
                <a:gd name="f757" fmla="*/ f641 f322 1"/>
                <a:gd name="f758" fmla="*/ f642 f323 1"/>
                <a:gd name="f759" fmla="*/ f643 f322 1"/>
                <a:gd name="f760" fmla="*/ f644 f323 1"/>
                <a:gd name="f761" fmla="*/ f645 f322 1"/>
                <a:gd name="f762" fmla="*/ f646 f323 1"/>
                <a:gd name="f763" fmla="*/ f647 f322 1"/>
                <a:gd name="f764" fmla="*/ f648 f323 1"/>
                <a:gd name="f765" fmla="*/ f649 f322 1"/>
                <a:gd name="f766" fmla="*/ f650 f323 1"/>
                <a:gd name="f767" fmla="*/ f651 f322 1"/>
                <a:gd name="f768" fmla="*/ f652 f322 1"/>
                <a:gd name="f769" fmla="*/ f653 f323 1"/>
                <a:gd name="f770" fmla="*/ f654 f322 1"/>
                <a:gd name="f771" fmla="*/ f655 f323 1"/>
                <a:gd name="f772" fmla="*/ f656 f322 1"/>
                <a:gd name="f773" fmla="*/ f657 f323 1"/>
                <a:gd name="f774" fmla="*/ f658 f322 1"/>
                <a:gd name="f775" fmla="*/ f659 f323 1"/>
                <a:gd name="f776" fmla="*/ f660 f322 1"/>
                <a:gd name="f777" fmla="*/ f661 f323 1"/>
                <a:gd name="f778" fmla="*/ f662 f322 1"/>
                <a:gd name="f779" fmla="*/ f663 f323 1"/>
                <a:gd name="f780" fmla="*/ f664 f322 1"/>
                <a:gd name="f781" fmla="*/ f665 f323 1"/>
                <a:gd name="f782" fmla="*/ f666 f322 1"/>
                <a:gd name="f783" fmla="*/ f667 f323 1"/>
                <a:gd name="f784" fmla="*/ f668 f322 1"/>
                <a:gd name="f785" fmla="*/ f669 f322 1"/>
                <a:gd name="f786" fmla="*/ f670 f323 1"/>
              </a:gdLst>
              <a:ahLst/>
              <a:cxnLst>
                <a:cxn ang="3cd4">
                  <a:pos x="hc" y="t"/>
                </a:cxn>
                <a:cxn ang="0">
                  <a:pos x="r" y="vc"/>
                </a:cxn>
                <a:cxn ang="cd4">
                  <a:pos x="hc" y="b"/>
                </a:cxn>
                <a:cxn ang="cd2">
                  <a:pos x="l" y="vc"/>
                </a:cxn>
                <a:cxn ang="f558">
                  <a:pos x="f675" y="f676"/>
                </a:cxn>
                <a:cxn ang="f558">
                  <a:pos x="f677" y="f678"/>
                </a:cxn>
                <a:cxn ang="f558">
                  <a:pos x="f679" y="f680"/>
                </a:cxn>
                <a:cxn ang="f558">
                  <a:pos x="f681" y="f682"/>
                </a:cxn>
                <a:cxn ang="f558">
                  <a:pos x="f683" y="f684"/>
                </a:cxn>
                <a:cxn ang="f558">
                  <a:pos x="f685" y="f684"/>
                </a:cxn>
                <a:cxn ang="f558">
                  <a:pos x="f686" y="f687"/>
                </a:cxn>
                <a:cxn ang="f558">
                  <a:pos x="f688" y="f689"/>
                </a:cxn>
                <a:cxn ang="f558">
                  <a:pos x="f690" y="f691"/>
                </a:cxn>
                <a:cxn ang="f558">
                  <a:pos x="f692" y="f693"/>
                </a:cxn>
                <a:cxn ang="f558">
                  <a:pos x="f694" y="f695"/>
                </a:cxn>
                <a:cxn ang="f558">
                  <a:pos x="f696" y="f697"/>
                </a:cxn>
                <a:cxn ang="f558">
                  <a:pos x="f698" y="f699"/>
                </a:cxn>
                <a:cxn ang="f558">
                  <a:pos x="f700" y="f701"/>
                </a:cxn>
                <a:cxn ang="f558">
                  <a:pos x="f702" y="f703"/>
                </a:cxn>
                <a:cxn ang="f558">
                  <a:pos x="f704" y="f705"/>
                </a:cxn>
                <a:cxn ang="f558">
                  <a:pos x="f706" y="f707"/>
                </a:cxn>
                <a:cxn ang="f558">
                  <a:pos x="f708" y="f709"/>
                </a:cxn>
                <a:cxn ang="f558">
                  <a:pos x="f710" y="f711"/>
                </a:cxn>
                <a:cxn ang="f558">
                  <a:pos x="f712" y="f713"/>
                </a:cxn>
                <a:cxn ang="f558">
                  <a:pos x="f714" y="f715"/>
                </a:cxn>
                <a:cxn ang="f558">
                  <a:pos x="f716" y="f717"/>
                </a:cxn>
                <a:cxn ang="f558">
                  <a:pos x="f718" y="f719"/>
                </a:cxn>
                <a:cxn ang="f558">
                  <a:pos x="f720" y="f721"/>
                </a:cxn>
                <a:cxn ang="f558">
                  <a:pos x="f722" y="f723"/>
                </a:cxn>
                <a:cxn ang="f558">
                  <a:pos x="f724" y="f725"/>
                </a:cxn>
                <a:cxn ang="f558">
                  <a:pos x="f726" y="f727"/>
                </a:cxn>
                <a:cxn ang="f558">
                  <a:pos x="f728" y="f729"/>
                </a:cxn>
                <a:cxn ang="f558">
                  <a:pos x="f730" y="f731"/>
                </a:cxn>
                <a:cxn ang="f558">
                  <a:pos x="f732" y="f733"/>
                </a:cxn>
                <a:cxn ang="f558">
                  <a:pos x="f734" y="f735"/>
                </a:cxn>
                <a:cxn ang="f558">
                  <a:pos x="f736" y="f737"/>
                </a:cxn>
                <a:cxn ang="f558">
                  <a:pos x="f738" y="f739"/>
                </a:cxn>
                <a:cxn ang="f558">
                  <a:pos x="f740" y="f741"/>
                </a:cxn>
                <a:cxn ang="f558">
                  <a:pos x="f742" y="f743"/>
                </a:cxn>
                <a:cxn ang="f558">
                  <a:pos x="f744" y="f745"/>
                </a:cxn>
                <a:cxn ang="f558">
                  <a:pos x="f746" y="f733"/>
                </a:cxn>
                <a:cxn ang="f558">
                  <a:pos x="f747" y="f748"/>
                </a:cxn>
                <a:cxn ang="f558">
                  <a:pos x="f749" y="f750"/>
                </a:cxn>
                <a:cxn ang="f558">
                  <a:pos x="f751" y="f752"/>
                </a:cxn>
                <a:cxn ang="f558">
                  <a:pos x="f753" y="f754"/>
                </a:cxn>
                <a:cxn ang="f558">
                  <a:pos x="f755" y="f756"/>
                </a:cxn>
                <a:cxn ang="f558">
                  <a:pos x="f757" y="f758"/>
                </a:cxn>
                <a:cxn ang="f558">
                  <a:pos x="f759" y="f760"/>
                </a:cxn>
                <a:cxn ang="f558">
                  <a:pos x="f761" y="f762"/>
                </a:cxn>
                <a:cxn ang="f558">
                  <a:pos x="f763" y="f764"/>
                </a:cxn>
                <a:cxn ang="f558">
                  <a:pos x="f765" y="f766"/>
                </a:cxn>
                <a:cxn ang="f558">
                  <a:pos x="f767" y="f705"/>
                </a:cxn>
                <a:cxn ang="f558">
                  <a:pos x="f768" y="f769"/>
                </a:cxn>
                <a:cxn ang="f558">
                  <a:pos x="f770" y="f771"/>
                </a:cxn>
                <a:cxn ang="f558">
                  <a:pos x="f772" y="f773"/>
                </a:cxn>
                <a:cxn ang="f558">
                  <a:pos x="f774" y="f775"/>
                </a:cxn>
                <a:cxn ang="f558">
                  <a:pos x="f776" y="f777"/>
                </a:cxn>
                <a:cxn ang="f558">
                  <a:pos x="f778" y="f779"/>
                </a:cxn>
                <a:cxn ang="f558">
                  <a:pos x="f780" y="f781"/>
                </a:cxn>
                <a:cxn ang="f558">
                  <a:pos x="f782" y="f783"/>
                </a:cxn>
                <a:cxn ang="f558">
                  <a:pos x="f784" y="f682"/>
                </a:cxn>
                <a:cxn ang="f558">
                  <a:pos x="f785" y="f786"/>
                </a:cxn>
                <a:cxn ang="f558">
                  <a:pos x="f675" y="f676"/>
                </a:cxn>
              </a:cxnLst>
              <a:rect l="f671" t="f674" r="f672" b="f673"/>
              <a:pathLst>
                <a:path w="69236" h="49127">
                  <a:moveTo>
                    <a:pt x="f8" y="f9"/>
                  </a:moveTo>
                  <a:cubicBezTo>
                    <a:pt x="f10" y="f9"/>
                    <a:pt x="f11" y="f12"/>
                    <a:pt x="f13" y="f14"/>
                  </a:cubicBezTo>
                  <a:cubicBezTo>
                    <a:pt x="f15" y="f14"/>
                    <a:pt x="f16" y="f17"/>
                    <a:pt x="f18" y="f19"/>
                  </a:cubicBezTo>
                  <a:cubicBezTo>
                    <a:pt x="f20" y="f21"/>
                    <a:pt x="f22" y="f19"/>
                    <a:pt x="f23" y="f24"/>
                  </a:cubicBezTo>
                  <a:cubicBezTo>
                    <a:pt x="f25" y="f26"/>
                    <a:pt x="f27" y="f28"/>
                    <a:pt x="f29" y="f28"/>
                  </a:cubicBezTo>
                  <a:cubicBezTo>
                    <a:pt x="f30" y="f28"/>
                    <a:pt x="f31" y="f28"/>
                    <a:pt x="f32" y="f28"/>
                  </a:cubicBezTo>
                  <a:cubicBezTo>
                    <a:pt x="f33" y="f28"/>
                    <a:pt x="f34" y="f35"/>
                    <a:pt x="f36" y="f37"/>
                  </a:cubicBezTo>
                  <a:cubicBezTo>
                    <a:pt x="f38" y="f39"/>
                    <a:pt x="f40" y="f41"/>
                    <a:pt x="f42" y="f43"/>
                  </a:cubicBezTo>
                  <a:cubicBezTo>
                    <a:pt x="f44" y="f45"/>
                    <a:pt x="f46" y="f47"/>
                    <a:pt x="f48" y="f47"/>
                  </a:cubicBezTo>
                  <a:cubicBezTo>
                    <a:pt x="f49" y="f50"/>
                    <a:pt x="f51" y="f50"/>
                    <a:pt x="f52" y="f50"/>
                  </a:cubicBezTo>
                  <a:cubicBezTo>
                    <a:pt x="f53" y="f50"/>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98" y="f102"/>
                    <a:pt x="f9" y="f103"/>
                  </a:cubicBezTo>
                  <a:cubicBezTo>
                    <a:pt x="f104" y="f105"/>
                    <a:pt x="f106" y="f107"/>
                    <a:pt x="f108" y="f109"/>
                  </a:cubicBezTo>
                  <a:cubicBezTo>
                    <a:pt x="f110" y="f111"/>
                    <a:pt x="f82" y="f112"/>
                    <a:pt x="f113" y="f114"/>
                  </a:cubicBez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cubicBezTo>
                    <a:pt x="f157" y="f156"/>
                    <a:pt x="f158" y="f159"/>
                    <a:pt x="f160" y="f161"/>
                  </a:cubicBezTo>
                  <a:cubicBezTo>
                    <a:pt x="f162" y="f163"/>
                    <a:pt x="f164" y="f165"/>
                    <a:pt x="f166" y="f167"/>
                  </a:cubicBezTo>
                  <a:cubicBezTo>
                    <a:pt x="f168" y="f169"/>
                    <a:pt x="f170" y="f171"/>
                    <a:pt x="f172" y="f169"/>
                  </a:cubicBezTo>
                  <a:cubicBezTo>
                    <a:pt x="f173" y="f174"/>
                    <a:pt x="f175" y="f174"/>
                    <a:pt x="f176" y="f174"/>
                  </a:cubicBezTo>
                  <a:cubicBezTo>
                    <a:pt x="f177" y="f178"/>
                    <a:pt x="f179" y="f7"/>
                    <a:pt x="f180" y="f7"/>
                  </a:cubicBezTo>
                  <a:cubicBezTo>
                    <a:pt x="f181" y="f7"/>
                    <a:pt x="f182" y="f183"/>
                    <a:pt x="f184" y="f185"/>
                  </a:cubicBezTo>
                  <a:cubicBezTo>
                    <a:pt x="f186" y="f185"/>
                    <a:pt x="f187" y="f188"/>
                    <a:pt x="f189" y="f188"/>
                  </a:cubicBezTo>
                  <a:cubicBezTo>
                    <a:pt x="f190" y="f188"/>
                    <a:pt x="f191" y="f174"/>
                    <a:pt x="f192" y="f193"/>
                  </a:cubicBezTo>
                  <a:cubicBezTo>
                    <a:pt x="f194" y="f195"/>
                    <a:pt x="f196" y="f197"/>
                    <a:pt x="f198" y="f167"/>
                  </a:cubicBezTo>
                  <a:cubicBezTo>
                    <a:pt x="f199" y="f200"/>
                    <a:pt x="f201" y="f202"/>
                    <a:pt x="f203" y="f204"/>
                  </a:cubicBezTo>
                  <a:cubicBezTo>
                    <a:pt x="f205" y="f150"/>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8" y="f229"/>
                    <a:pt x="f6" y="f230"/>
                    <a:pt x="f231" y="f232"/>
                  </a:cubicBezTo>
                  <a:cubicBezTo>
                    <a:pt x="f233" y="f234"/>
                    <a:pt x="f235" y="f236"/>
                    <a:pt x="f237" y="f238"/>
                  </a:cubicBezTo>
                  <a:cubicBezTo>
                    <a:pt x="f239" y="f240"/>
                    <a:pt x="f241" y="f242"/>
                    <a:pt x="f239" y="f243"/>
                  </a:cubicBezTo>
                  <a:cubicBezTo>
                    <a:pt x="f244" y="f245"/>
                    <a:pt x="f246" y="f247"/>
                    <a:pt x="f248" y="f249"/>
                  </a:cubicBezTo>
                  <a:cubicBezTo>
                    <a:pt x="f248" y="f250"/>
                    <a:pt x="f251" y="f252"/>
                    <a:pt x="f253" y="f254"/>
                  </a:cubicBezTo>
                  <a:cubicBezTo>
                    <a:pt x="f255" y="f256"/>
                    <a:pt x="f257" y="f258"/>
                    <a:pt x="f259" y="f87"/>
                  </a:cubicBezTo>
                  <a:cubicBezTo>
                    <a:pt x="f260" y="f261"/>
                    <a:pt x="f262" y="f263"/>
                    <a:pt x="f264" y="f265"/>
                  </a:cubicBezTo>
                  <a:cubicBezTo>
                    <a:pt x="f266" y="f267"/>
                    <a:pt x="f268" y="f269"/>
                    <a:pt x="f270" y="f271"/>
                  </a:cubicBezTo>
                  <a:cubicBezTo>
                    <a:pt x="f272" y="f273"/>
                    <a:pt x="f274" y="f275"/>
                    <a:pt x="f276" y="f277"/>
                  </a:cubicBezTo>
                  <a:cubicBezTo>
                    <a:pt x="f278" y="f279"/>
                    <a:pt x="f280" y="f281"/>
                    <a:pt x="f282" y="f283"/>
                  </a:cubicBezTo>
                  <a:cubicBezTo>
                    <a:pt x="f284" y="f285"/>
                    <a:pt x="f286" y="f287"/>
                    <a:pt x="f288" y="f289"/>
                  </a:cubicBezTo>
                  <a:cubicBezTo>
                    <a:pt x="f290" y="f291"/>
                    <a:pt x="f292" y="f293"/>
                    <a:pt x="f294" y="f295"/>
                  </a:cubicBezTo>
                  <a:cubicBezTo>
                    <a:pt x="f296" y="f297"/>
                    <a:pt x="f298" y="f299"/>
                    <a:pt x="f300" y="f301"/>
                  </a:cubicBezTo>
                  <a:cubicBezTo>
                    <a:pt x="f302" y="f303"/>
                    <a:pt x="f304" y="f305"/>
                    <a:pt x="f306" y="f307"/>
                  </a:cubicBezTo>
                  <a:cubicBezTo>
                    <a:pt x="f308" y="f309"/>
                    <a:pt x="f310" y="f307"/>
                    <a:pt x="f311" y="f24"/>
                  </a:cubicBezTo>
                  <a:cubicBezTo>
                    <a:pt x="f312" y="f313"/>
                    <a:pt x="f314" y="f315"/>
                    <a:pt x="f316" y="f317"/>
                  </a:cubicBezTo>
                  <a:cubicBezTo>
                    <a:pt x="f318" y="f319"/>
                    <a:pt x="f320" y="f9"/>
                    <a:pt x="f8" y="f9"/>
                  </a:cubicBezTo>
                  <a:close/>
                </a:path>
              </a:pathLst>
            </a:custGeom>
            <a:solidFill>
              <a:srgbClr val="FCBD2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70" name="Google Shape;1568;p32">
              <a:extLst>
                <a:ext uri="{FF2B5EF4-FFF2-40B4-BE49-F238E27FC236}">
                  <a16:creationId xmlns:a16="http://schemas.microsoft.com/office/drawing/2014/main" id="{D77142B3-9A4E-4F23-ACFE-E07F75FFF375}"/>
                </a:ext>
              </a:extLst>
            </p:cNvPr>
            <p:cNvGrpSpPr/>
            <p:nvPr/>
          </p:nvGrpSpPr>
          <p:grpSpPr>
            <a:xfrm>
              <a:off x="8655052" y="1516066"/>
              <a:ext cx="2581278" cy="1974847"/>
              <a:chOff x="8655052" y="1516066"/>
              <a:chExt cx="2581278" cy="1974847"/>
            </a:xfrm>
          </p:grpSpPr>
          <p:sp>
            <p:nvSpPr>
              <p:cNvPr id="71" name="Google Shape;1569;p32">
                <a:extLst>
                  <a:ext uri="{FF2B5EF4-FFF2-40B4-BE49-F238E27FC236}">
                    <a16:creationId xmlns:a16="http://schemas.microsoft.com/office/drawing/2014/main" id="{0996AA09-748C-4084-A55F-991AD41E66EF}"/>
                  </a:ext>
                </a:extLst>
              </p:cNvPr>
              <p:cNvSpPr/>
              <p:nvPr/>
            </p:nvSpPr>
            <p:spPr>
              <a:xfrm>
                <a:off x="8662989" y="1516066"/>
                <a:ext cx="2573341" cy="1974847"/>
              </a:xfrm>
              <a:custGeom>
                <a:avLst/>
                <a:gdLst>
                  <a:gd name="f0" fmla="val w"/>
                  <a:gd name="f1" fmla="val h"/>
                  <a:gd name="f2" fmla="val 0"/>
                  <a:gd name="f3" fmla="val 68867"/>
                  <a:gd name="f4" fmla="val 49643"/>
                  <a:gd name="f5" fmla="val 26845"/>
                  <a:gd name="f6" fmla="val 2055"/>
                  <a:gd name="f7" fmla="val 27604"/>
                  <a:gd name="f8" fmla="val 28362"/>
                  <a:gd name="f9" fmla="val 2073"/>
                  <a:gd name="f10" fmla="val 29117"/>
                  <a:gd name="f11" fmla="val 29374"/>
                  <a:gd name="f12" fmla="val 29630"/>
                  <a:gd name="f13" fmla="val 2071"/>
                  <a:gd name="f14" fmla="val 29886"/>
                  <a:gd name="f15" fmla="val 2065"/>
                  <a:gd name="f16" fmla="val 29897"/>
                  <a:gd name="f17" fmla="val 2125"/>
                  <a:gd name="f18" fmla="val 29979"/>
                  <a:gd name="f19" fmla="val 2124"/>
                  <a:gd name="f20" fmla="val 30061"/>
                  <a:gd name="f21" fmla="val 2123"/>
                  <a:gd name="f22" fmla="val 30143"/>
                  <a:gd name="f23" fmla="val 30706"/>
                  <a:gd name="f24" fmla="val 31268"/>
                  <a:gd name="f25" fmla="val 2151"/>
                  <a:gd name="f26" fmla="val 31831"/>
                  <a:gd name="f27" fmla="val 31913"/>
                  <a:gd name="f28" fmla="val 31994"/>
                  <a:gd name="f29" fmla="val 2150"/>
                  <a:gd name="f30" fmla="val 32076"/>
                  <a:gd name="f31" fmla="val 2149"/>
                  <a:gd name="f32" fmla="val 32362"/>
                  <a:gd name="f33" fmla="val 32660"/>
                  <a:gd name="f34" fmla="val 32945"/>
                  <a:gd name="f35" fmla="val 2208"/>
                  <a:gd name="f36" fmla="val 33755"/>
                  <a:gd name="f37" fmla="val 2244"/>
                  <a:gd name="f38" fmla="val 34565"/>
                  <a:gd name="f39" fmla="val 2220"/>
                  <a:gd name="f40" fmla="val 35362"/>
                  <a:gd name="f41" fmla="val 2268"/>
                  <a:gd name="f42" fmla="val 36077"/>
                  <a:gd name="f43" fmla="val 2363"/>
                  <a:gd name="f44" fmla="val 36791"/>
                  <a:gd name="f45" fmla="val 2292"/>
                  <a:gd name="f46" fmla="val 37506"/>
                  <a:gd name="f47" fmla="val 2351"/>
                  <a:gd name="f48" fmla="val 38125"/>
                  <a:gd name="f49" fmla="val 2446"/>
                  <a:gd name="f50" fmla="val 38756"/>
                  <a:gd name="f51" fmla="val 2375"/>
                  <a:gd name="f52" fmla="val 39387"/>
                  <a:gd name="f53" fmla="val 2434"/>
                  <a:gd name="f54" fmla="val 39690"/>
                  <a:gd name="f55" fmla="val 2488"/>
                  <a:gd name="f56" fmla="val 40000"/>
                  <a:gd name="f57" fmla="val 2494"/>
                  <a:gd name="f58" fmla="val 40311"/>
                  <a:gd name="f59" fmla="val 40400"/>
                  <a:gd name="f60" fmla="val 40489"/>
                  <a:gd name="f61" fmla="val 2493"/>
                  <a:gd name="f62" fmla="val 40578"/>
                  <a:gd name="f63" fmla="val 40800"/>
                  <a:gd name="f64" fmla="val 41023"/>
                  <a:gd name="f65" fmla="val 2497"/>
                  <a:gd name="f66" fmla="val 41244"/>
                  <a:gd name="f67" fmla="val 2518"/>
                  <a:gd name="f68" fmla="val 41458"/>
                  <a:gd name="f69" fmla="val 2565"/>
                  <a:gd name="f70" fmla="val 41679"/>
                  <a:gd name="f71" fmla="val 2574"/>
                  <a:gd name="f72" fmla="val 41899"/>
                  <a:gd name="f73" fmla="val 42031"/>
                  <a:gd name="f74" fmla="val 42163"/>
                  <a:gd name="f75" fmla="val 2571"/>
                  <a:gd name="f76" fmla="val 42294"/>
                  <a:gd name="f77" fmla="val 42381"/>
                  <a:gd name="f78" fmla="val 42468"/>
                  <a:gd name="f79" fmla="val 2573"/>
                  <a:gd name="f80" fmla="val 42554"/>
                  <a:gd name="f81" fmla="val 2577"/>
                  <a:gd name="f82" fmla="val 43482"/>
                  <a:gd name="f83" fmla="val 2601"/>
                  <a:gd name="f84" fmla="val 44399"/>
                  <a:gd name="f85" fmla="val 2589"/>
                  <a:gd name="f86" fmla="val 45316"/>
                  <a:gd name="f87" fmla="val 2637"/>
                  <a:gd name="f88" fmla="val 46209"/>
                  <a:gd name="f89" fmla="val 2696"/>
                  <a:gd name="f90" fmla="val 47090"/>
                  <a:gd name="f91" fmla="val 2768"/>
                  <a:gd name="f92" fmla="val 47983"/>
                  <a:gd name="f93" fmla="val 2804"/>
                  <a:gd name="f94" fmla="val 49019"/>
                  <a:gd name="f95" fmla="val 2958"/>
                  <a:gd name="f96" fmla="val 50079"/>
                  <a:gd name="f97" fmla="val 2982"/>
                  <a:gd name="f98" fmla="val 51114"/>
                  <a:gd name="f99" fmla="val 3196"/>
                  <a:gd name="f100" fmla="val 52615"/>
                  <a:gd name="f101" fmla="val 3494"/>
                  <a:gd name="f102" fmla="val 54115"/>
                  <a:gd name="f103" fmla="val 3768"/>
                  <a:gd name="f104" fmla="val 55627"/>
                  <a:gd name="f105" fmla="val 4030"/>
                  <a:gd name="f106" fmla="val 56877"/>
                  <a:gd name="f107" fmla="val 4304"/>
                  <a:gd name="f108" fmla="val 57972"/>
                  <a:gd name="f109" fmla="val 4994"/>
                  <a:gd name="f110" fmla="val 59103"/>
                  <a:gd name="f111" fmla="val 5578"/>
                  <a:gd name="f112" fmla="val 59687"/>
                  <a:gd name="f113" fmla="val 5899"/>
                  <a:gd name="f114" fmla="val 60294"/>
                  <a:gd name="f115" fmla="val 6197"/>
                  <a:gd name="f116" fmla="val 60830"/>
                  <a:gd name="f117" fmla="val 6602"/>
                  <a:gd name="f118" fmla="val 61616"/>
                  <a:gd name="f119" fmla="val 7137"/>
                  <a:gd name="f120" fmla="val 62413"/>
                  <a:gd name="f121" fmla="val 7697"/>
                  <a:gd name="f122" fmla="val 62961"/>
                  <a:gd name="f123" fmla="val 8495"/>
                  <a:gd name="f124" fmla="val 63021"/>
                  <a:gd name="f125" fmla="val 8638"/>
                  <a:gd name="f126" fmla="val 63128"/>
                  <a:gd name="f127" fmla="val 8757"/>
                  <a:gd name="f128" fmla="val 63235"/>
                  <a:gd name="f129" fmla="val 8864"/>
                  <a:gd name="f130" fmla="val 63223"/>
                  <a:gd name="f131" fmla="val 8983"/>
                  <a:gd name="f132" fmla="val 63342"/>
                  <a:gd name="f133" fmla="val 8995"/>
                  <a:gd name="f134" fmla="val 63330"/>
                  <a:gd name="f135" fmla="val 9042"/>
                  <a:gd name="f136" fmla="val 9126"/>
                  <a:gd name="f137" fmla="val 9161"/>
                  <a:gd name="f138" fmla="val 63437"/>
                  <a:gd name="f139" fmla="val 63402"/>
                  <a:gd name="f140" fmla="val 9269"/>
                  <a:gd name="f141" fmla="val 63521"/>
                  <a:gd name="f142" fmla="val 63509"/>
                  <a:gd name="f143" fmla="val 9316"/>
                  <a:gd name="f144" fmla="val 63497"/>
                  <a:gd name="f145" fmla="val 9388"/>
                  <a:gd name="f146" fmla="val 9435"/>
                  <a:gd name="f147" fmla="val 63616"/>
                  <a:gd name="f148" fmla="val 9447"/>
                  <a:gd name="f149" fmla="val 63604"/>
                  <a:gd name="f150" fmla="val 9483"/>
                  <a:gd name="f151" fmla="val 63592"/>
                  <a:gd name="f152" fmla="val 9566"/>
                  <a:gd name="f153" fmla="val 63580"/>
                  <a:gd name="f154" fmla="val 9602"/>
                  <a:gd name="f155" fmla="val 63664"/>
                  <a:gd name="f156" fmla="val 9614"/>
                  <a:gd name="f157" fmla="val 63747"/>
                  <a:gd name="f158" fmla="val 9781"/>
                  <a:gd name="f159" fmla="val 63818"/>
                  <a:gd name="f160" fmla="val 9947"/>
                  <a:gd name="f161" fmla="val 63902"/>
                  <a:gd name="f162" fmla="val 10114"/>
                  <a:gd name="f163" fmla="val 63973"/>
                  <a:gd name="f164" fmla="val 10233"/>
                  <a:gd name="f165" fmla="val 64045"/>
                  <a:gd name="f166" fmla="val 10364"/>
                  <a:gd name="f167" fmla="val 64056"/>
                  <a:gd name="f168" fmla="val 10507"/>
                  <a:gd name="f169" fmla="val 64152"/>
                  <a:gd name="f170" fmla="val 10519"/>
                  <a:gd name="f171" fmla="val 64140"/>
                  <a:gd name="f172" fmla="val 10554"/>
                  <a:gd name="f173" fmla="val 64116"/>
                  <a:gd name="f174" fmla="val 10638"/>
                  <a:gd name="f175" fmla="val 64104"/>
                  <a:gd name="f176" fmla="val 10674"/>
                  <a:gd name="f177" fmla="val 64128"/>
                  <a:gd name="f178" fmla="val 10685"/>
                  <a:gd name="f179" fmla="val 64176"/>
                  <a:gd name="f180" fmla="val 10697"/>
                  <a:gd name="f181" fmla="val 64199"/>
                  <a:gd name="f182" fmla="val 64259"/>
                  <a:gd name="f183" fmla="val 10947"/>
                  <a:gd name="f184" fmla="val 64354"/>
                  <a:gd name="f185" fmla="val 11197"/>
                  <a:gd name="f186" fmla="val 64473"/>
                  <a:gd name="f187" fmla="val 11436"/>
                  <a:gd name="f188" fmla="val 11495"/>
                  <a:gd name="f189" fmla="val 64485"/>
                  <a:gd name="f190" fmla="val 11614"/>
                  <a:gd name="f191" fmla="val 64497"/>
                  <a:gd name="f192" fmla="val 11674"/>
                  <a:gd name="f193" fmla="val 64592"/>
                  <a:gd name="f194" fmla="val 64580"/>
                  <a:gd name="f195" fmla="val 11709"/>
                  <a:gd name="f196" fmla="val 64557"/>
                  <a:gd name="f197" fmla="val 11781"/>
                  <a:gd name="f198" fmla="val 11817"/>
                  <a:gd name="f199" fmla="val 64723"/>
                  <a:gd name="f200" fmla="val 12007"/>
                  <a:gd name="f201" fmla="val 64664"/>
                  <a:gd name="f202" fmla="val 12305"/>
                  <a:gd name="f203" fmla="val 64771"/>
                  <a:gd name="f204" fmla="val 12531"/>
                  <a:gd name="f205" fmla="val 64818"/>
                  <a:gd name="f206" fmla="val 12638"/>
                  <a:gd name="f207" fmla="val 64842"/>
                  <a:gd name="f208" fmla="val 12757"/>
                  <a:gd name="f209" fmla="val 64854"/>
                  <a:gd name="f210" fmla="val 12876"/>
                  <a:gd name="f211" fmla="val 64949"/>
                  <a:gd name="f212" fmla="val 13138"/>
                  <a:gd name="f213" fmla="val 65009"/>
                  <a:gd name="f214" fmla="val 13400"/>
                  <a:gd name="f215" fmla="val 65033"/>
                  <a:gd name="f216" fmla="val 13674"/>
                  <a:gd name="f217" fmla="val 65116"/>
                  <a:gd name="f218" fmla="val 13793"/>
                  <a:gd name="f219" fmla="val 65092"/>
                  <a:gd name="f220" fmla="val 13948"/>
                  <a:gd name="f221" fmla="val 65104"/>
                  <a:gd name="f222" fmla="val 14079"/>
                  <a:gd name="f223" fmla="val 65164"/>
                  <a:gd name="f224" fmla="val 65176"/>
                  <a:gd name="f225" fmla="val 14269"/>
                  <a:gd name="f226" fmla="val 65188"/>
                  <a:gd name="f227" fmla="val 14460"/>
                  <a:gd name="f228" fmla="val 65211"/>
                  <a:gd name="f229" fmla="val 14650"/>
                  <a:gd name="f230" fmla="val 65271"/>
                  <a:gd name="f231" fmla="val 14757"/>
                  <a:gd name="f232" fmla="val 14900"/>
                  <a:gd name="f233" fmla="val 65295"/>
                  <a:gd name="f234" fmla="val 15019"/>
                  <a:gd name="f235" fmla="val 65366"/>
                  <a:gd name="f236" fmla="val 15246"/>
                  <a:gd name="f237" fmla="val 15496"/>
                  <a:gd name="f238" fmla="val 65390"/>
                  <a:gd name="f239" fmla="val 15734"/>
                  <a:gd name="f240" fmla="val 65461"/>
                  <a:gd name="f241" fmla="val 15888"/>
                  <a:gd name="f242" fmla="val 65450"/>
                  <a:gd name="f243" fmla="val 16055"/>
                  <a:gd name="f244" fmla="val 16222"/>
                  <a:gd name="f245" fmla="val 65521"/>
                  <a:gd name="f246" fmla="val 16508"/>
                  <a:gd name="f247" fmla="val 65545"/>
                  <a:gd name="f248" fmla="val 16805"/>
                  <a:gd name="f249" fmla="val 65557"/>
                  <a:gd name="f250" fmla="val 17103"/>
                  <a:gd name="f251" fmla="val 65616"/>
                  <a:gd name="f252" fmla="val 17389"/>
                  <a:gd name="f253" fmla="val 65628"/>
                  <a:gd name="f254" fmla="val 17686"/>
                  <a:gd name="f255" fmla="val 65652"/>
                  <a:gd name="f256" fmla="val 17972"/>
                  <a:gd name="f257" fmla="val 65747"/>
                  <a:gd name="f258" fmla="val 18353"/>
                  <a:gd name="f259" fmla="val 65711"/>
                  <a:gd name="f260" fmla="val 18746"/>
                  <a:gd name="f261" fmla="val 65735"/>
                  <a:gd name="f262" fmla="val 19139"/>
                  <a:gd name="f263" fmla="val 65795"/>
                  <a:gd name="f264" fmla="val 19151"/>
                  <a:gd name="f265" fmla="val 19615"/>
                  <a:gd name="f266" fmla="val 65842"/>
                  <a:gd name="f267" fmla="val 20079"/>
                  <a:gd name="f268" fmla="val 20544"/>
                  <a:gd name="f269" fmla="val 65902"/>
                  <a:gd name="f270" fmla="val 20556"/>
                  <a:gd name="f271" fmla="val 20806"/>
                  <a:gd name="f272" fmla="val 65914"/>
                  <a:gd name="f273" fmla="val 21068"/>
                  <a:gd name="f274" fmla="val 65938"/>
                  <a:gd name="f275" fmla="val 21330"/>
                  <a:gd name="f276" fmla="val 66045"/>
                  <a:gd name="f277" fmla="val 21723"/>
                  <a:gd name="f278" fmla="val 65950"/>
                  <a:gd name="f279" fmla="val 22151"/>
                  <a:gd name="f280" fmla="val 66057"/>
                  <a:gd name="f281" fmla="val 22544"/>
                  <a:gd name="f282" fmla="val 66092"/>
                  <a:gd name="f283" fmla="val 23116"/>
                  <a:gd name="f284" fmla="val 66176"/>
                  <a:gd name="f285" fmla="val 23687"/>
                  <a:gd name="f286" fmla="val 66212"/>
                  <a:gd name="f287" fmla="val 24259"/>
                  <a:gd name="f288" fmla="val 66307"/>
                  <a:gd name="f289" fmla="val 24687"/>
                  <a:gd name="f290" fmla="val 66235"/>
                  <a:gd name="f291" fmla="val 25140"/>
                  <a:gd name="f292" fmla="val 66331"/>
                  <a:gd name="f293" fmla="val 25568"/>
                  <a:gd name="f294" fmla="val 66378"/>
                  <a:gd name="f295" fmla="val 26318"/>
                  <a:gd name="f296" fmla="val 66438"/>
                  <a:gd name="f297" fmla="val 27068"/>
                  <a:gd name="f298" fmla="val 66473"/>
                  <a:gd name="f299" fmla="val 27818"/>
                  <a:gd name="f300" fmla="val 66581"/>
                  <a:gd name="f301" fmla="val 28307"/>
                  <a:gd name="f302" fmla="val 66485"/>
                  <a:gd name="f303" fmla="val 28807"/>
                  <a:gd name="f304" fmla="val 66604"/>
                  <a:gd name="f305" fmla="val 29295"/>
                  <a:gd name="f306" fmla="val 66652"/>
                  <a:gd name="f307" fmla="val 29652"/>
                  <a:gd name="f308" fmla="val 30009"/>
                  <a:gd name="f309" fmla="val 66700"/>
                  <a:gd name="f310" fmla="val 30355"/>
                  <a:gd name="f311" fmla="val 66735"/>
                  <a:gd name="f312" fmla="val 30688"/>
                  <a:gd name="f313" fmla="val 66676"/>
                  <a:gd name="f314" fmla="val 31021"/>
                  <a:gd name="f315" fmla="val 66783"/>
                  <a:gd name="f316" fmla="val 31343"/>
                  <a:gd name="f317" fmla="val 66807"/>
                  <a:gd name="f318" fmla="val 31819"/>
                  <a:gd name="f319" fmla="val 66795"/>
                  <a:gd name="f320" fmla="val 32307"/>
                  <a:gd name="f321" fmla="val 66854"/>
                  <a:gd name="f322" fmla="val 32795"/>
                  <a:gd name="f323" fmla="val 66890"/>
                  <a:gd name="f324" fmla="val 33545"/>
                  <a:gd name="f325" fmla="val 34295"/>
                  <a:gd name="f326" fmla="val 66866"/>
                  <a:gd name="f327" fmla="val 35046"/>
                  <a:gd name="f328" fmla="val 35057"/>
                  <a:gd name="f329" fmla="val 66819"/>
                  <a:gd name="f330" fmla="val 35617"/>
                  <a:gd name="f331" fmla="val 36165"/>
                  <a:gd name="f332" fmla="val 36724"/>
                  <a:gd name="f333" fmla="val 66712"/>
                  <a:gd name="f334" fmla="val 36951"/>
                  <a:gd name="f335" fmla="val 66723"/>
                  <a:gd name="f336" fmla="val 37201"/>
                  <a:gd name="f337" fmla="val 37439"/>
                  <a:gd name="f338" fmla="val 37748"/>
                  <a:gd name="f339" fmla="val 38094"/>
                  <a:gd name="f340" fmla="val 66569"/>
                  <a:gd name="f341" fmla="val 38391"/>
                  <a:gd name="f342" fmla="val 66545"/>
                  <a:gd name="f343" fmla="val 38510"/>
                  <a:gd name="f344" fmla="val 66533"/>
                  <a:gd name="f345" fmla="val 38641"/>
                  <a:gd name="f346" fmla="val 66521"/>
                  <a:gd name="f347" fmla="val 38772"/>
                  <a:gd name="f348" fmla="val 66450"/>
                  <a:gd name="f349" fmla="val 38963"/>
                  <a:gd name="f350" fmla="val 39177"/>
                  <a:gd name="f351" fmla="val 66426"/>
                  <a:gd name="f352" fmla="val 39391"/>
                  <a:gd name="f353" fmla="val 66354"/>
                  <a:gd name="f354" fmla="val 39558"/>
                  <a:gd name="f355" fmla="val 39737"/>
                  <a:gd name="f356" fmla="val 39903"/>
                  <a:gd name="f357" fmla="val 66271"/>
                  <a:gd name="f358" fmla="val 40058"/>
                  <a:gd name="f359" fmla="val 66259"/>
                  <a:gd name="f360" fmla="val 40213"/>
                  <a:gd name="f361" fmla="val 66247"/>
                  <a:gd name="f362" fmla="val 40368"/>
                  <a:gd name="f363" fmla="val 66200"/>
                  <a:gd name="f364" fmla="val 40511"/>
                  <a:gd name="f365" fmla="val 40665"/>
                  <a:gd name="f366" fmla="val 66152"/>
                  <a:gd name="f367" fmla="val 40808"/>
                  <a:gd name="f368" fmla="val 66104"/>
                  <a:gd name="f369" fmla="val 40951"/>
                  <a:gd name="f370" fmla="val 66081"/>
                  <a:gd name="f371" fmla="val 41094"/>
                  <a:gd name="f372" fmla="val 41249"/>
                  <a:gd name="f373" fmla="val 42451"/>
                  <a:gd name="f374" fmla="val 43594"/>
                  <a:gd name="f375" fmla="val 64187"/>
                  <a:gd name="f376" fmla="val 44440"/>
                  <a:gd name="f377" fmla="val 63318"/>
                  <a:gd name="f378" fmla="val 45142"/>
                  <a:gd name="f379" fmla="val 62247"/>
                  <a:gd name="f380" fmla="val 45559"/>
                  <a:gd name="f381" fmla="val 61163"/>
                  <a:gd name="f382" fmla="val 45809"/>
                  <a:gd name="f383" fmla="val 60544"/>
                  <a:gd name="f384" fmla="val 45940"/>
                  <a:gd name="f385" fmla="val 59913"/>
                  <a:gd name="f386" fmla="val 45964"/>
                  <a:gd name="f387" fmla="val 59282"/>
                  <a:gd name="f388" fmla="val 46071"/>
                  <a:gd name="f389" fmla="val 58711"/>
                  <a:gd name="f390" fmla="val 46142"/>
                  <a:gd name="f391" fmla="val 58151"/>
                  <a:gd name="f392" fmla="val 46285"/>
                  <a:gd name="f393" fmla="val 57579"/>
                  <a:gd name="f394" fmla="val 46356"/>
                  <a:gd name="f395" fmla="val 53805"/>
                  <a:gd name="f396" fmla="val 46583"/>
                  <a:gd name="f397" fmla="val 50055"/>
                  <a:gd name="f398" fmla="val 47035"/>
                  <a:gd name="f399" fmla="val 46280"/>
                  <a:gd name="f400" fmla="val 47261"/>
                  <a:gd name="f401" fmla="val 45780"/>
                  <a:gd name="f402" fmla="val 47357"/>
                  <a:gd name="f403" fmla="val 45280"/>
                  <a:gd name="f404" fmla="val 47297"/>
                  <a:gd name="f405" fmla="val 44780"/>
                  <a:gd name="f406" fmla="val 47369"/>
                  <a:gd name="f407" fmla="val 44423"/>
                  <a:gd name="f408" fmla="val 47416"/>
                  <a:gd name="f409" fmla="val 44078"/>
                  <a:gd name="f410" fmla="val 47404"/>
                  <a:gd name="f411" fmla="val 43721"/>
                  <a:gd name="f412" fmla="val 43220"/>
                  <a:gd name="f413" fmla="val 47427"/>
                  <a:gd name="f414" fmla="val 42720"/>
                  <a:gd name="f415" fmla="val 47501"/>
                  <a:gd name="f416" fmla="val 42220"/>
                  <a:gd name="f417" fmla="val 42184"/>
                  <a:gd name="f418" fmla="val 42149"/>
                  <a:gd name="f419" fmla="val 47500"/>
                  <a:gd name="f420" fmla="val 42113"/>
                  <a:gd name="f421" fmla="val 47499"/>
                  <a:gd name="f422" fmla="val 42074"/>
                  <a:gd name="f423" fmla="val 42035"/>
                  <a:gd name="f424" fmla="val 41996"/>
                  <a:gd name="f425" fmla="val 41336"/>
                  <a:gd name="f426" fmla="val 40676"/>
                  <a:gd name="f427" fmla="val 47584"/>
                  <a:gd name="f428" fmla="val 40016"/>
                  <a:gd name="f429" fmla="val 39977"/>
                  <a:gd name="f430" fmla="val 39938"/>
                  <a:gd name="f431" fmla="val 47583"/>
                  <a:gd name="f432" fmla="val 39899"/>
                  <a:gd name="f433" fmla="val 38982"/>
                  <a:gd name="f434" fmla="val 47619"/>
                  <a:gd name="f435" fmla="val 38065"/>
                  <a:gd name="f436" fmla="val 37148"/>
                  <a:gd name="f437" fmla="val 47666"/>
                  <a:gd name="f438" fmla="val 36101"/>
                  <a:gd name="f439" fmla="val 47690"/>
                  <a:gd name="f440" fmla="val 35065"/>
                  <a:gd name="f441" fmla="val 47678"/>
                  <a:gd name="f442" fmla="val 34017"/>
                  <a:gd name="f443" fmla="val 47714"/>
                  <a:gd name="f444" fmla="val 33386"/>
                  <a:gd name="f445" fmla="val 47761"/>
                  <a:gd name="f446" fmla="val 32751"/>
                  <a:gd name="f447" fmla="val 47766"/>
                  <a:gd name="f448" fmla="val 32117"/>
                  <a:gd name="f449" fmla="val 31930"/>
                  <a:gd name="f450" fmla="val 31742"/>
                  <a:gd name="f451" fmla="val 31555"/>
                  <a:gd name="f452" fmla="val 31252"/>
                  <a:gd name="f453" fmla="val 30949"/>
                  <a:gd name="f454" fmla="val 47767"/>
                  <a:gd name="f455" fmla="val 30648"/>
                  <a:gd name="f456" fmla="val 47773"/>
                  <a:gd name="f457" fmla="val 30369"/>
                  <a:gd name="f458" fmla="val 47769"/>
                  <a:gd name="f459" fmla="val 30090"/>
                  <a:gd name="f460" fmla="val 29812"/>
                  <a:gd name="f461" fmla="val 29394"/>
                  <a:gd name="f462" fmla="val 28976"/>
                  <a:gd name="f463" fmla="val 47770"/>
                  <a:gd name="f464" fmla="val 28559"/>
                  <a:gd name="f465" fmla="val 27864"/>
                  <a:gd name="f466" fmla="val 27171"/>
                  <a:gd name="f467" fmla="val 26480"/>
                  <a:gd name="f468" fmla="val 25718"/>
                  <a:gd name="f469" fmla="val 24968"/>
                  <a:gd name="f470" fmla="val 47702"/>
                  <a:gd name="f471" fmla="val 24218"/>
                  <a:gd name="f472" fmla="val 23611"/>
                  <a:gd name="f473" fmla="val 47559"/>
                  <a:gd name="f474" fmla="val 22992"/>
                  <a:gd name="f475" fmla="val 47642"/>
                  <a:gd name="f476" fmla="val 22373"/>
                  <a:gd name="f477" fmla="val 47547"/>
                  <a:gd name="f478" fmla="val 19682"/>
                  <a:gd name="f479" fmla="val 47392"/>
                  <a:gd name="f480" fmla="val 17003"/>
                  <a:gd name="f481" fmla="val 47118"/>
                  <a:gd name="f482" fmla="val 14348"/>
                  <a:gd name="f483" fmla="val 46678"/>
                  <a:gd name="f484" fmla="val 14300"/>
                  <a:gd name="f485" fmla="val 46642"/>
                  <a:gd name="f486" fmla="val 12300"/>
                  <a:gd name="f487" fmla="val 46333"/>
                  <a:gd name="f488" fmla="val 10312"/>
                  <a:gd name="f489" fmla="val 45821"/>
                  <a:gd name="f490" fmla="val 8502"/>
                  <a:gd name="f491" fmla="val 44904"/>
                  <a:gd name="f492" fmla="val 8454"/>
                  <a:gd name="f493" fmla="val 44880"/>
                  <a:gd name="f494" fmla="val 8359"/>
                  <a:gd name="f495" fmla="val 44832"/>
                  <a:gd name="f496" fmla="val 8311"/>
                  <a:gd name="f497" fmla="val 44821"/>
                  <a:gd name="f498" fmla="val 6752"/>
                  <a:gd name="f499" fmla="val 44106"/>
                  <a:gd name="f500" fmla="val 5478"/>
                  <a:gd name="f501" fmla="val 42856"/>
                  <a:gd name="f502" fmla="val 4609"/>
                  <a:gd name="f503" fmla="val 41392"/>
                  <a:gd name="f504" fmla="val 3597"/>
                  <a:gd name="f505" fmla="val 39749"/>
                  <a:gd name="f506" fmla="val 3073"/>
                  <a:gd name="f507" fmla="val 37867"/>
                  <a:gd name="f508" fmla="val 2739"/>
                  <a:gd name="f509" fmla="val 35974"/>
                  <a:gd name="f510" fmla="val 2394"/>
                  <a:gd name="f511" fmla="val 34045"/>
                  <a:gd name="f512" fmla="val 1942"/>
                  <a:gd name="f513" fmla="val 32140"/>
                  <a:gd name="f514" fmla="val 1739"/>
                  <a:gd name="f515" fmla="val 30188"/>
                  <a:gd name="f516" fmla="val 1537"/>
                  <a:gd name="f517" fmla="val 28247"/>
                  <a:gd name="f518" fmla="val 1561"/>
                  <a:gd name="f519" fmla="val 26283"/>
                  <a:gd name="f520" fmla="val 1703"/>
                  <a:gd name="f521" fmla="val 24330"/>
                  <a:gd name="f522" fmla="val 21794"/>
                  <a:gd name="f523" fmla="val 1965"/>
                  <a:gd name="f524" fmla="val 19234"/>
                  <a:gd name="f525" fmla="val 2227"/>
                  <a:gd name="f526" fmla="val 16686"/>
                  <a:gd name="f527" fmla="val 2454"/>
                  <a:gd name="f528" fmla="val 14376"/>
                  <a:gd name="f529" fmla="val 2811"/>
                  <a:gd name="f530" fmla="val 12067"/>
                  <a:gd name="f531" fmla="val 3525"/>
                  <a:gd name="f532" fmla="val 9840"/>
                  <a:gd name="f533" fmla="val 3835"/>
                  <a:gd name="f534" fmla="val 8876"/>
                  <a:gd name="f535" fmla="val 4251"/>
                  <a:gd name="f536" fmla="val 7923"/>
                  <a:gd name="f537" fmla="val 4882"/>
                  <a:gd name="f538" fmla="val 7114"/>
                  <a:gd name="f539" fmla="val 5609"/>
                  <a:gd name="f540" fmla="val 6173"/>
                  <a:gd name="f541" fmla="val 6561"/>
                  <a:gd name="f542" fmla="val 5411"/>
                  <a:gd name="f543" fmla="val 7621"/>
                  <a:gd name="f544" fmla="val 4875"/>
                  <a:gd name="f545" fmla="val 7811"/>
                  <a:gd name="f546" fmla="val 4768"/>
                  <a:gd name="f547" fmla="val 8014"/>
                  <a:gd name="f548" fmla="val 4661"/>
                  <a:gd name="f549" fmla="val 8216"/>
                  <a:gd name="f550" fmla="val 4566"/>
                  <a:gd name="f551" fmla="val 8288"/>
                  <a:gd name="f552" fmla="val 4542"/>
                  <a:gd name="f553" fmla="val 8347"/>
                  <a:gd name="f554" fmla="val 4518"/>
                  <a:gd name="f555" fmla="val 8419"/>
                  <a:gd name="f556" fmla="val 4482"/>
                  <a:gd name="f557" fmla="val 8550"/>
                  <a:gd name="f558" fmla="val 4423"/>
                  <a:gd name="f559" fmla="val 8692"/>
                  <a:gd name="f560" fmla="val 4363"/>
                  <a:gd name="f561" fmla="val 8835"/>
                  <a:gd name="f562" fmla="val 8966"/>
                  <a:gd name="f563" fmla="val 4256"/>
                  <a:gd name="f564" fmla="val 9097"/>
                  <a:gd name="f565" fmla="val 4208"/>
                  <a:gd name="f566" fmla="val 9228"/>
                  <a:gd name="f567" fmla="val 4161"/>
                  <a:gd name="f568" fmla="val 9716"/>
                  <a:gd name="f569" fmla="val 3982"/>
                  <a:gd name="f570" fmla="val 10216"/>
                  <a:gd name="f571" fmla="val 3839"/>
                  <a:gd name="f572" fmla="val 10716"/>
                  <a:gd name="f573" fmla="val 3696"/>
                  <a:gd name="f574" fmla="val 11014"/>
                  <a:gd name="f575" fmla="val 3613"/>
                  <a:gd name="f576" fmla="val 11312"/>
                  <a:gd name="f577" fmla="val 3530"/>
                  <a:gd name="f578" fmla="val 11621"/>
                  <a:gd name="f579" fmla="val 3458"/>
                  <a:gd name="f580" fmla="val 11883"/>
                  <a:gd name="f581" fmla="val 3387"/>
                  <a:gd name="f582" fmla="val 12157"/>
                  <a:gd name="f583" fmla="val 3327"/>
                  <a:gd name="f584" fmla="val 12431"/>
                  <a:gd name="f585" fmla="val 3280"/>
                  <a:gd name="f586" fmla="val 12693"/>
                  <a:gd name="f587" fmla="val 3208"/>
                  <a:gd name="f588" fmla="val 12955"/>
                  <a:gd name="f589" fmla="val 3161"/>
                  <a:gd name="f590" fmla="val 13229"/>
                  <a:gd name="f591" fmla="val 3113"/>
                  <a:gd name="f592" fmla="val 13383"/>
                  <a:gd name="f593" fmla="val 3054"/>
                  <a:gd name="f594" fmla="val 13550"/>
                  <a:gd name="f595" fmla="val 3042"/>
                  <a:gd name="f596" fmla="val 13717"/>
                  <a:gd name="f597" fmla="val 13884"/>
                  <a:gd name="f598" fmla="val 2970"/>
                  <a:gd name="f599" fmla="val 14050"/>
                  <a:gd name="f600" fmla="val 14217"/>
                  <a:gd name="f601" fmla="val 2934"/>
                  <a:gd name="f602" fmla="val 14860"/>
                  <a:gd name="f603" fmla="val 2815"/>
                  <a:gd name="f604" fmla="val 15515"/>
                  <a:gd name="f605" fmla="val 2708"/>
                  <a:gd name="f606" fmla="val 16170"/>
                  <a:gd name="f607" fmla="val 2673"/>
                  <a:gd name="f608" fmla="val 17455"/>
                  <a:gd name="f609" fmla="val 2470"/>
                  <a:gd name="f610" fmla="val 18777"/>
                  <a:gd name="f611" fmla="val 2411"/>
                  <a:gd name="f612" fmla="val 20087"/>
                  <a:gd name="f613" fmla="val 2315"/>
                  <a:gd name="f614" fmla="val 20539"/>
                  <a:gd name="f615" fmla="val 21003"/>
                  <a:gd name="f616" fmla="val 21468"/>
                  <a:gd name="f617" fmla="val 21456"/>
                  <a:gd name="f618" fmla="val 2184"/>
                  <a:gd name="f619" fmla="val 22623"/>
                  <a:gd name="f620" fmla="val 2161"/>
                  <a:gd name="f621" fmla="val 23790"/>
                  <a:gd name="f622" fmla="val 2137"/>
                  <a:gd name="f623" fmla="val 24956"/>
                  <a:gd name="f624" fmla="val 2113"/>
                  <a:gd name="f625" fmla="val 25585"/>
                  <a:gd name="f626" fmla="val 2067"/>
                  <a:gd name="f627" fmla="val 26215"/>
                  <a:gd name="f628" fmla="val 28468"/>
                  <a:gd name="f629" fmla="val 27027"/>
                  <a:gd name="f630" fmla="val 25587"/>
                  <a:gd name="f631" fmla="val 41"/>
                  <a:gd name="f632" fmla="val 24147"/>
                  <a:gd name="f633" fmla="val 113"/>
                  <a:gd name="f634" fmla="val 22575"/>
                  <a:gd name="f635" fmla="val 232"/>
                  <a:gd name="f636" fmla="val 172"/>
                  <a:gd name="f637" fmla="val 19444"/>
                  <a:gd name="f638" fmla="val 17503"/>
                  <a:gd name="f639" fmla="val 15562"/>
                  <a:gd name="f640" fmla="val 398"/>
                  <a:gd name="f641" fmla="val 13645"/>
                  <a:gd name="f642" fmla="val 660"/>
                  <a:gd name="f643" fmla="val 13467"/>
                  <a:gd name="f644" fmla="val 732"/>
                  <a:gd name="f645" fmla="val 13264"/>
                  <a:gd name="f646" fmla="val 13086"/>
                  <a:gd name="f647" fmla="val 744"/>
                  <a:gd name="f648" fmla="val 13074"/>
                  <a:gd name="f649" fmla="val 803"/>
                  <a:gd name="f650" fmla="val 12931"/>
                  <a:gd name="f651" fmla="val 815"/>
                  <a:gd name="f652" fmla="val 12788"/>
                  <a:gd name="f653" fmla="val 12645"/>
                  <a:gd name="f654" fmla="val 827"/>
                  <a:gd name="f655" fmla="val 12633"/>
                  <a:gd name="f656" fmla="val 899"/>
                  <a:gd name="f657" fmla="val 12491"/>
                  <a:gd name="f658" fmla="val 12336"/>
                  <a:gd name="f659" fmla="val 910"/>
                  <a:gd name="f660" fmla="val 12205"/>
                  <a:gd name="f661" fmla="val 922"/>
                  <a:gd name="f662" fmla="val 12193"/>
                  <a:gd name="f663" fmla="val 982"/>
                  <a:gd name="f664" fmla="val 12086"/>
                  <a:gd name="f665" fmla="val 994"/>
                  <a:gd name="f666" fmla="val 11979"/>
                  <a:gd name="f667" fmla="val 1006"/>
                  <a:gd name="f668" fmla="val 11871"/>
                  <a:gd name="f669" fmla="val 1018"/>
                  <a:gd name="f670" fmla="val 11752"/>
                  <a:gd name="f671" fmla="val 1065"/>
                  <a:gd name="f672" fmla="val 11633"/>
                  <a:gd name="f673" fmla="val 1089"/>
                  <a:gd name="f674" fmla="val 11514"/>
                  <a:gd name="f675" fmla="val 1113"/>
                  <a:gd name="f676" fmla="val 11395"/>
                  <a:gd name="f677" fmla="val 1149"/>
                  <a:gd name="f678" fmla="val 11276"/>
                  <a:gd name="f679" fmla="val 1172"/>
                  <a:gd name="f680" fmla="val 11157"/>
                  <a:gd name="f681" fmla="val 1196"/>
                  <a:gd name="f682" fmla="val 10955"/>
                  <a:gd name="f683" fmla="val 1268"/>
                  <a:gd name="f684" fmla="val 10740"/>
                  <a:gd name="f685" fmla="val 1327"/>
                  <a:gd name="f686" fmla="val 10538"/>
                  <a:gd name="f687" fmla="val 1375"/>
                  <a:gd name="f688" fmla="val 10443"/>
                  <a:gd name="f689" fmla="val 1410"/>
                  <a:gd name="f690" fmla="val 10347"/>
                  <a:gd name="f691" fmla="val 1434"/>
                  <a:gd name="f692" fmla="val 10252"/>
                  <a:gd name="f693" fmla="val 1458"/>
                  <a:gd name="f694" fmla="val 9907"/>
                  <a:gd name="f695" fmla="val 1577"/>
                  <a:gd name="f696" fmla="val 9550"/>
                  <a:gd name="f697" fmla="val 1696"/>
                  <a:gd name="f698" fmla="val 9192"/>
                  <a:gd name="f699" fmla="val 1815"/>
                  <a:gd name="f700" fmla="val 9050"/>
                  <a:gd name="f701" fmla="val 1875"/>
                  <a:gd name="f702" fmla="val 8907"/>
                  <a:gd name="f703" fmla="val 1934"/>
                  <a:gd name="f704" fmla="val 8752"/>
                  <a:gd name="f705" fmla="val 1994"/>
                  <a:gd name="f706" fmla="val 8026"/>
                  <a:gd name="f707" fmla="val 2280"/>
                  <a:gd name="f708" fmla="val 7323"/>
                  <a:gd name="f709" fmla="val 2625"/>
                  <a:gd name="f710" fmla="val 6645"/>
                  <a:gd name="f711" fmla="val 3018"/>
                  <a:gd name="f712" fmla="val 5728"/>
                  <a:gd name="f713" fmla="val 3542"/>
                  <a:gd name="f714" fmla="val 4847"/>
                  <a:gd name="f715" fmla="val 4149"/>
                  <a:gd name="f716" fmla="val 4132"/>
                  <a:gd name="f717" fmla="val 4947"/>
                  <a:gd name="f718" fmla="val 2894"/>
                  <a:gd name="f719" fmla="val 6233"/>
                  <a:gd name="f720" fmla="val 7864"/>
                  <a:gd name="f721" fmla="val 1596"/>
                  <a:gd name="f722" fmla="val 489"/>
                  <a:gd name="f723" fmla="val 13412"/>
                  <a:gd name="f724" fmla="val 179"/>
                  <a:gd name="f725" fmla="val 17424"/>
                  <a:gd name="f726" fmla="val 21401"/>
                  <a:gd name="f727" fmla="val 191"/>
                  <a:gd name="f728" fmla="val 22354"/>
                  <a:gd name="f729" fmla="val 72"/>
                  <a:gd name="f730" fmla="val 23294"/>
                  <a:gd name="f731" fmla="val 84"/>
                  <a:gd name="f732" fmla="val 24247"/>
                  <a:gd name="f733" fmla="val 96"/>
                  <a:gd name="f734" fmla="val 24961"/>
                  <a:gd name="f735" fmla="val 1"/>
                  <a:gd name="f736" fmla="val 25675"/>
                  <a:gd name="f737" fmla="val 37"/>
                  <a:gd name="f738" fmla="val 26390"/>
                  <a:gd name="f739" fmla="val 26711"/>
                  <a:gd name="f740" fmla="val 60"/>
                  <a:gd name="f741" fmla="val 27033"/>
                  <a:gd name="f742" fmla="val 27354"/>
                  <a:gd name="f743" fmla="val 29509"/>
                  <a:gd name="f744" fmla="val 334"/>
                  <a:gd name="f745" fmla="val 31664"/>
                  <a:gd name="f746" fmla="val 763"/>
                  <a:gd name="f747" fmla="val 33772"/>
                  <a:gd name="f748" fmla="val 1203"/>
                  <a:gd name="f749" fmla="val 35879"/>
                  <a:gd name="f750" fmla="val 1477"/>
                  <a:gd name="f751" fmla="val 38046"/>
                  <a:gd name="f752" fmla="val 2180"/>
                  <a:gd name="f753" fmla="val 40094"/>
                  <a:gd name="f754" fmla="val 41713"/>
                  <a:gd name="f755" fmla="val 3477"/>
                  <a:gd name="f756" fmla="val 43344"/>
                  <a:gd name="f757" fmla="val 4728"/>
                  <a:gd name="f758" fmla="val 44559"/>
                  <a:gd name="f759" fmla="val 5775"/>
                  <a:gd name="f760" fmla="val 45666"/>
                  <a:gd name="f761" fmla="val 7133"/>
                  <a:gd name="f762" fmla="val 46404"/>
                  <a:gd name="f763" fmla="val 8514"/>
                  <a:gd name="f764" fmla="val 46988"/>
                  <a:gd name="f765" fmla="val 47785"/>
                  <a:gd name="f766" fmla="val 12133"/>
                  <a:gd name="f767" fmla="val 48190"/>
                  <a:gd name="f768" fmla="val 14003"/>
                  <a:gd name="f769" fmla="val 48535"/>
                  <a:gd name="f770" fmla="val 14181"/>
                  <a:gd name="f771" fmla="val 48559"/>
                  <a:gd name="f772" fmla="val 48583"/>
                  <a:gd name="f773" fmla="val 14526"/>
                  <a:gd name="f774" fmla="val 48631"/>
                  <a:gd name="f775" fmla="val 16872"/>
                  <a:gd name="f776" fmla="val 49000"/>
                  <a:gd name="f777" fmla="val 19229"/>
                  <a:gd name="f778" fmla="val 49238"/>
                  <a:gd name="f779" fmla="val 21587"/>
                  <a:gd name="f780" fmla="val 49404"/>
                  <a:gd name="f781" fmla="val 22087"/>
                  <a:gd name="f782" fmla="val 49488"/>
                  <a:gd name="f783" fmla="val 22599"/>
                  <a:gd name="f784" fmla="val 49440"/>
                  <a:gd name="f785" fmla="val 23099"/>
                  <a:gd name="f786" fmla="val 23944"/>
                  <a:gd name="f787" fmla="val 49595"/>
                  <a:gd name="f788" fmla="val 24813"/>
                  <a:gd name="f789" fmla="val 49512"/>
                  <a:gd name="f790" fmla="val 25671"/>
                  <a:gd name="f791" fmla="val 49619"/>
                  <a:gd name="f792" fmla="val 26885"/>
                  <a:gd name="f793" fmla="val 49637"/>
                  <a:gd name="f794" fmla="val 28100"/>
                  <a:gd name="f795" fmla="val 29314"/>
                  <a:gd name="f796" fmla="val 30528"/>
                  <a:gd name="f797" fmla="val 31743"/>
                  <a:gd name="f798" fmla="val 32957"/>
                  <a:gd name="f799" fmla="val 49631"/>
                  <a:gd name="f800" fmla="val 33097"/>
                  <a:gd name="f801" fmla="val 49625"/>
                  <a:gd name="f802" fmla="val 33237"/>
                  <a:gd name="f803" fmla="val 49623"/>
                  <a:gd name="f804" fmla="val 33377"/>
                  <a:gd name="f805" fmla="val 33517"/>
                  <a:gd name="f806" fmla="val 33657"/>
                  <a:gd name="f807" fmla="val 33797"/>
                  <a:gd name="f808" fmla="val 34077"/>
                  <a:gd name="f809" fmla="val 34356"/>
                  <a:gd name="f810" fmla="val 34636"/>
                  <a:gd name="f811" fmla="val 49583"/>
                  <a:gd name="f812" fmla="val 35565"/>
                  <a:gd name="f813" fmla="val 49547"/>
                  <a:gd name="f814" fmla="val 36482"/>
                  <a:gd name="f815" fmla="val 49559"/>
                  <a:gd name="f816" fmla="val 37410"/>
                  <a:gd name="f817" fmla="val 49524"/>
                  <a:gd name="f818" fmla="val 38315"/>
                  <a:gd name="f819" fmla="val 49416"/>
                  <a:gd name="f820" fmla="val 39232"/>
                  <a:gd name="f821" fmla="val 40149"/>
                  <a:gd name="f822" fmla="val 49393"/>
                  <a:gd name="f823" fmla="val 40649"/>
                  <a:gd name="f824" fmla="val 49345"/>
                  <a:gd name="f825" fmla="val 41161"/>
                  <a:gd name="f826" fmla="val 41661"/>
                  <a:gd name="f827" fmla="val 49321"/>
                  <a:gd name="f828" fmla="val 42137"/>
                  <a:gd name="f829" fmla="val 49262"/>
                  <a:gd name="f830" fmla="val 42613"/>
                  <a:gd name="f831" fmla="val 49309"/>
                  <a:gd name="f832" fmla="val 43078"/>
                  <a:gd name="f833" fmla="val 49226"/>
                  <a:gd name="f834" fmla="val 43804"/>
                  <a:gd name="f835" fmla="val 49202"/>
                  <a:gd name="f836" fmla="val 44518"/>
                  <a:gd name="f837" fmla="val 49107"/>
                  <a:gd name="f838" fmla="val 45245"/>
                  <a:gd name="f839" fmla="val 49071"/>
                  <a:gd name="f840" fmla="val 45923"/>
                  <a:gd name="f841" fmla="val 46602"/>
                  <a:gd name="f842" fmla="val 48928"/>
                  <a:gd name="f843" fmla="val 47281"/>
                  <a:gd name="f844" fmla="val 48904"/>
                  <a:gd name="f845" fmla="val 47340"/>
                  <a:gd name="f846" fmla="val 48857"/>
                  <a:gd name="f847" fmla="val 47614"/>
                  <a:gd name="f848" fmla="val 48845"/>
                  <a:gd name="f849" fmla="val 47900"/>
                  <a:gd name="f850" fmla="val 48833"/>
                  <a:gd name="f851" fmla="val 48174"/>
                  <a:gd name="f852" fmla="val 48809"/>
                  <a:gd name="f853" fmla="val 49626"/>
                  <a:gd name="f854" fmla="val 48654"/>
                  <a:gd name="f855" fmla="val 51079"/>
                  <a:gd name="f856" fmla="val 48512"/>
                  <a:gd name="f857" fmla="val 52531"/>
                  <a:gd name="f858" fmla="val 48357"/>
                  <a:gd name="f859" fmla="val 53448"/>
                  <a:gd name="f860" fmla="val 48250"/>
                  <a:gd name="f861" fmla="val 54365"/>
                  <a:gd name="f862" fmla="val 48142"/>
                  <a:gd name="f863" fmla="val 55282"/>
                  <a:gd name="f864" fmla="val 48000"/>
                  <a:gd name="f865" fmla="val 55593"/>
                  <a:gd name="f866" fmla="val 47957"/>
                  <a:gd name="f867" fmla="val 55914"/>
                  <a:gd name="f868" fmla="val 47865"/>
                  <a:gd name="f869" fmla="val 56236"/>
                  <a:gd name="f870" fmla="val 56271"/>
                  <a:gd name="f871" fmla="val 56306"/>
                  <a:gd name="f872" fmla="val 47866"/>
                  <a:gd name="f873" fmla="val 56341"/>
                  <a:gd name="f874" fmla="val 47869"/>
                  <a:gd name="f875" fmla="val 56376"/>
                  <a:gd name="f876" fmla="val 47871"/>
                  <a:gd name="f877" fmla="val 56411"/>
                  <a:gd name="f878" fmla="val 47872"/>
                  <a:gd name="f879" fmla="val 56445"/>
                  <a:gd name="f880" fmla="val 56730"/>
                  <a:gd name="f881" fmla="val 57006"/>
                  <a:gd name="f882" fmla="val 47792"/>
                  <a:gd name="f883" fmla="val 57282"/>
                  <a:gd name="f884" fmla="val 47750"/>
                  <a:gd name="f885" fmla="val 58746"/>
                  <a:gd name="f886" fmla="val 47523"/>
                  <a:gd name="f887" fmla="val 60258"/>
                  <a:gd name="f888" fmla="val 61687"/>
                  <a:gd name="f889" fmla="val 47285"/>
                  <a:gd name="f890" fmla="val 62818"/>
                  <a:gd name="f891" fmla="val 46964"/>
                  <a:gd name="f892" fmla="val 63937"/>
                  <a:gd name="f893" fmla="val 46547"/>
                  <a:gd name="f894" fmla="val 64926"/>
                  <a:gd name="f895" fmla="val 45904"/>
                  <a:gd name="f896" fmla="val 65878"/>
                  <a:gd name="f897" fmla="val 45237"/>
                  <a:gd name="f898" fmla="val 66664"/>
                  <a:gd name="f899" fmla="val 44332"/>
                  <a:gd name="f900" fmla="val 67224"/>
                  <a:gd name="f901" fmla="val 43308"/>
                  <a:gd name="f902" fmla="val 67307"/>
                  <a:gd name="f903" fmla="val 43118"/>
                  <a:gd name="f904" fmla="val 67390"/>
                  <a:gd name="f905" fmla="val 42939"/>
                  <a:gd name="f906" fmla="val 67485"/>
                  <a:gd name="f907" fmla="val 42761"/>
                  <a:gd name="f908" fmla="val 67569"/>
                  <a:gd name="f909" fmla="val 42582"/>
                  <a:gd name="f910" fmla="val 67640"/>
                  <a:gd name="f911" fmla="val 42392"/>
                  <a:gd name="f912" fmla="val 67712"/>
                  <a:gd name="f913" fmla="val 42201"/>
                  <a:gd name="f914" fmla="val 67747"/>
                  <a:gd name="f915" fmla="val 42094"/>
                  <a:gd name="f916" fmla="val 67783"/>
                  <a:gd name="f917" fmla="val 41975"/>
                  <a:gd name="f918" fmla="val 67831"/>
                  <a:gd name="f919" fmla="val 41868"/>
                  <a:gd name="f920" fmla="val 67855"/>
                  <a:gd name="f921" fmla="val 41820"/>
                  <a:gd name="f922" fmla="val 67878"/>
                  <a:gd name="f923" fmla="val 67890"/>
                  <a:gd name="f924" fmla="val 41665"/>
                  <a:gd name="f925" fmla="val 67950"/>
                  <a:gd name="f926" fmla="val 41546"/>
                  <a:gd name="f927" fmla="val 67938"/>
                  <a:gd name="f928" fmla="val 41415"/>
                  <a:gd name="f929" fmla="val 67962"/>
                  <a:gd name="f930" fmla="val 41284"/>
                  <a:gd name="f931" fmla="val 68033"/>
                  <a:gd name="f932" fmla="val 41273"/>
                  <a:gd name="f933" fmla="val 41153"/>
                  <a:gd name="f934" fmla="val 41046"/>
                  <a:gd name="f935" fmla="val 68045"/>
                  <a:gd name="f936" fmla="val 40927"/>
                  <a:gd name="f937" fmla="val 68117"/>
                  <a:gd name="f938" fmla="val 40915"/>
                  <a:gd name="f939" fmla="val 68128"/>
                  <a:gd name="f940" fmla="val 40701"/>
                  <a:gd name="f941" fmla="val 68140"/>
                  <a:gd name="f942" fmla="val 40594"/>
                  <a:gd name="f943" fmla="val 68236"/>
                  <a:gd name="f944" fmla="val 40463"/>
                  <a:gd name="f945" fmla="val 68200"/>
                  <a:gd name="f946" fmla="val 40272"/>
                  <a:gd name="f947" fmla="val 68224"/>
                  <a:gd name="f948" fmla="val 40118"/>
                  <a:gd name="f949" fmla="val 68295"/>
                  <a:gd name="f950" fmla="val 39975"/>
                  <a:gd name="f951" fmla="val 68307"/>
                  <a:gd name="f952" fmla="val 39820"/>
                  <a:gd name="f953" fmla="val 68319"/>
                  <a:gd name="f954" fmla="val 39677"/>
                  <a:gd name="f955" fmla="val 68378"/>
                  <a:gd name="f956" fmla="val 39320"/>
                  <a:gd name="f957" fmla="val 68521"/>
                  <a:gd name="f958" fmla="val 38975"/>
                  <a:gd name="f959" fmla="val 68498"/>
                  <a:gd name="f960" fmla="val 38617"/>
                  <a:gd name="f961" fmla="val 68557"/>
                  <a:gd name="f962" fmla="val 38606"/>
                  <a:gd name="f963" fmla="val 68569"/>
                  <a:gd name="f964" fmla="val 38177"/>
                  <a:gd name="f965" fmla="val 68676"/>
                  <a:gd name="f966" fmla="val 68688"/>
                  <a:gd name="f967" fmla="val 37308"/>
                  <a:gd name="f968" fmla="val 68783"/>
                  <a:gd name="f969" fmla="val 36808"/>
                  <a:gd name="f970" fmla="val 68736"/>
                  <a:gd name="f971" fmla="val 36284"/>
                  <a:gd name="f972" fmla="val 68771"/>
                  <a:gd name="f973" fmla="val 35772"/>
                  <a:gd name="f974" fmla="val 68819"/>
                  <a:gd name="f975" fmla="val 35760"/>
                  <a:gd name="f976" fmla="val 68855"/>
                  <a:gd name="f977" fmla="val 34141"/>
                  <a:gd name="f978" fmla="val 32521"/>
                  <a:gd name="f979" fmla="val 68807"/>
                  <a:gd name="f980" fmla="val 30914"/>
                  <a:gd name="f981" fmla="val 68712"/>
                  <a:gd name="f982" fmla="val 30378"/>
                  <a:gd name="f983" fmla="val 68748"/>
                  <a:gd name="f984" fmla="val 29819"/>
                  <a:gd name="f985" fmla="val 29283"/>
                  <a:gd name="f986" fmla="val 68700"/>
                  <a:gd name="f987" fmla="val 28604"/>
                  <a:gd name="f988" fmla="val 27949"/>
                  <a:gd name="f989" fmla="val 27271"/>
                  <a:gd name="f990" fmla="val 26890"/>
                  <a:gd name="f991" fmla="val 68474"/>
                  <a:gd name="f992" fmla="val 26509"/>
                  <a:gd name="f993" fmla="val 68486"/>
                  <a:gd name="f994" fmla="val 26116"/>
                  <a:gd name="f995" fmla="val 25425"/>
                  <a:gd name="f996" fmla="val 68355"/>
                  <a:gd name="f997" fmla="val 24735"/>
                  <a:gd name="f998" fmla="val 24032"/>
                  <a:gd name="f999" fmla="val 24020"/>
                  <a:gd name="f1000" fmla="val 23663"/>
                  <a:gd name="f1001" fmla="val 68283"/>
                  <a:gd name="f1002" fmla="val 23318"/>
                  <a:gd name="f1003" fmla="val 22961"/>
                  <a:gd name="f1004" fmla="val 22604"/>
                  <a:gd name="f1005" fmla="val 68188"/>
                  <a:gd name="f1006" fmla="val 22246"/>
                  <a:gd name="f1007" fmla="val 21889"/>
                  <a:gd name="f1008" fmla="val 21901"/>
                  <a:gd name="f1009" fmla="val 68176"/>
                  <a:gd name="f1010" fmla="val 21282"/>
                  <a:gd name="f1011" fmla="val 68021"/>
                  <a:gd name="f1012" fmla="val 20675"/>
                  <a:gd name="f1013" fmla="val 20068"/>
                  <a:gd name="f1014" fmla="val 67997"/>
                  <a:gd name="f1015" fmla="val 19782"/>
                  <a:gd name="f1016" fmla="val 68057"/>
                  <a:gd name="f1017" fmla="val 19484"/>
                  <a:gd name="f1018" fmla="val 19198"/>
                  <a:gd name="f1019" fmla="val 18829"/>
                  <a:gd name="f1020" fmla="val 67926"/>
                  <a:gd name="f1021" fmla="val 18448"/>
                  <a:gd name="f1022" fmla="val 18079"/>
                  <a:gd name="f1023" fmla="val 67866"/>
                  <a:gd name="f1024" fmla="val 18067"/>
                  <a:gd name="f1025" fmla="val 67843"/>
                  <a:gd name="f1026" fmla="val 17674"/>
                  <a:gd name="f1027" fmla="val 67902"/>
                  <a:gd name="f1028" fmla="val 17270"/>
                  <a:gd name="f1029" fmla="val 67807"/>
                  <a:gd name="f1030" fmla="val 16877"/>
                  <a:gd name="f1031" fmla="val 16519"/>
                  <a:gd name="f1032" fmla="val 16162"/>
                  <a:gd name="f1033" fmla="val 15805"/>
                  <a:gd name="f1034" fmla="val 67700"/>
                  <a:gd name="f1035" fmla="val 15138"/>
                  <a:gd name="f1036" fmla="val 67557"/>
                  <a:gd name="f1037" fmla="val 14484"/>
                  <a:gd name="f1038" fmla="val 67438"/>
                  <a:gd name="f1039" fmla="val 13841"/>
                  <a:gd name="f1040" fmla="val 13114"/>
                  <a:gd name="f1041" fmla="val 67188"/>
                  <a:gd name="f1042" fmla="val 12424"/>
                  <a:gd name="f1043" fmla="val 66997"/>
                  <a:gd name="f1044" fmla="val 11733"/>
                  <a:gd name="f1045" fmla="val 11364"/>
                  <a:gd name="f1046" fmla="val 66688"/>
                  <a:gd name="f1047" fmla="val 11031"/>
                  <a:gd name="f1048" fmla="val 65985"/>
                  <a:gd name="f1049" fmla="val 9578"/>
                  <a:gd name="f1050" fmla="val 7578"/>
                  <a:gd name="f1051" fmla="val 63366"/>
                  <a:gd name="f1052" fmla="val 6006"/>
                  <a:gd name="f1053" fmla="val 61651"/>
                  <a:gd name="f1054" fmla="val 59937"/>
                  <a:gd name="f1055" fmla="val 4018"/>
                  <a:gd name="f1056" fmla="val 58842"/>
                  <a:gd name="f1057" fmla="val 3470"/>
                  <a:gd name="f1058" fmla="val 57722"/>
                  <a:gd name="f1059" fmla="val 56544"/>
                  <a:gd name="f1060" fmla="val 55174"/>
                  <a:gd name="f1061" fmla="val 53781"/>
                  <a:gd name="f1062" fmla="val 1839"/>
                  <a:gd name="f1063" fmla="val 52353"/>
                  <a:gd name="f1064" fmla="val 1601"/>
                  <a:gd name="f1065" fmla="val 50769"/>
                  <a:gd name="f1066" fmla="val 1303"/>
                  <a:gd name="f1067" fmla="val 49162"/>
                  <a:gd name="f1068" fmla="val 1041"/>
                  <a:gd name="f1069" fmla="val 47543"/>
                  <a:gd name="f1070" fmla="val 45745"/>
                  <a:gd name="f1071" fmla="val 887"/>
                  <a:gd name="f1072" fmla="val 43935"/>
                  <a:gd name="f1073" fmla="val 768"/>
                  <a:gd name="f1074" fmla="val 42125"/>
                  <a:gd name="f1075" fmla="val 589"/>
                  <a:gd name="f1076" fmla="val 41613"/>
                  <a:gd name="f1077" fmla="val 577"/>
                  <a:gd name="f1078" fmla="val 41113"/>
                  <a:gd name="f1079" fmla="val 518"/>
                  <a:gd name="f1080" fmla="val 40601"/>
                  <a:gd name="f1081" fmla="val 494"/>
                  <a:gd name="f1082" fmla="val 39378"/>
                  <a:gd name="f1083" fmla="val 462"/>
                  <a:gd name="f1084" fmla="val 38155"/>
                  <a:gd name="f1085" fmla="val 394"/>
                  <a:gd name="f1086" fmla="val 36931"/>
                  <a:gd name="f1087" fmla="val 36761"/>
                  <a:gd name="f1088" fmla="val 36592"/>
                  <a:gd name="f1089" fmla="val 396"/>
                  <a:gd name="f1090" fmla="val 36422"/>
                  <a:gd name="f1091" fmla="val 36343"/>
                  <a:gd name="f1092" fmla="val 400"/>
                  <a:gd name="f1093" fmla="val 36265"/>
                  <a:gd name="f1094" fmla="val 401"/>
                  <a:gd name="f1095" fmla="val 36186"/>
                  <a:gd name="f1096" fmla="val 35288"/>
                  <a:gd name="f1097" fmla="val 34392"/>
                  <a:gd name="f1098" fmla="val 283"/>
                  <a:gd name="f1099" fmla="val 33505"/>
                  <a:gd name="f1100" fmla="val 184"/>
                  <a:gd name="f1101" fmla="val 31826"/>
                  <a:gd name="f1102" fmla="val 56"/>
                  <a:gd name="f1103" fmla="val 30147"/>
                  <a:gd name="f1104" fmla="*/ f0 1 68867"/>
                  <a:gd name="f1105" fmla="*/ f1 1 49643"/>
                  <a:gd name="f1106" fmla="+- f4 0 f2"/>
                  <a:gd name="f1107" fmla="+- f3 0 f2"/>
                  <a:gd name="f1108" fmla="*/ f1107 1 68867"/>
                  <a:gd name="f1109" fmla="*/ f1106 1 49643"/>
                  <a:gd name="f1110" fmla="*/ f2 1 f1108"/>
                  <a:gd name="f1111" fmla="*/ f3 1 f1108"/>
                  <a:gd name="f1112" fmla="*/ f2 1 f1109"/>
                  <a:gd name="f1113" fmla="*/ f4 1 f1109"/>
                  <a:gd name="f1114" fmla="*/ f1110 f1104 1"/>
                  <a:gd name="f1115" fmla="*/ f1111 f1104 1"/>
                  <a:gd name="f1116" fmla="*/ f1113 f1105 1"/>
                  <a:gd name="f1117" fmla="*/ f1112 f1105 1"/>
                </a:gdLst>
                <a:ahLst/>
                <a:cxnLst>
                  <a:cxn ang="3cd4">
                    <a:pos x="hc" y="t"/>
                  </a:cxn>
                  <a:cxn ang="0">
                    <a:pos x="r" y="vc"/>
                  </a:cxn>
                  <a:cxn ang="cd4">
                    <a:pos x="hc" y="b"/>
                  </a:cxn>
                  <a:cxn ang="cd2">
                    <a:pos x="l" y="vc"/>
                  </a:cxn>
                </a:cxnLst>
                <a:rect l="f1114" t="f1117" r="f1115" b="f1116"/>
                <a:pathLst>
                  <a:path w="68867" h="49643">
                    <a:moveTo>
                      <a:pt x="f5" y="f6"/>
                    </a:moveTo>
                    <a:cubicBezTo>
                      <a:pt x="f7" y="f6"/>
                      <a:pt x="f8" y="f9"/>
                      <a:pt x="f10" y="f9"/>
                    </a:cubicBezTo>
                    <a:cubicBezTo>
                      <a:pt x="f11" y="f9"/>
                      <a:pt x="f12" y="f13"/>
                      <a:pt x="f14" y="f15"/>
                    </a:cubicBezTo>
                    <a:lnTo>
                      <a:pt x="f16" y="f17"/>
                    </a:lnTo>
                    <a:cubicBezTo>
                      <a:pt x="f18" y="f19"/>
                      <a:pt x="f20" y="f21"/>
                      <a:pt x="f22" y="f21"/>
                    </a:cubicBezTo>
                    <a:cubicBezTo>
                      <a:pt x="f23" y="f21"/>
                      <a:pt x="f24" y="f25"/>
                      <a:pt x="f26" y="f25"/>
                    </a:cubicBezTo>
                    <a:cubicBezTo>
                      <a:pt x="f27" y="f25"/>
                      <a:pt x="f28" y="f29"/>
                      <a:pt x="f30" y="f31"/>
                    </a:cubicBezTo>
                    <a:cubicBezTo>
                      <a:pt x="f32" y="f31"/>
                      <a:pt x="f33" y="f31"/>
                      <a:pt x="f34" y="f35"/>
                    </a:cubicBezTo>
                    <a:cubicBezTo>
                      <a:pt x="f36" y="f37"/>
                      <a:pt x="f38" y="f39"/>
                      <a:pt x="f40" y="f41"/>
                    </a:cubicBezTo>
                    <a:cubicBezTo>
                      <a:pt x="f42" y="f43"/>
                      <a:pt x="f44" y="f45"/>
                      <a:pt x="f46" y="f47"/>
                    </a:cubicBezTo>
                    <a:cubicBezTo>
                      <a:pt x="f48" y="f49"/>
                      <a:pt x="f50" y="f51"/>
                      <a:pt x="f52" y="f53"/>
                    </a:cubicBezTo>
                    <a:cubicBezTo>
                      <a:pt x="f54" y="f55"/>
                      <a:pt x="f56" y="f57"/>
                      <a:pt x="f58" y="f57"/>
                    </a:cubicBezTo>
                    <a:cubicBezTo>
                      <a:pt x="f59" y="f57"/>
                      <a:pt x="f60" y="f61"/>
                      <a:pt x="f62" y="f61"/>
                    </a:cubicBezTo>
                    <a:cubicBezTo>
                      <a:pt x="f63" y="f61"/>
                      <a:pt x="f64" y="f65"/>
                      <a:pt x="f66" y="f67"/>
                    </a:cubicBezTo>
                    <a:cubicBezTo>
                      <a:pt x="f68" y="f69"/>
                      <a:pt x="f70" y="f71"/>
                      <a:pt x="f72" y="f71"/>
                    </a:cubicBezTo>
                    <a:cubicBezTo>
                      <a:pt x="f73" y="f71"/>
                      <a:pt x="f74" y="f75"/>
                      <a:pt x="f76" y="f75"/>
                    </a:cubicBezTo>
                    <a:cubicBezTo>
                      <a:pt x="f77" y="f75"/>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110" y="f111"/>
                    </a:cubicBezTo>
                    <a:cubicBezTo>
                      <a:pt x="f112" y="f113"/>
                      <a:pt x="f114" y="f115"/>
                      <a:pt x="f116" y="f117"/>
                    </a:cubicBezTo>
                    <a:cubicBezTo>
                      <a:pt x="f118" y="f119"/>
                      <a:pt x="f120" y="f121"/>
                      <a:pt x="f122" y="f123"/>
                    </a:cubicBezTo>
                    <a:cubicBezTo>
                      <a:pt x="f124" y="f125"/>
                      <a:pt x="f126" y="f127"/>
                      <a:pt x="f128" y="f129"/>
                    </a:cubicBezTo>
                    <a:lnTo>
                      <a:pt x="f130" y="f131"/>
                    </a:lnTo>
                    <a:lnTo>
                      <a:pt x="f132" y="f133"/>
                    </a:lnTo>
                    <a:cubicBezTo>
                      <a:pt x="f134" y="f135"/>
                      <a:pt x="f134" y="f136"/>
                      <a:pt x="f134" y="f137"/>
                    </a:cubicBezTo>
                    <a:lnTo>
                      <a:pt x="f138" y="f137"/>
                    </a:lnTo>
                    <a:lnTo>
                      <a:pt x="f139" y="f140"/>
                    </a:lnTo>
                    <a:lnTo>
                      <a:pt x="f141" y="f140"/>
                    </a:lnTo>
                    <a:cubicBezTo>
                      <a:pt x="f142" y="f143"/>
                      <a:pt x="f144" y="f145"/>
                      <a:pt x="f144" y="f146"/>
                    </a:cubicBezTo>
                    <a:lnTo>
                      <a:pt x="f147" y="f148"/>
                    </a:lnTo>
                    <a:cubicBezTo>
                      <a:pt x="f149" y="f150"/>
                      <a:pt x="f151" y="f152"/>
                      <a:pt x="f153" y="f154"/>
                    </a:cubicBezTo>
                    <a:lnTo>
                      <a:pt x="f155" y="f156"/>
                    </a:lnTo>
                    <a:cubicBezTo>
                      <a:pt x="f157" y="f158"/>
                      <a:pt x="f159" y="f160"/>
                      <a:pt x="f161" y="f162"/>
                    </a:cubicBezTo>
                    <a:cubicBezTo>
                      <a:pt x="f163" y="f164"/>
                      <a:pt x="f165" y="f166"/>
                      <a:pt x="f167" y="f168"/>
                    </a:cubicBezTo>
                    <a:lnTo>
                      <a:pt x="f169" y="f170"/>
                    </a:lnTo>
                    <a:cubicBezTo>
                      <a:pt x="f171" y="f172"/>
                      <a:pt x="f173" y="f174"/>
                      <a:pt x="f175" y="f176"/>
                    </a:cubicBezTo>
                    <a:cubicBezTo>
                      <a:pt x="f177" y="f178"/>
                      <a:pt x="f179" y="f180"/>
                      <a:pt x="f181" y="f180"/>
                    </a:cubicBezTo>
                    <a:cubicBezTo>
                      <a:pt x="f182" y="f183"/>
                      <a:pt x="f184" y="f185"/>
                      <a:pt x="f186" y="f187"/>
                    </a:cubicBezTo>
                    <a:cubicBezTo>
                      <a:pt x="f186" y="f188"/>
                      <a:pt x="f189" y="f190"/>
                      <a:pt x="f191" y="f192"/>
                    </a:cubicBezTo>
                    <a:lnTo>
                      <a:pt x="f193" y="f192"/>
                    </a:lnTo>
                    <a:cubicBezTo>
                      <a:pt x="f194" y="f195"/>
                      <a:pt x="f196" y="f197"/>
                      <a:pt x="f196" y="f198"/>
                    </a:cubicBezTo>
                    <a:cubicBezTo>
                      <a:pt x="f199" y="f200"/>
                      <a:pt x="f201" y="f202"/>
                      <a:pt x="f203" y="f204"/>
                    </a:cubicBezTo>
                    <a:cubicBezTo>
                      <a:pt x="f205" y="f206"/>
                      <a:pt x="f207" y="f208"/>
                      <a:pt x="f209" y="f210"/>
                    </a:cubicBezTo>
                    <a:cubicBezTo>
                      <a:pt x="f211" y="f212"/>
                      <a:pt x="f213" y="f214"/>
                      <a:pt x="f215" y="f216"/>
                    </a:cubicBezTo>
                    <a:cubicBezTo>
                      <a:pt x="f217" y="f218"/>
                      <a:pt x="f219" y="f220"/>
                      <a:pt x="f221" y="f222"/>
                    </a:cubicBezTo>
                    <a:lnTo>
                      <a:pt x="f223" y="f222"/>
                    </a:lnTo>
                    <a:cubicBezTo>
                      <a:pt x="f224" y="f225"/>
                      <a:pt x="f226" y="f227"/>
                      <a:pt x="f228" y="f229"/>
                    </a:cubicBezTo>
                    <a:cubicBezTo>
                      <a:pt x="f230" y="f231"/>
                      <a:pt x="f230" y="f232"/>
                      <a:pt x="f233" y="f234"/>
                    </a:cubicBezTo>
                    <a:cubicBezTo>
                      <a:pt x="f235" y="f236"/>
                      <a:pt x="f235" y="f237"/>
                      <a:pt x="f238" y="f239"/>
                    </a:cubicBezTo>
                    <a:cubicBezTo>
                      <a:pt x="f240" y="f241"/>
                      <a:pt x="f242" y="f243"/>
                      <a:pt x="f242" y="f244"/>
                    </a:cubicBezTo>
                    <a:lnTo>
                      <a:pt x="f245" y="f244"/>
                    </a:lnTo>
                    <a:cubicBezTo>
                      <a:pt x="f245" y="f246"/>
                      <a:pt x="f247" y="f248"/>
                      <a:pt x="f249" y="f250"/>
                    </a:cubicBezTo>
                    <a:lnTo>
                      <a:pt x="f251" y="f250"/>
                    </a:lnTo>
                    <a:cubicBezTo>
                      <a:pt x="f251" y="f252"/>
                      <a:pt x="f253" y="f254"/>
                      <a:pt x="f255" y="f256"/>
                    </a:cubicBezTo>
                    <a:cubicBezTo>
                      <a:pt x="f257" y="f258"/>
                      <a:pt x="f259" y="f260"/>
                      <a:pt x="f261" y="f262"/>
                    </a:cubicBezTo>
                    <a:lnTo>
                      <a:pt x="f263" y="f264"/>
                    </a:lnTo>
                    <a:cubicBezTo>
                      <a:pt x="f263" y="f265"/>
                      <a:pt x="f266" y="f267"/>
                      <a:pt x="f266" y="f268"/>
                    </a:cubicBezTo>
                    <a:lnTo>
                      <a:pt x="f269" y="f270"/>
                    </a:lnTo>
                    <a:cubicBezTo>
                      <a:pt x="f269" y="f271"/>
                      <a:pt x="f272" y="f273"/>
                      <a:pt x="f274" y="f275"/>
                    </a:cubicBezTo>
                    <a:cubicBezTo>
                      <a:pt x="f276" y="f277"/>
                      <a:pt x="f278" y="f279"/>
                      <a:pt x="f280" y="f281"/>
                    </a:cubicBezTo>
                    <a:cubicBezTo>
                      <a:pt x="f282" y="f283"/>
                      <a:pt x="f284" y="f285"/>
                      <a:pt x="f286" y="f287"/>
                    </a:cubicBezTo>
                    <a:cubicBezTo>
                      <a:pt x="f288" y="f289"/>
                      <a:pt x="f290" y="f291"/>
                      <a:pt x="f292" y="f293"/>
                    </a:cubicBezTo>
                    <a:cubicBezTo>
                      <a:pt x="f294" y="f295"/>
                      <a:pt x="f296" y="f297"/>
                      <a:pt x="f298" y="f299"/>
                    </a:cubicBezTo>
                    <a:cubicBezTo>
                      <a:pt x="f300" y="f301"/>
                      <a:pt x="f302" y="f303"/>
                      <a:pt x="f304" y="f305"/>
                    </a:cubicBezTo>
                    <a:cubicBezTo>
                      <a:pt x="f306" y="f307"/>
                      <a:pt x="f304" y="f308"/>
                      <a:pt x="f309" y="f310"/>
                    </a:cubicBezTo>
                    <a:cubicBezTo>
                      <a:pt x="f311" y="f312"/>
                      <a:pt x="f313" y="f314"/>
                      <a:pt x="f315" y="f316"/>
                    </a:cubicBezTo>
                    <a:cubicBezTo>
                      <a:pt x="f317" y="f318"/>
                      <a:pt x="f319" y="f320"/>
                      <a:pt x="f321" y="f322"/>
                    </a:cubicBezTo>
                    <a:cubicBezTo>
                      <a:pt x="f323" y="f324"/>
                      <a:pt x="f321" y="f325"/>
                      <a:pt x="f326" y="f327"/>
                    </a:cubicBezTo>
                    <a:lnTo>
                      <a:pt x="f317" y="f328"/>
                    </a:lnTo>
                    <a:cubicBezTo>
                      <a:pt x="f329" y="f330"/>
                      <a:pt x="f319" y="f331"/>
                      <a:pt x="f315" y="f332"/>
                    </a:cubicBezTo>
                    <a:cubicBezTo>
                      <a:pt x="f333" y="f334"/>
                      <a:pt x="f335" y="f336"/>
                      <a:pt x="f309" y="f337"/>
                    </a:cubicBezTo>
                    <a:cubicBezTo>
                      <a:pt x="f300" y="f338"/>
                      <a:pt x="f313" y="f339"/>
                      <a:pt x="f340" y="f341"/>
                    </a:cubicBezTo>
                    <a:cubicBezTo>
                      <a:pt x="f342" y="f343"/>
                      <a:pt x="f344" y="f345"/>
                      <a:pt x="f346" y="f347"/>
                    </a:cubicBezTo>
                    <a:cubicBezTo>
                      <a:pt x="f348" y="f349"/>
                      <a:pt x="f296" y="f350"/>
                      <a:pt x="f351" y="f352"/>
                    </a:cubicBezTo>
                    <a:cubicBezTo>
                      <a:pt x="f353" y="f354"/>
                      <a:pt x="f353" y="f355"/>
                      <a:pt x="f292" y="f356"/>
                    </a:cubicBezTo>
                    <a:cubicBezTo>
                      <a:pt x="f357" y="f358"/>
                      <a:pt x="f359" y="f360"/>
                      <a:pt x="f361" y="f362"/>
                    </a:cubicBezTo>
                    <a:cubicBezTo>
                      <a:pt x="f363" y="f364"/>
                      <a:pt x="f284" y="f365"/>
                      <a:pt x="f366" y="f367"/>
                    </a:cubicBezTo>
                    <a:cubicBezTo>
                      <a:pt x="f368" y="f369"/>
                      <a:pt x="f370" y="f371"/>
                      <a:pt x="f280" y="f372"/>
                    </a:cubicBezTo>
                    <a:cubicBezTo>
                      <a:pt x="f257" y="f373"/>
                      <a:pt x="f217" y="f374"/>
                      <a:pt x="f375" y="f376"/>
                    </a:cubicBezTo>
                    <a:cubicBezTo>
                      <a:pt x="f377" y="f378"/>
                      <a:pt x="f379" y="f380"/>
                      <a:pt x="f381" y="f382"/>
                    </a:cubicBezTo>
                    <a:cubicBezTo>
                      <a:pt x="f383" y="f384"/>
                      <a:pt x="f385" y="f386"/>
                      <a:pt x="f387" y="f388"/>
                    </a:cubicBezTo>
                    <a:cubicBezTo>
                      <a:pt x="f389" y="f390"/>
                      <a:pt x="f391" y="f392"/>
                      <a:pt x="f393" y="f394"/>
                    </a:cubicBezTo>
                    <a:cubicBezTo>
                      <a:pt x="f395" y="f396"/>
                      <a:pt x="f397" y="f398"/>
                      <a:pt x="f399" y="f400"/>
                    </a:cubicBezTo>
                    <a:cubicBezTo>
                      <a:pt x="f401" y="f402"/>
                      <a:pt x="f403" y="f404"/>
                      <a:pt x="f405" y="f406"/>
                    </a:cubicBezTo>
                    <a:cubicBezTo>
                      <a:pt x="f407" y="f408"/>
                      <a:pt x="f409" y="f410"/>
                      <a:pt x="f411" y="f408"/>
                    </a:cubicBezTo>
                    <a:cubicBezTo>
                      <a:pt x="f412" y="f413"/>
                      <a:pt x="f414" y="f415"/>
                      <a:pt x="f416" y="f415"/>
                    </a:cubicBezTo>
                    <a:cubicBezTo>
                      <a:pt x="f417" y="f415"/>
                      <a:pt x="f418" y="f419"/>
                      <a:pt x="f420" y="f421"/>
                    </a:cubicBezTo>
                    <a:cubicBezTo>
                      <a:pt x="f422" y="f421"/>
                      <a:pt x="f423" y="f421"/>
                      <a:pt x="f424" y="f421"/>
                    </a:cubicBezTo>
                    <a:cubicBezTo>
                      <a:pt x="f425" y="f421"/>
                      <a:pt x="f426" y="f427"/>
                      <a:pt x="f428" y="f427"/>
                    </a:cubicBezTo>
                    <a:cubicBezTo>
                      <a:pt x="f429" y="f427"/>
                      <a:pt x="f430" y="f431"/>
                      <a:pt x="f432" y="f431"/>
                    </a:cubicBezTo>
                    <a:cubicBezTo>
                      <a:pt x="f433" y="f434"/>
                      <a:pt x="f435" y="f431"/>
                      <a:pt x="f436" y="f437"/>
                    </a:cubicBezTo>
                    <a:cubicBezTo>
                      <a:pt x="f438" y="f439"/>
                      <a:pt x="f440" y="f441"/>
                      <a:pt x="f442" y="f443"/>
                    </a:cubicBezTo>
                    <a:cubicBezTo>
                      <a:pt x="f444" y="f445"/>
                      <a:pt x="f446" y="f447"/>
                      <a:pt x="f448" y="f447"/>
                    </a:cubicBezTo>
                    <a:cubicBezTo>
                      <a:pt x="f449" y="f447"/>
                      <a:pt x="f450" y="f447"/>
                      <a:pt x="f451" y="f447"/>
                    </a:cubicBezTo>
                    <a:cubicBezTo>
                      <a:pt x="f452" y="f447"/>
                      <a:pt x="f453" y="f454"/>
                      <a:pt x="f455" y="f456"/>
                    </a:cubicBezTo>
                    <a:cubicBezTo>
                      <a:pt x="f457" y="f458"/>
                      <a:pt x="f459" y="f454"/>
                      <a:pt x="f460" y="f454"/>
                    </a:cubicBezTo>
                    <a:cubicBezTo>
                      <a:pt x="f461" y="f454"/>
                      <a:pt x="f462" y="f463"/>
                      <a:pt x="f464" y="f463"/>
                    </a:cubicBezTo>
                    <a:cubicBezTo>
                      <a:pt x="f465" y="f463"/>
                      <a:pt x="f466" y="f445"/>
                      <a:pt x="f467" y="f443"/>
                    </a:cubicBezTo>
                    <a:cubicBezTo>
                      <a:pt x="f468" y="f439"/>
                      <a:pt x="f469" y="f470"/>
                      <a:pt x="f471" y="f437"/>
                    </a:cubicBezTo>
                    <a:cubicBezTo>
                      <a:pt x="f472" y="f473"/>
                      <a:pt x="f474" y="f475"/>
                      <a:pt x="f476" y="f477"/>
                    </a:cubicBezTo>
                    <a:cubicBezTo>
                      <a:pt x="f478" y="f479"/>
                      <a:pt x="f480" y="f481"/>
                      <a:pt x="f482" y="f483"/>
                    </a:cubicBezTo>
                    <a:lnTo>
                      <a:pt x="f484" y="f485"/>
                    </a:lnTo>
                    <a:cubicBezTo>
                      <a:pt x="f486" y="f487"/>
                      <a:pt x="f488" y="f489"/>
                      <a:pt x="f490" y="f491"/>
                    </a:cubicBezTo>
                    <a:cubicBezTo>
                      <a:pt x="f492" y="f493"/>
                      <a:pt x="f494" y="f495"/>
                      <a:pt x="f496" y="f497"/>
                    </a:cubicBezTo>
                    <a:cubicBezTo>
                      <a:pt x="f498" y="f499"/>
                      <a:pt x="f500" y="f501"/>
                      <a:pt x="f502" y="f503"/>
                    </a:cubicBezTo>
                    <a:cubicBezTo>
                      <a:pt x="f504" y="f505"/>
                      <a:pt x="f506" y="f507"/>
                      <a:pt x="f508" y="f509"/>
                    </a:cubicBezTo>
                    <a:cubicBezTo>
                      <a:pt x="f510" y="f511"/>
                      <a:pt x="f512" y="f513"/>
                      <a:pt x="f514" y="f515"/>
                    </a:cubicBezTo>
                    <a:cubicBezTo>
                      <a:pt x="f516" y="f517"/>
                      <a:pt x="f518" y="f519"/>
                      <a:pt x="f520" y="f521"/>
                    </a:cubicBezTo>
                    <a:cubicBezTo>
                      <a:pt x="f512" y="f522"/>
                      <a:pt x="f523" y="f524"/>
                      <a:pt x="f525" y="f526"/>
                    </a:cubicBezTo>
                    <a:cubicBezTo>
                      <a:pt x="f527" y="f528"/>
                      <a:pt x="f529" y="f530"/>
                      <a:pt x="f531" y="f532"/>
                    </a:cubicBezTo>
                    <a:cubicBezTo>
                      <a:pt x="f533" y="f534"/>
                      <a:pt x="f535" y="f536"/>
                      <a:pt x="f537" y="f538"/>
                    </a:cubicBezTo>
                    <a:cubicBezTo>
                      <a:pt x="f539" y="f540"/>
                      <a:pt x="f541" y="f542"/>
                      <a:pt x="f543" y="f544"/>
                    </a:cubicBezTo>
                    <a:cubicBezTo>
                      <a:pt x="f545" y="f546"/>
                      <a:pt x="f547" y="f548"/>
                      <a:pt x="f549" y="f550"/>
                    </a:cubicBezTo>
                    <a:cubicBezTo>
                      <a:pt x="f551" y="f552"/>
                      <a:pt x="f553" y="f554"/>
                      <a:pt x="f555" y="f556"/>
                    </a:cubicBezTo>
                    <a:cubicBezTo>
                      <a:pt x="f557" y="f558"/>
                      <a:pt x="f559" y="f560"/>
                      <a:pt x="f561" y="f107"/>
                    </a:cubicBezTo>
                    <a:cubicBezTo>
                      <a:pt x="f562" y="f563"/>
                      <a:pt x="f564" y="f565"/>
                      <a:pt x="f566" y="f567"/>
                    </a:cubicBezTo>
                    <a:cubicBezTo>
                      <a:pt x="f568" y="f569"/>
                      <a:pt x="f570" y="f571"/>
                      <a:pt x="f572" y="f573"/>
                    </a:cubicBezTo>
                    <a:cubicBezTo>
                      <a:pt x="f574" y="f575"/>
                      <a:pt x="f576" y="f577"/>
                      <a:pt x="f578" y="f579"/>
                    </a:cubicBezTo>
                    <a:cubicBezTo>
                      <a:pt x="f580" y="f581"/>
                      <a:pt x="f582" y="f583"/>
                      <a:pt x="f584" y="f585"/>
                    </a:cubicBezTo>
                    <a:cubicBezTo>
                      <a:pt x="f586" y="f587"/>
                      <a:pt x="f588" y="f589"/>
                      <a:pt x="f590" y="f591"/>
                    </a:cubicBezTo>
                    <a:cubicBezTo>
                      <a:pt x="f592" y="f593"/>
                      <a:pt x="f594" y="f595"/>
                      <a:pt x="f596" y="f595"/>
                    </a:cubicBezTo>
                    <a:lnTo>
                      <a:pt x="f596" y="f97"/>
                    </a:lnTo>
                    <a:cubicBezTo>
                      <a:pt x="f597" y="f598"/>
                      <a:pt x="f599" y="f95"/>
                      <a:pt x="f600" y="f601"/>
                    </a:cubicBezTo>
                    <a:cubicBezTo>
                      <a:pt x="f602" y="f603"/>
                      <a:pt x="f604" y="f605"/>
                      <a:pt x="f606" y="f607"/>
                    </a:cubicBezTo>
                    <a:cubicBezTo>
                      <a:pt x="f608" y="f609"/>
                      <a:pt x="f610" y="f611"/>
                      <a:pt x="f612" y="f613"/>
                    </a:cubicBezTo>
                    <a:cubicBezTo>
                      <a:pt x="f614" y="f39"/>
                      <a:pt x="f615" y="f41"/>
                      <a:pt x="f616" y="f37"/>
                    </a:cubicBezTo>
                    <a:lnTo>
                      <a:pt x="f617" y="f618"/>
                    </a:lnTo>
                    <a:cubicBezTo>
                      <a:pt x="f619" y="f620"/>
                      <a:pt x="f621" y="f622"/>
                      <a:pt x="f623" y="f624"/>
                    </a:cubicBezTo>
                    <a:cubicBezTo>
                      <a:pt x="f625" y="f626"/>
                      <a:pt x="f627" y="f6"/>
                      <a:pt x="f5" y="f6"/>
                    </a:cubicBezTo>
                    <a:close/>
                    <a:moveTo>
                      <a:pt x="f628" y="f2"/>
                    </a:moveTo>
                    <a:cubicBezTo>
                      <a:pt x="f629" y="f2"/>
                      <a:pt x="f630" y="f631"/>
                      <a:pt x="f632" y="f633"/>
                    </a:cubicBezTo>
                    <a:cubicBezTo>
                      <a:pt x="f634" y="f635"/>
                      <a:pt x="f615" y="f636"/>
                      <a:pt x="f637" y="f635"/>
                    </a:cubicBezTo>
                    <a:cubicBezTo>
                      <a:pt x="f638" y="f635"/>
                      <a:pt x="f639" y="f640"/>
                      <a:pt x="f641" y="f642"/>
                    </a:cubicBezTo>
                    <a:cubicBezTo>
                      <a:pt x="f643" y="f644"/>
                      <a:pt x="f645" y="f644"/>
                      <a:pt x="f646" y="f647"/>
                    </a:cubicBezTo>
                    <a:lnTo>
                      <a:pt x="f648" y="f649"/>
                    </a:lnTo>
                    <a:cubicBezTo>
                      <a:pt x="f650" y="f651"/>
                      <a:pt x="f652" y="f651"/>
                      <a:pt x="f653" y="f654"/>
                    </a:cubicBezTo>
                    <a:lnTo>
                      <a:pt x="f655" y="f656"/>
                    </a:lnTo>
                    <a:cubicBezTo>
                      <a:pt x="f657" y="f656"/>
                      <a:pt x="f658" y="f659"/>
                      <a:pt x="f660" y="f661"/>
                    </a:cubicBezTo>
                    <a:lnTo>
                      <a:pt x="f662" y="f663"/>
                    </a:lnTo>
                    <a:cubicBezTo>
                      <a:pt x="f664" y="f665"/>
                      <a:pt x="f666" y="f667"/>
                      <a:pt x="f668" y="f669"/>
                    </a:cubicBezTo>
                    <a:cubicBezTo>
                      <a:pt x="f670" y="f671"/>
                      <a:pt x="f672" y="f673"/>
                      <a:pt x="f674" y="f675"/>
                    </a:cubicBezTo>
                    <a:cubicBezTo>
                      <a:pt x="f676" y="f677"/>
                      <a:pt x="f678" y="f679"/>
                      <a:pt x="f680" y="f681"/>
                    </a:cubicBezTo>
                    <a:cubicBezTo>
                      <a:pt x="f682" y="f683"/>
                      <a:pt x="f684" y="f685"/>
                      <a:pt x="f686" y="f687"/>
                    </a:cubicBezTo>
                    <a:cubicBezTo>
                      <a:pt x="f688" y="f689"/>
                      <a:pt x="f690" y="f691"/>
                      <a:pt x="f692" y="f693"/>
                    </a:cubicBezTo>
                    <a:cubicBezTo>
                      <a:pt x="f694" y="f695"/>
                      <a:pt x="f696" y="f697"/>
                      <a:pt x="f698" y="f699"/>
                    </a:cubicBezTo>
                    <a:cubicBezTo>
                      <a:pt x="f700" y="f701"/>
                      <a:pt x="f702" y="f703"/>
                      <a:pt x="f704" y="f705"/>
                    </a:cubicBezTo>
                    <a:cubicBezTo>
                      <a:pt x="f706" y="f707"/>
                      <a:pt x="f708" y="f709"/>
                      <a:pt x="f710" y="f711"/>
                    </a:cubicBezTo>
                    <a:cubicBezTo>
                      <a:pt x="f712" y="f713"/>
                      <a:pt x="f714" y="f715"/>
                      <a:pt x="f716" y="f717"/>
                    </a:cubicBezTo>
                    <a:cubicBezTo>
                      <a:pt x="f718" y="f719"/>
                      <a:pt x="f9" y="f720"/>
                      <a:pt x="f721" y="f152"/>
                    </a:cubicBezTo>
                    <a:cubicBezTo>
                      <a:pt x="f722" y="f723"/>
                      <a:pt x="f724" y="f725"/>
                      <a:pt x="f724" y="f726"/>
                    </a:cubicBezTo>
                    <a:cubicBezTo>
                      <a:pt x="f727" y="f728"/>
                      <a:pt x="f729" y="f730"/>
                      <a:pt x="f731" y="f732"/>
                    </a:cubicBezTo>
                    <a:cubicBezTo>
                      <a:pt x="f733" y="f734"/>
                      <a:pt x="f735" y="f736"/>
                      <a:pt x="f737" y="f738"/>
                    </a:cubicBezTo>
                    <a:cubicBezTo>
                      <a:pt x="f733" y="f739"/>
                      <a:pt x="f740" y="f741"/>
                      <a:pt x="f729" y="f742"/>
                    </a:cubicBezTo>
                    <a:cubicBezTo>
                      <a:pt x="f731" y="f743"/>
                      <a:pt x="f744" y="f745"/>
                      <a:pt x="f746" y="f747"/>
                    </a:cubicBezTo>
                    <a:cubicBezTo>
                      <a:pt x="f748" y="f749"/>
                      <a:pt x="f750" y="f751"/>
                      <a:pt x="f752" y="f753"/>
                    </a:cubicBezTo>
                    <a:cubicBezTo>
                      <a:pt x="f508" y="f754"/>
                      <a:pt x="f755" y="f756"/>
                      <a:pt x="f757" y="f758"/>
                    </a:cubicBezTo>
                    <a:cubicBezTo>
                      <a:pt x="f759" y="f760"/>
                      <a:pt x="f761" y="f762"/>
                      <a:pt x="f763" y="f764"/>
                    </a:cubicBezTo>
                    <a:cubicBezTo>
                      <a:pt x="f692" y="f765"/>
                      <a:pt x="f766" y="f767"/>
                      <a:pt x="f768" y="f769"/>
                    </a:cubicBezTo>
                    <a:cubicBezTo>
                      <a:pt x="f770" y="f771"/>
                      <a:pt x="f482" y="f772"/>
                      <a:pt x="f773" y="f774"/>
                    </a:cubicBezTo>
                    <a:cubicBezTo>
                      <a:pt x="f775" y="f776"/>
                      <a:pt x="f777" y="f778"/>
                      <a:pt x="f779" y="f780"/>
                    </a:cubicBezTo>
                    <a:cubicBezTo>
                      <a:pt x="f781" y="f782"/>
                      <a:pt x="f783" y="f784"/>
                      <a:pt x="f785" y="f782"/>
                    </a:cubicBezTo>
                    <a:cubicBezTo>
                      <a:pt x="f786" y="f787"/>
                      <a:pt x="f788" y="f789"/>
                      <a:pt x="f790" y="f791"/>
                    </a:cubicBezTo>
                    <a:cubicBezTo>
                      <a:pt x="f792" y="f793"/>
                      <a:pt x="f794" y="f4"/>
                      <a:pt x="f795" y="f4"/>
                    </a:cubicBezTo>
                    <a:cubicBezTo>
                      <a:pt x="f796" y="f4"/>
                      <a:pt x="f797" y="f793"/>
                      <a:pt x="f798" y="f799"/>
                    </a:cubicBezTo>
                    <a:cubicBezTo>
                      <a:pt x="f800" y="f801"/>
                      <a:pt x="f802" y="f803"/>
                      <a:pt x="f804" y="f803"/>
                    </a:cubicBezTo>
                    <a:cubicBezTo>
                      <a:pt x="f805" y="f803"/>
                      <a:pt x="f806" y="f801"/>
                      <a:pt x="f807" y="f801"/>
                    </a:cubicBezTo>
                    <a:cubicBezTo>
                      <a:pt x="f808" y="f801"/>
                      <a:pt x="f809" y="f791"/>
                      <a:pt x="f810" y="f811"/>
                    </a:cubicBezTo>
                    <a:cubicBezTo>
                      <a:pt x="f812" y="f813"/>
                      <a:pt x="f814" y="f815"/>
                      <a:pt x="f816" y="f817"/>
                    </a:cubicBezTo>
                    <a:cubicBezTo>
                      <a:pt x="f818" y="f819"/>
                      <a:pt x="f820" y="f789"/>
                      <a:pt x="f821" y="f822"/>
                    </a:cubicBezTo>
                    <a:cubicBezTo>
                      <a:pt x="f823" y="f824"/>
                      <a:pt x="f825" y="f780"/>
                      <a:pt x="f826" y="f827"/>
                    </a:cubicBezTo>
                    <a:cubicBezTo>
                      <a:pt x="f828" y="f829"/>
                      <a:pt x="f830" y="f831"/>
                      <a:pt x="f832" y="f833"/>
                    </a:cubicBezTo>
                    <a:cubicBezTo>
                      <a:pt x="f834" y="f835"/>
                      <a:pt x="f836" y="f837"/>
                      <a:pt x="f838" y="f839"/>
                    </a:cubicBezTo>
                    <a:cubicBezTo>
                      <a:pt x="f840" y="f776"/>
                      <a:pt x="f841" y="f842"/>
                      <a:pt x="f843" y="f844"/>
                    </a:cubicBezTo>
                    <a:lnTo>
                      <a:pt x="f845" y="f846"/>
                    </a:lnTo>
                    <a:cubicBezTo>
                      <a:pt x="f847" y="f848"/>
                      <a:pt x="f849" y="f850"/>
                      <a:pt x="f851" y="f852"/>
                    </a:cubicBezTo>
                    <a:cubicBezTo>
                      <a:pt x="f853" y="f854"/>
                      <a:pt x="f855" y="f856"/>
                      <a:pt x="f857" y="f858"/>
                    </a:cubicBezTo>
                    <a:cubicBezTo>
                      <a:pt x="f859" y="f860"/>
                      <a:pt x="f861" y="f862"/>
                      <a:pt x="f863" y="f864"/>
                    </a:cubicBezTo>
                    <a:cubicBezTo>
                      <a:pt x="f865" y="f866"/>
                      <a:pt x="f867" y="f868"/>
                      <a:pt x="f869" y="f868"/>
                    </a:cubicBezTo>
                    <a:cubicBezTo>
                      <a:pt x="f870" y="f868"/>
                      <a:pt x="f871" y="f872"/>
                      <a:pt x="f873" y="f874"/>
                    </a:cubicBezTo>
                    <a:cubicBezTo>
                      <a:pt x="f875" y="f876"/>
                      <a:pt x="f877" y="f878"/>
                      <a:pt x="f879" y="f878"/>
                    </a:cubicBezTo>
                    <a:cubicBezTo>
                      <a:pt x="f880" y="f878"/>
                      <a:pt x="f881" y="f882"/>
                      <a:pt x="f883" y="f884"/>
                    </a:cubicBezTo>
                    <a:cubicBezTo>
                      <a:pt x="f885" y="f886"/>
                      <a:pt x="f887" y="f443"/>
                      <a:pt x="f888" y="f889"/>
                    </a:cubicBezTo>
                    <a:cubicBezTo>
                      <a:pt x="f890" y="f891"/>
                      <a:pt x="f892" y="f893"/>
                      <a:pt x="f894" y="f895"/>
                    </a:cubicBezTo>
                    <a:cubicBezTo>
                      <a:pt x="f896" y="f897"/>
                      <a:pt x="f898" y="f899"/>
                      <a:pt x="f900" y="f901"/>
                    </a:cubicBezTo>
                    <a:cubicBezTo>
                      <a:pt x="f902" y="f903"/>
                      <a:pt x="f904" y="f905"/>
                      <a:pt x="f906" y="f907"/>
                    </a:cubicBezTo>
                    <a:cubicBezTo>
                      <a:pt x="f908" y="f909"/>
                      <a:pt x="f910" y="f911"/>
                      <a:pt x="f912" y="f913"/>
                    </a:cubicBezTo>
                    <a:cubicBezTo>
                      <a:pt x="f914" y="f915"/>
                      <a:pt x="f916" y="f917"/>
                      <a:pt x="f918" y="f919"/>
                    </a:cubicBezTo>
                    <a:cubicBezTo>
                      <a:pt x="f920" y="f921"/>
                      <a:pt x="f922" y="f754"/>
                      <a:pt x="f923" y="f924"/>
                    </a:cubicBezTo>
                    <a:cubicBezTo>
                      <a:pt x="f925" y="f926"/>
                      <a:pt x="f927" y="f928"/>
                      <a:pt x="f929" y="f930"/>
                    </a:cubicBezTo>
                    <a:lnTo>
                      <a:pt x="f931" y="f932"/>
                    </a:lnTo>
                    <a:cubicBezTo>
                      <a:pt x="f931" y="f933"/>
                      <a:pt x="f931" y="f934"/>
                      <a:pt x="f935" y="f936"/>
                    </a:cubicBezTo>
                    <a:lnTo>
                      <a:pt x="f937" y="f938"/>
                    </a:lnTo>
                    <a:cubicBezTo>
                      <a:pt x="f937" y="f367"/>
                      <a:pt x="f939" y="f940"/>
                      <a:pt x="f941" y="f942"/>
                    </a:cubicBezTo>
                    <a:cubicBezTo>
                      <a:pt x="f943" y="f944"/>
                      <a:pt x="f945" y="f946"/>
                      <a:pt x="f947" y="f948"/>
                    </a:cubicBezTo>
                    <a:lnTo>
                      <a:pt x="f949" y="f948"/>
                    </a:lnTo>
                    <a:cubicBezTo>
                      <a:pt x="f949" y="f950"/>
                      <a:pt x="f951" y="f952"/>
                      <a:pt x="f953" y="f954"/>
                    </a:cubicBezTo>
                    <a:lnTo>
                      <a:pt x="f955" y="f954"/>
                    </a:lnTo>
                    <a:cubicBezTo>
                      <a:pt x="f955" y="f956"/>
                      <a:pt x="f957" y="f958"/>
                      <a:pt x="f959" y="f960"/>
                    </a:cubicBezTo>
                    <a:lnTo>
                      <a:pt x="f961" y="f962"/>
                    </a:lnTo>
                    <a:cubicBezTo>
                      <a:pt x="f963" y="f964"/>
                      <a:pt x="f965" y="f338"/>
                      <a:pt x="f966" y="f967"/>
                    </a:cubicBezTo>
                    <a:cubicBezTo>
                      <a:pt x="f968" y="f969"/>
                      <a:pt x="f970" y="f971"/>
                      <a:pt x="f972" y="f973"/>
                    </a:cubicBezTo>
                    <a:lnTo>
                      <a:pt x="f974" y="f975"/>
                    </a:lnTo>
                    <a:cubicBezTo>
                      <a:pt x="f976" y="f977"/>
                      <a:pt x="f3" y="f978"/>
                      <a:pt x="f979" y="f980"/>
                    </a:cubicBezTo>
                    <a:cubicBezTo>
                      <a:pt x="f981" y="f982"/>
                      <a:pt x="f983" y="f984"/>
                      <a:pt x="f970" y="f985"/>
                    </a:cubicBezTo>
                    <a:lnTo>
                      <a:pt x="f965" y="f985"/>
                    </a:lnTo>
                    <a:cubicBezTo>
                      <a:pt x="f986" y="f987"/>
                      <a:pt x="f961" y="f988"/>
                      <a:pt x="f963" y="f989"/>
                    </a:cubicBezTo>
                    <a:cubicBezTo>
                      <a:pt x="f963" y="f990"/>
                      <a:pt x="f991" y="f992"/>
                      <a:pt x="f993" y="f994"/>
                    </a:cubicBezTo>
                    <a:cubicBezTo>
                      <a:pt x="f959" y="f995"/>
                      <a:pt x="f996" y="f997"/>
                      <a:pt x="f955" y="f998"/>
                    </a:cubicBezTo>
                    <a:lnTo>
                      <a:pt x="f953" y="f999"/>
                    </a:lnTo>
                    <a:cubicBezTo>
                      <a:pt x="f953" y="f1000"/>
                      <a:pt x="f1001" y="f1002"/>
                      <a:pt x="f949" y="f1003"/>
                    </a:cubicBezTo>
                    <a:lnTo>
                      <a:pt x="f947" y="f1003"/>
                    </a:lnTo>
                    <a:cubicBezTo>
                      <a:pt x="f943" y="f1004"/>
                      <a:pt x="f1005" y="f1006"/>
                      <a:pt x="f945" y="f1007"/>
                    </a:cubicBezTo>
                    <a:lnTo>
                      <a:pt x="f945" y="f1007"/>
                    </a:lnTo>
                    <a:lnTo>
                      <a:pt x="f941" y="f1008"/>
                    </a:lnTo>
                    <a:cubicBezTo>
                      <a:pt x="f1009" y="f1010"/>
                      <a:pt x="f1011" y="f1012"/>
                      <a:pt x="f931" y="f1013"/>
                    </a:cubicBezTo>
                    <a:cubicBezTo>
                      <a:pt x="f1014" y="f1015"/>
                      <a:pt x="f1016" y="f1017"/>
                      <a:pt x="f929" y="f1018"/>
                    </a:cubicBezTo>
                    <a:cubicBezTo>
                      <a:pt x="f927" y="f1019"/>
                      <a:pt x="f1020" y="f1021"/>
                      <a:pt x="f927" y="f1022"/>
                    </a:cubicBezTo>
                    <a:lnTo>
                      <a:pt x="f1023" y="f1024"/>
                    </a:lnTo>
                    <a:cubicBezTo>
                      <a:pt x="f1025" y="f1026"/>
                      <a:pt x="f1027" y="f1028"/>
                      <a:pt x="f1029" y="f1030"/>
                    </a:cubicBezTo>
                    <a:cubicBezTo>
                      <a:pt x="f914" y="f1031"/>
                      <a:pt x="f1029" y="f1032"/>
                      <a:pt x="f912" y="f1033"/>
                    </a:cubicBezTo>
                    <a:cubicBezTo>
                      <a:pt x="f1034" y="f1035"/>
                      <a:pt x="f1036" y="f1037"/>
                      <a:pt x="f1038" y="f1039"/>
                    </a:cubicBezTo>
                    <a:cubicBezTo>
                      <a:pt x="f904" y="f1040"/>
                      <a:pt x="f1041" y="f1042"/>
                      <a:pt x="f1043" y="f1044"/>
                    </a:cubicBezTo>
                    <a:cubicBezTo>
                      <a:pt x="f323" y="f1045"/>
                      <a:pt x="f1046" y="f1047"/>
                      <a:pt x="f344" y="f178"/>
                    </a:cubicBezTo>
                    <a:cubicBezTo>
                      <a:pt x="f1048" y="f1049"/>
                      <a:pt x="f238" y="f123"/>
                      <a:pt x="f196" y="f1050"/>
                    </a:cubicBezTo>
                    <a:cubicBezTo>
                      <a:pt x="f1051" y="f1052"/>
                      <a:pt x="f1053" y="f717"/>
                      <a:pt x="f1054" y="f1055"/>
                    </a:cubicBezTo>
                    <a:cubicBezTo>
                      <a:pt x="f1056" y="f1057"/>
                      <a:pt x="f1058" y="f95"/>
                      <a:pt x="f1059" y="f709"/>
                    </a:cubicBezTo>
                    <a:cubicBezTo>
                      <a:pt x="f1060" y="f35"/>
                      <a:pt x="f1061" y="f1062"/>
                      <a:pt x="f1063" y="f1064"/>
                    </a:cubicBezTo>
                    <a:cubicBezTo>
                      <a:pt x="f1065" y="f1066"/>
                      <a:pt x="f1067" y="f1068"/>
                      <a:pt x="f1069" y="f665"/>
                    </a:cubicBezTo>
                    <a:cubicBezTo>
                      <a:pt x="f1070" y="f1071"/>
                      <a:pt x="f1072" y="f1073"/>
                      <a:pt x="f1074" y="f1075"/>
                    </a:cubicBezTo>
                    <a:cubicBezTo>
                      <a:pt x="f1076" y="f1077"/>
                      <a:pt x="f1078" y="f1079"/>
                      <a:pt x="f1080" y="f1081"/>
                    </a:cubicBezTo>
                    <a:cubicBezTo>
                      <a:pt x="f1082" y="f1083"/>
                      <a:pt x="f1084" y="f1085"/>
                      <a:pt x="f1086" y="f1085"/>
                    </a:cubicBezTo>
                    <a:cubicBezTo>
                      <a:pt x="f1087" y="f1085"/>
                      <a:pt x="f1088" y="f1089"/>
                      <a:pt x="f1090" y="f640"/>
                    </a:cubicBezTo>
                    <a:cubicBezTo>
                      <a:pt x="f1091" y="f1092"/>
                      <a:pt x="f1093" y="f1094"/>
                      <a:pt x="f1095" y="f1094"/>
                    </a:cubicBezTo>
                    <a:cubicBezTo>
                      <a:pt x="f1096" y="f1094"/>
                      <a:pt x="f1097" y="f1098"/>
                      <a:pt x="f1099" y="f1100"/>
                    </a:cubicBezTo>
                    <a:cubicBezTo>
                      <a:pt x="f1101" y="f1102"/>
                      <a:pt x="f1103" y="f2"/>
                      <a:pt x="f628" y="f2"/>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404040"/>
                    </a:solidFill>
                    <a:uFillTx/>
                    <a:latin typeface="Arial"/>
                    <a:ea typeface="Arial"/>
                    <a:cs typeface="Arial"/>
                  </a:rPr>
                  <a:t>	  IMPORTANT !</a:t>
                </a:r>
              </a:p>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404040"/>
                    </a:solidFill>
                    <a:uFillTx/>
                    <a:latin typeface="Arial"/>
                    <a:ea typeface="Arial"/>
                    <a:cs typeface="Arial"/>
                  </a:rPr>
                  <a:t> Travailler en équipe sur les évaluations </a:t>
                </a:r>
              </a:p>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404040"/>
                    </a:solidFill>
                    <a:uFillTx/>
                    <a:latin typeface="Arial"/>
                    <a:ea typeface="Arial"/>
                    <a:cs typeface="Arial"/>
                  </a:rPr>
                  <a:t>Gagner du temps en mutualisant les informations</a:t>
                </a:r>
                <a:r>
                  <a:rPr lang="en-US" sz="1600" b="0" i="0" u="none" strike="noStrike" kern="1200" cap="none" spc="0" baseline="0">
                    <a:solidFill>
                      <a:srgbClr val="404040"/>
                    </a:solidFill>
                    <a:uFillTx/>
                    <a:latin typeface="Arial"/>
                    <a:ea typeface="Arial"/>
                    <a:cs typeface="Arial"/>
                  </a:rPr>
                  <a:t>.</a:t>
                </a:r>
              </a:p>
            </p:txBody>
          </p:sp>
          <p:sp>
            <p:nvSpPr>
              <p:cNvPr id="72" name="Google Shape;1570;p32">
                <a:extLst>
                  <a:ext uri="{FF2B5EF4-FFF2-40B4-BE49-F238E27FC236}">
                    <a16:creationId xmlns:a16="http://schemas.microsoft.com/office/drawing/2014/main" id="{DB790292-D656-4688-A045-B3EBF970A20A}"/>
                  </a:ext>
                </a:extLst>
              </p:cNvPr>
              <p:cNvSpPr/>
              <p:nvPr/>
            </p:nvSpPr>
            <p:spPr>
              <a:xfrm>
                <a:off x="10585661" y="1684983"/>
                <a:ext cx="210540" cy="359286"/>
              </a:xfrm>
              <a:custGeom>
                <a:avLst/>
                <a:gdLst>
                  <a:gd name="f0" fmla="val 10800000"/>
                  <a:gd name="f1" fmla="val 5400000"/>
                  <a:gd name="f2" fmla="val 180"/>
                  <a:gd name="f3" fmla="val w"/>
                  <a:gd name="f4" fmla="val h"/>
                  <a:gd name="f5" fmla="val 0"/>
                  <a:gd name="f6" fmla="val 5633"/>
                  <a:gd name="f7" fmla="val 9028"/>
                  <a:gd name="f8" fmla="val 548"/>
                  <a:gd name="f9" fmla="val 179"/>
                  <a:gd name="f10" fmla="val 12"/>
                  <a:gd name="f11" fmla="val 1"/>
                  <a:gd name="f12" fmla="val 489"/>
                  <a:gd name="f13" fmla="val 275"/>
                  <a:gd name="f14" fmla="val 750"/>
                  <a:gd name="f15" fmla="val 1275"/>
                  <a:gd name="f16" fmla="val 1810"/>
                  <a:gd name="f17" fmla="val 1977"/>
                  <a:gd name="f18" fmla="val 3108"/>
                  <a:gd name="f19" fmla="val 2537"/>
                  <a:gd name="f20" fmla="val 4453"/>
                  <a:gd name="f21" fmla="val 3132"/>
                  <a:gd name="f22" fmla="val 5858"/>
                  <a:gd name="f23" fmla="val 3430"/>
                  <a:gd name="f24" fmla="val 7430"/>
                  <a:gd name="f25" fmla="val 4346"/>
                  <a:gd name="f26" fmla="val 8692"/>
                  <a:gd name="f27" fmla="val 4485"/>
                  <a:gd name="f28" fmla="val 8887"/>
                  <a:gd name="f29" fmla="val 4724"/>
                  <a:gd name="f30" fmla="val 9027"/>
                  <a:gd name="f31" fmla="val 4964"/>
                  <a:gd name="f32" fmla="val 5075"/>
                  <a:gd name="f33" fmla="val 5186"/>
                  <a:gd name="f34" fmla="val 8998"/>
                  <a:gd name="f35" fmla="val 5287"/>
                  <a:gd name="f36" fmla="val 8930"/>
                  <a:gd name="f37" fmla="val 5620"/>
                  <a:gd name="f38" fmla="val 8728"/>
                  <a:gd name="f39" fmla="val 5632"/>
                  <a:gd name="f40" fmla="val 8275"/>
                  <a:gd name="f41" fmla="val 5585"/>
                  <a:gd name="f42" fmla="val 7930"/>
                  <a:gd name="f43" fmla="val 5406"/>
                  <a:gd name="f44" fmla="val 6620"/>
                  <a:gd name="f45" fmla="val 4858"/>
                  <a:gd name="f46" fmla="val 5394"/>
                  <a:gd name="f47" fmla="val 4311"/>
                  <a:gd name="f48" fmla="val 4203"/>
                  <a:gd name="f49" fmla="val 3751"/>
                  <a:gd name="f50" fmla="val 3013"/>
                  <a:gd name="f51" fmla="val 3073"/>
                  <a:gd name="f52" fmla="val 1858"/>
                  <a:gd name="f53" fmla="val 2168"/>
                  <a:gd name="f54" fmla="val 893"/>
                  <a:gd name="f55" fmla="val 1751"/>
                  <a:gd name="f56" fmla="val 441"/>
                  <a:gd name="f57" fmla="val 1203"/>
                  <a:gd name="f58" fmla="+- 0 0 -90"/>
                  <a:gd name="f59" fmla="*/ f3 1 5633"/>
                  <a:gd name="f60" fmla="*/ f4 1 9028"/>
                  <a:gd name="f61" fmla="+- f7 0 f5"/>
                  <a:gd name="f62" fmla="+- f6 0 f5"/>
                  <a:gd name="f63" fmla="*/ f58 f0 1"/>
                  <a:gd name="f64" fmla="*/ f62 1 5633"/>
                  <a:gd name="f65" fmla="*/ f61 1 9028"/>
                  <a:gd name="f66" fmla="*/ 4715929 f62 1"/>
                  <a:gd name="f67" fmla="*/ 0 f61 1"/>
                  <a:gd name="f68" fmla="*/ 2366366 f62 1"/>
                  <a:gd name="f69" fmla="*/ 6454082 f61 1"/>
                  <a:gd name="f70" fmla="*/ 21832293 f62 1"/>
                  <a:gd name="f71" fmla="*/ 38320894 f61 1"/>
                  <a:gd name="f72" fmla="*/ 37399919 f62 1"/>
                  <a:gd name="f73" fmla="*/ 74800356 f61 1"/>
                  <a:gd name="f74" fmla="*/ 42718470 f62 1"/>
                  <a:gd name="f75" fmla="*/ 77683257 f61 1"/>
                  <a:gd name="f76" fmla="*/ 45498066 f62 1"/>
                  <a:gd name="f77" fmla="*/ 76848414 f61 1"/>
                  <a:gd name="f78" fmla="*/ 48062205 f62 1"/>
                  <a:gd name="f79" fmla="*/ 68242541 f61 1"/>
                  <a:gd name="f80" fmla="*/ 37098824 f62 1"/>
                  <a:gd name="f81" fmla="*/ 36169534 f61 1"/>
                  <a:gd name="f82" fmla="*/ 18657130 f62 1"/>
                  <a:gd name="f83" fmla="*/ 7684921 f61 1"/>
                  <a:gd name="f84" fmla="*/ f63 1 f2"/>
                  <a:gd name="f85" fmla="*/ f66 1 5633"/>
                  <a:gd name="f86" fmla="*/ f67 1 9028"/>
                  <a:gd name="f87" fmla="*/ f68 1 5633"/>
                  <a:gd name="f88" fmla="*/ f69 1 9028"/>
                  <a:gd name="f89" fmla="*/ f70 1 5633"/>
                  <a:gd name="f90" fmla="*/ f71 1 9028"/>
                  <a:gd name="f91" fmla="*/ f72 1 5633"/>
                  <a:gd name="f92" fmla="*/ f73 1 9028"/>
                  <a:gd name="f93" fmla="*/ f74 1 5633"/>
                  <a:gd name="f94" fmla="*/ f75 1 9028"/>
                  <a:gd name="f95" fmla="*/ f76 1 5633"/>
                  <a:gd name="f96" fmla="*/ f77 1 9028"/>
                  <a:gd name="f97" fmla="*/ f78 1 5633"/>
                  <a:gd name="f98" fmla="*/ f79 1 9028"/>
                  <a:gd name="f99" fmla="*/ f80 1 5633"/>
                  <a:gd name="f100" fmla="*/ f81 1 9028"/>
                  <a:gd name="f101" fmla="*/ f82 1 5633"/>
                  <a:gd name="f102" fmla="*/ f83 1 9028"/>
                  <a:gd name="f103" fmla="*/ 0 1 f64"/>
                  <a:gd name="f104" fmla="*/ f6 1 f64"/>
                  <a:gd name="f105" fmla="*/ 0 1 f65"/>
                  <a:gd name="f106" fmla="*/ f7 1 f65"/>
                  <a:gd name="f107" fmla="+- f84 0 f1"/>
                  <a:gd name="f108" fmla="*/ f85 1 f64"/>
                  <a:gd name="f109" fmla="*/ f86 1 f65"/>
                  <a:gd name="f110" fmla="*/ f87 1 f64"/>
                  <a:gd name="f111" fmla="*/ f88 1 f65"/>
                  <a:gd name="f112" fmla="*/ f89 1 f64"/>
                  <a:gd name="f113" fmla="*/ f90 1 f65"/>
                  <a:gd name="f114" fmla="*/ f91 1 f64"/>
                  <a:gd name="f115" fmla="*/ f92 1 f65"/>
                  <a:gd name="f116" fmla="*/ f93 1 f64"/>
                  <a:gd name="f117" fmla="*/ f94 1 f65"/>
                  <a:gd name="f118" fmla="*/ f95 1 f64"/>
                  <a:gd name="f119" fmla="*/ f96 1 f65"/>
                  <a:gd name="f120" fmla="*/ f97 1 f64"/>
                  <a:gd name="f121" fmla="*/ f98 1 f65"/>
                  <a:gd name="f122" fmla="*/ f99 1 f64"/>
                  <a:gd name="f123" fmla="*/ f100 1 f65"/>
                  <a:gd name="f124" fmla="*/ f101 1 f64"/>
                  <a:gd name="f125" fmla="*/ f102 1 f65"/>
                  <a:gd name="f126" fmla="*/ f103 f59 1"/>
                  <a:gd name="f127" fmla="*/ f104 f59 1"/>
                  <a:gd name="f128" fmla="*/ f106 f60 1"/>
                  <a:gd name="f129" fmla="*/ f105 f60 1"/>
                  <a:gd name="f130" fmla="*/ f108 f59 1"/>
                  <a:gd name="f131" fmla="*/ f109 f60 1"/>
                  <a:gd name="f132" fmla="*/ f110 f59 1"/>
                  <a:gd name="f133" fmla="*/ f111 f60 1"/>
                  <a:gd name="f134" fmla="*/ f112 f59 1"/>
                  <a:gd name="f135" fmla="*/ f113 f60 1"/>
                  <a:gd name="f136" fmla="*/ f114 f59 1"/>
                  <a:gd name="f137" fmla="*/ f115 f60 1"/>
                  <a:gd name="f138" fmla="*/ f116 f59 1"/>
                  <a:gd name="f139" fmla="*/ f117 f60 1"/>
                  <a:gd name="f140" fmla="*/ f118 f59 1"/>
                  <a:gd name="f141" fmla="*/ f119 f60 1"/>
                  <a:gd name="f142" fmla="*/ f120 f59 1"/>
                  <a:gd name="f143" fmla="*/ f121 f60 1"/>
                  <a:gd name="f144" fmla="*/ f122 f59 1"/>
                  <a:gd name="f145" fmla="*/ f123 f60 1"/>
                  <a:gd name="f146" fmla="*/ f124 f59 1"/>
                  <a:gd name="f147" fmla="*/ f125 f60 1"/>
                </a:gdLst>
                <a:ahLst/>
                <a:cxnLst>
                  <a:cxn ang="3cd4">
                    <a:pos x="hc" y="t"/>
                  </a:cxn>
                  <a:cxn ang="0">
                    <a:pos x="r" y="vc"/>
                  </a:cxn>
                  <a:cxn ang="cd4">
                    <a:pos x="hc" y="b"/>
                  </a:cxn>
                  <a:cxn ang="cd2">
                    <a:pos x="l" y="vc"/>
                  </a:cxn>
                  <a:cxn ang="f107">
                    <a:pos x="f130" y="f131"/>
                  </a:cxn>
                  <a:cxn ang="f107">
                    <a:pos x="f132" y="f133"/>
                  </a:cxn>
                  <a:cxn ang="f107">
                    <a:pos x="f134" y="f135"/>
                  </a:cxn>
                  <a:cxn ang="f107">
                    <a:pos x="f136" y="f137"/>
                  </a:cxn>
                  <a:cxn ang="f107">
                    <a:pos x="f138" y="f139"/>
                  </a:cxn>
                  <a:cxn ang="f107">
                    <a:pos x="f140" y="f141"/>
                  </a:cxn>
                  <a:cxn ang="f107">
                    <a:pos x="f142" y="f143"/>
                  </a:cxn>
                  <a:cxn ang="f107">
                    <a:pos x="f144" y="f145"/>
                  </a:cxn>
                  <a:cxn ang="f107">
                    <a:pos x="f146" y="f147"/>
                  </a:cxn>
                  <a:cxn ang="f107">
                    <a:pos x="f130" y="f131"/>
                  </a:cxn>
                </a:cxnLst>
                <a:rect l="f126" t="f129" r="f127" b="f128"/>
                <a:pathLst>
                  <a:path w="5633" h="9028">
                    <a:moveTo>
                      <a:pt x="f8" y="f5"/>
                    </a:moveTo>
                    <a:cubicBezTo>
                      <a:pt x="f9" y="f10"/>
                      <a:pt x="f11" y="f12"/>
                      <a:pt x="f13" y="f14"/>
                    </a:cubicBezTo>
                    <a:cubicBezTo>
                      <a:pt x="f15" y="f16"/>
                      <a:pt x="f17" y="f18"/>
                      <a:pt x="f19" y="f20"/>
                    </a:cubicBezTo>
                    <a:cubicBezTo>
                      <a:pt x="f21" y="f22"/>
                      <a:pt x="f23" y="f24"/>
                      <a:pt x="f25" y="f26"/>
                    </a:cubicBezTo>
                    <a:cubicBezTo>
                      <a:pt x="f27" y="f28"/>
                      <a:pt x="f29" y="f30"/>
                      <a:pt x="f31" y="f30"/>
                    </a:cubicBezTo>
                    <a:cubicBezTo>
                      <a:pt x="f32" y="f30"/>
                      <a:pt x="f33" y="f34"/>
                      <a:pt x="f35" y="f36"/>
                    </a:cubicBezTo>
                    <a:cubicBezTo>
                      <a:pt x="f37" y="f38"/>
                      <a:pt x="f39" y="f40"/>
                      <a:pt x="f41" y="f42"/>
                    </a:cubicBezTo>
                    <a:cubicBezTo>
                      <a:pt x="f43" y="f44"/>
                      <a:pt x="f45" y="f46"/>
                      <a:pt x="f47" y="f48"/>
                    </a:cubicBezTo>
                    <a:cubicBezTo>
                      <a:pt x="f49" y="f50"/>
                      <a:pt x="f51" y="f52"/>
                      <a:pt x="f53" y="f54"/>
                    </a:cubicBezTo>
                    <a:cubicBezTo>
                      <a:pt x="f55" y="f56"/>
                      <a:pt x="f57"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3" name="Google Shape;1571;p32">
                <a:extLst>
                  <a:ext uri="{FF2B5EF4-FFF2-40B4-BE49-F238E27FC236}">
                    <a16:creationId xmlns:a16="http://schemas.microsoft.com/office/drawing/2014/main" id="{CADF2B9B-80B5-462B-BA8E-82A29AB8C638}"/>
                  </a:ext>
                </a:extLst>
              </p:cNvPr>
              <p:cNvSpPr/>
              <p:nvPr/>
            </p:nvSpPr>
            <p:spPr>
              <a:xfrm>
                <a:off x="10783702" y="2099133"/>
                <a:ext cx="55238" cy="141439"/>
              </a:xfrm>
              <a:custGeom>
                <a:avLst/>
                <a:gdLst>
                  <a:gd name="f0" fmla="val 10800000"/>
                  <a:gd name="f1" fmla="val 5400000"/>
                  <a:gd name="f2" fmla="val 180"/>
                  <a:gd name="f3" fmla="val w"/>
                  <a:gd name="f4" fmla="val h"/>
                  <a:gd name="f5" fmla="val 0"/>
                  <a:gd name="f6" fmla="val 1478"/>
                  <a:gd name="f7" fmla="val 3554"/>
                  <a:gd name="f8" fmla="val 561"/>
                  <a:gd name="f9" fmla="val 445"/>
                  <a:gd name="f10" fmla="val 326"/>
                  <a:gd name="f11" fmla="val 40"/>
                  <a:gd name="f12" fmla="val 227"/>
                  <a:gd name="f13" fmla="val 96"/>
                  <a:gd name="f14" fmla="val 1"/>
                  <a:gd name="f15" fmla="val 608"/>
                  <a:gd name="f16" fmla="val 1167"/>
                  <a:gd name="f17" fmla="val 215"/>
                  <a:gd name="f18" fmla="val 1703"/>
                  <a:gd name="f19" fmla="val 311"/>
                  <a:gd name="f20" fmla="val 2239"/>
                  <a:gd name="f21" fmla="val 299"/>
                  <a:gd name="f22" fmla="val 2798"/>
                  <a:gd name="f23" fmla="val 382"/>
                  <a:gd name="f24" fmla="val 3346"/>
                  <a:gd name="f25" fmla="val 474"/>
                  <a:gd name="f26" fmla="val 3481"/>
                  <a:gd name="f27" fmla="val 633"/>
                  <a:gd name="f28" fmla="val 3553"/>
                  <a:gd name="f29" fmla="val 790"/>
                  <a:gd name="f30" fmla="val 937"/>
                  <a:gd name="f31" fmla="val 1081"/>
                  <a:gd name="f32" fmla="val 3490"/>
                  <a:gd name="f33" fmla="val 1168"/>
                  <a:gd name="f34" fmla="val 3358"/>
                  <a:gd name="f35" fmla="val 1477"/>
                  <a:gd name="f36" fmla="val 2929"/>
                  <a:gd name="f37" fmla="val 1442"/>
                  <a:gd name="f38" fmla="val 2382"/>
                  <a:gd name="f39" fmla="val 1418"/>
                  <a:gd name="f40" fmla="val 1882"/>
                  <a:gd name="f41" fmla="val 1346"/>
                  <a:gd name="f42" fmla="val 1274"/>
                  <a:gd name="f43" fmla="val 1311"/>
                  <a:gd name="f44" fmla="val 572"/>
                  <a:gd name="f45" fmla="val 858"/>
                  <a:gd name="f46" fmla="val 119"/>
                  <a:gd name="f47" fmla="val 773"/>
                  <a:gd name="f48" fmla="val 34"/>
                  <a:gd name="f49" fmla="val 668"/>
                  <a:gd name="f50" fmla="+- 0 0 -90"/>
                  <a:gd name="f51" fmla="*/ f3 1 1478"/>
                  <a:gd name="f52" fmla="*/ f4 1 3554"/>
                  <a:gd name="f53" fmla="+- f7 0 f5"/>
                  <a:gd name="f54" fmla="+- f6 0 f5"/>
                  <a:gd name="f55" fmla="*/ f50 f0 1"/>
                  <a:gd name="f56" fmla="*/ f54 1 1478"/>
                  <a:gd name="f57" fmla="*/ f53 1 3554"/>
                  <a:gd name="f58" fmla="*/ 4827678 f54 1"/>
                  <a:gd name="f59" fmla="*/ 0 f53 1"/>
                  <a:gd name="f60" fmla="*/ 1953576 f54 1"/>
                  <a:gd name="f61" fmla="*/ 826028 f53 1"/>
                  <a:gd name="f62" fmla="*/ 1850273 f54 1"/>
                  <a:gd name="f63" fmla="*/ 14655429 f53 1"/>
                  <a:gd name="f64" fmla="*/ 3287334 f54 1"/>
                  <a:gd name="f65" fmla="*/ 28794347 f53 1"/>
                  <a:gd name="f66" fmla="*/ 6798488 f54 1"/>
                  <a:gd name="f67" fmla="*/ 30575731 f53 1"/>
                  <a:gd name="f68" fmla="*/ 10051374 f54 1"/>
                  <a:gd name="f69" fmla="*/ 28897239 f53 1"/>
                  <a:gd name="f70" fmla="*/ 12202765 f54 1"/>
                  <a:gd name="f71" fmla="*/ 16195781 f53 1"/>
                  <a:gd name="f72" fmla="*/ 7383899 f54 1"/>
                  <a:gd name="f73" fmla="*/ 1024231 f53 1"/>
                  <a:gd name="f74" fmla="*/ f55 1 f2"/>
                  <a:gd name="f75" fmla="*/ f58 1 1478"/>
                  <a:gd name="f76" fmla="*/ f59 1 3554"/>
                  <a:gd name="f77" fmla="*/ f60 1 1478"/>
                  <a:gd name="f78" fmla="*/ f61 1 3554"/>
                  <a:gd name="f79" fmla="*/ f62 1 1478"/>
                  <a:gd name="f80" fmla="*/ f63 1 3554"/>
                  <a:gd name="f81" fmla="*/ f64 1 1478"/>
                  <a:gd name="f82" fmla="*/ f65 1 3554"/>
                  <a:gd name="f83" fmla="*/ f66 1 1478"/>
                  <a:gd name="f84" fmla="*/ f67 1 3554"/>
                  <a:gd name="f85" fmla="*/ f68 1 1478"/>
                  <a:gd name="f86" fmla="*/ f69 1 3554"/>
                  <a:gd name="f87" fmla="*/ f70 1 1478"/>
                  <a:gd name="f88" fmla="*/ f71 1 3554"/>
                  <a:gd name="f89" fmla="*/ f72 1 1478"/>
                  <a:gd name="f90" fmla="*/ f73 1 3554"/>
                  <a:gd name="f91" fmla="*/ 0 1 f56"/>
                  <a:gd name="f92" fmla="*/ f6 1 f56"/>
                  <a:gd name="f93" fmla="*/ 0 1 f57"/>
                  <a:gd name="f94" fmla="*/ f7 1 f57"/>
                  <a:gd name="f95" fmla="+- f74 0 f1"/>
                  <a:gd name="f96" fmla="*/ f75 1 f56"/>
                  <a:gd name="f97" fmla="*/ f76 1 f57"/>
                  <a:gd name="f98" fmla="*/ f77 1 f56"/>
                  <a:gd name="f99" fmla="*/ f78 1 f57"/>
                  <a:gd name="f100" fmla="*/ f79 1 f56"/>
                  <a:gd name="f101" fmla="*/ f80 1 f57"/>
                  <a:gd name="f102" fmla="*/ f81 1 f56"/>
                  <a:gd name="f103" fmla="*/ f82 1 f57"/>
                  <a:gd name="f104" fmla="*/ f83 1 f56"/>
                  <a:gd name="f105" fmla="*/ f84 1 f57"/>
                  <a:gd name="f106" fmla="*/ f85 1 f56"/>
                  <a:gd name="f107" fmla="*/ f86 1 f57"/>
                  <a:gd name="f108" fmla="*/ f87 1 f56"/>
                  <a:gd name="f109" fmla="*/ f88 1 f57"/>
                  <a:gd name="f110" fmla="*/ f89 1 f56"/>
                  <a:gd name="f111" fmla="*/ f90 1 f57"/>
                  <a:gd name="f112" fmla="*/ f91 f51 1"/>
                  <a:gd name="f113" fmla="*/ f92 f51 1"/>
                  <a:gd name="f114" fmla="*/ f94 f52 1"/>
                  <a:gd name="f115" fmla="*/ f93 f52 1"/>
                  <a:gd name="f116" fmla="*/ f96 f51 1"/>
                  <a:gd name="f117" fmla="*/ f97 f52 1"/>
                  <a:gd name="f118" fmla="*/ f98 f51 1"/>
                  <a:gd name="f119" fmla="*/ f99 f52 1"/>
                  <a:gd name="f120" fmla="*/ f100 f51 1"/>
                  <a:gd name="f121" fmla="*/ f101 f52 1"/>
                  <a:gd name="f122" fmla="*/ f102 f51 1"/>
                  <a:gd name="f123" fmla="*/ f103 f52 1"/>
                  <a:gd name="f124" fmla="*/ f104 f51 1"/>
                  <a:gd name="f125" fmla="*/ f105 f52 1"/>
                  <a:gd name="f126" fmla="*/ f106 f51 1"/>
                  <a:gd name="f127" fmla="*/ f107 f52 1"/>
                  <a:gd name="f128" fmla="*/ f108 f51 1"/>
                  <a:gd name="f129" fmla="*/ f109 f52 1"/>
                  <a:gd name="f130" fmla="*/ f110 f51 1"/>
                  <a:gd name="f131" fmla="*/ f111 f52 1"/>
                </a:gdLst>
                <a:ahLst/>
                <a:cxnLst>
                  <a:cxn ang="3cd4">
                    <a:pos x="hc" y="t"/>
                  </a:cxn>
                  <a:cxn ang="0">
                    <a:pos x="r" y="vc"/>
                  </a:cxn>
                  <a:cxn ang="cd4">
                    <a:pos x="hc" y="b"/>
                  </a:cxn>
                  <a:cxn ang="cd2">
                    <a:pos x="l" y="vc"/>
                  </a:cxn>
                  <a:cxn ang="f95">
                    <a:pos x="f116" y="f117"/>
                  </a:cxn>
                  <a:cxn ang="f95">
                    <a:pos x="f118" y="f119"/>
                  </a:cxn>
                  <a:cxn ang="f95">
                    <a:pos x="f120" y="f121"/>
                  </a:cxn>
                  <a:cxn ang="f95">
                    <a:pos x="f122" y="f123"/>
                  </a:cxn>
                  <a:cxn ang="f95">
                    <a:pos x="f124" y="f125"/>
                  </a:cxn>
                  <a:cxn ang="f95">
                    <a:pos x="f126" y="f127"/>
                  </a:cxn>
                  <a:cxn ang="f95">
                    <a:pos x="f128" y="f129"/>
                  </a:cxn>
                  <a:cxn ang="f95">
                    <a:pos x="f130" y="f131"/>
                  </a:cxn>
                  <a:cxn ang="f95">
                    <a:pos x="f116" y="f117"/>
                  </a:cxn>
                </a:cxnLst>
                <a:rect l="f112" t="f115" r="f113" b="f114"/>
                <a:pathLst>
                  <a:path w="1478" h="3554">
                    <a:moveTo>
                      <a:pt x="f8" y="f5"/>
                    </a:moveTo>
                    <a:cubicBezTo>
                      <a:pt x="f9" y="f5"/>
                      <a:pt x="f10" y="f11"/>
                      <a:pt x="f12" y="f13"/>
                    </a:cubicBezTo>
                    <a:cubicBezTo>
                      <a:pt x="f14" y="f15"/>
                      <a:pt x="f2" y="f16"/>
                      <a:pt x="f17" y="f18"/>
                    </a:cubicBezTo>
                    <a:cubicBezTo>
                      <a:pt x="f19" y="f20"/>
                      <a:pt x="f21" y="f22"/>
                      <a:pt x="f23" y="f24"/>
                    </a:cubicBezTo>
                    <a:cubicBezTo>
                      <a:pt x="f25" y="f26"/>
                      <a:pt x="f27" y="f28"/>
                      <a:pt x="f29" y="f28"/>
                    </a:cubicBezTo>
                    <a:cubicBezTo>
                      <a:pt x="f30" y="f28"/>
                      <a:pt x="f31" y="f32"/>
                      <a:pt x="f33" y="f34"/>
                    </a:cubicBezTo>
                    <a:cubicBezTo>
                      <a:pt x="f35" y="f36"/>
                      <a:pt x="f37" y="f38"/>
                      <a:pt x="f39" y="f40"/>
                    </a:cubicBezTo>
                    <a:cubicBezTo>
                      <a:pt x="f41" y="f42"/>
                      <a:pt x="f43" y="f44"/>
                      <a:pt x="f45" y="f46"/>
                    </a:cubicBezTo>
                    <a:cubicBezTo>
                      <a:pt x="f47" y="f48"/>
                      <a:pt x="f49" y="f5"/>
                      <a:pt x="f8" y="f5"/>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4" name="Google Shape;1572;p32">
                <a:extLst>
                  <a:ext uri="{FF2B5EF4-FFF2-40B4-BE49-F238E27FC236}">
                    <a16:creationId xmlns:a16="http://schemas.microsoft.com/office/drawing/2014/main" id="{F7CCA41E-2A81-46A8-B56D-0079EDA04AC7}"/>
                  </a:ext>
                </a:extLst>
              </p:cNvPr>
              <p:cNvSpPr/>
              <p:nvPr/>
            </p:nvSpPr>
            <p:spPr>
              <a:xfrm>
                <a:off x="8655052" y="2099014"/>
                <a:ext cx="85926" cy="490575"/>
              </a:xfrm>
              <a:custGeom>
                <a:avLst/>
                <a:gdLst>
                  <a:gd name="f0" fmla="val 10800000"/>
                  <a:gd name="f1" fmla="val 5400000"/>
                  <a:gd name="f2" fmla="val 180"/>
                  <a:gd name="f3" fmla="val w"/>
                  <a:gd name="f4" fmla="val h"/>
                  <a:gd name="f5" fmla="val 0"/>
                  <a:gd name="f6" fmla="val 2299"/>
                  <a:gd name="f7" fmla="val 12327"/>
                  <a:gd name="f8" fmla="val 1811"/>
                  <a:gd name="f9" fmla="val 1"/>
                  <a:gd name="f10" fmla="val 1774"/>
                  <a:gd name="f11" fmla="val 1738"/>
                  <a:gd name="f12" fmla="val 11"/>
                  <a:gd name="f13" fmla="val 1703"/>
                  <a:gd name="f14" fmla="val 39"/>
                  <a:gd name="f15" fmla="val 1405"/>
                  <a:gd name="f16" fmla="val 194"/>
                  <a:gd name="f17" fmla="val 1298"/>
                  <a:gd name="f18" fmla="val 527"/>
                  <a:gd name="f19" fmla="val 1203"/>
                  <a:gd name="f20" fmla="val 825"/>
                  <a:gd name="f21" fmla="val 465"/>
                  <a:gd name="f22" fmla="val 3420"/>
                  <a:gd name="f23" fmla="val 6111"/>
                  <a:gd name="f24" fmla="val 12"/>
                  <a:gd name="f25" fmla="val 8814"/>
                  <a:gd name="f26" fmla="val 48"/>
                  <a:gd name="f27" fmla="val 9814"/>
                  <a:gd name="f28" fmla="val 191"/>
                  <a:gd name="f29" fmla="val 10802"/>
                  <a:gd name="f30" fmla="val 405"/>
                  <a:gd name="f31" fmla="val 11779"/>
                  <a:gd name="f32" fmla="val 12064"/>
                  <a:gd name="f33" fmla="val 691"/>
                  <a:gd name="f34" fmla="val 12279"/>
                  <a:gd name="f35" fmla="val 989"/>
                  <a:gd name="f36" fmla="val 12326"/>
                  <a:gd name="f37" fmla="val 12267"/>
                  <a:gd name="f38" fmla="val 1512"/>
                  <a:gd name="f39" fmla="val 11993"/>
                  <a:gd name="f40" fmla="val 1489"/>
                  <a:gd name="f41" fmla="val 11671"/>
                  <a:gd name="f42" fmla="val 1524"/>
                  <a:gd name="f43" fmla="val 10517"/>
                  <a:gd name="f44" fmla="val 1441"/>
                  <a:gd name="f45" fmla="val 9362"/>
                  <a:gd name="f46" fmla="val 1548"/>
                  <a:gd name="f47" fmla="val 8207"/>
                  <a:gd name="f48" fmla="val 1560"/>
                  <a:gd name="f49" fmla="val 6302"/>
                  <a:gd name="f50" fmla="val 1870"/>
                  <a:gd name="f51" fmla="val 4409"/>
                  <a:gd name="f52" fmla="val 2084"/>
                  <a:gd name="f53" fmla="val 2516"/>
                  <a:gd name="f54" fmla="val 2155"/>
                  <a:gd name="f55" fmla="val 1718"/>
                  <a:gd name="f56" fmla="val 2298"/>
                  <a:gd name="f57" fmla="val 884"/>
                  <a:gd name="f58" fmla="val 87"/>
                  <a:gd name="f59" fmla="val 1991"/>
                  <a:gd name="f60" fmla="val 62"/>
                  <a:gd name="f61" fmla="val 1899"/>
                  <a:gd name="f62" fmla="+- 0 0 -90"/>
                  <a:gd name="f63" fmla="*/ f3 1 2299"/>
                  <a:gd name="f64" fmla="*/ f4 1 12327"/>
                  <a:gd name="f65" fmla="+- f7 0 f5"/>
                  <a:gd name="f66" fmla="+- f6 0 f5"/>
                  <a:gd name="f67" fmla="*/ f62 f0 1"/>
                  <a:gd name="f68" fmla="*/ f66 1 2299"/>
                  <a:gd name="f69" fmla="*/ f65 1 12327"/>
                  <a:gd name="f70" fmla="*/ 15584748 f66 1"/>
                  <a:gd name="f71" fmla="*/ 8402 f65 1"/>
                  <a:gd name="f72" fmla="*/ 14655418 f66 1"/>
                  <a:gd name="f73" fmla="*/ 335544 f65 1"/>
                  <a:gd name="f74" fmla="*/ 10352304 f66 1"/>
                  <a:gd name="f75" fmla="*/ 7099543 f65 1"/>
                  <a:gd name="f76" fmla="*/ 103302 f66 1"/>
                  <a:gd name="f77" fmla="*/ 75850413 f65 1"/>
                  <a:gd name="f78" fmla="*/ 3485058 f66 1"/>
                  <a:gd name="f79" fmla="*/ 101366112 f65 1"/>
                  <a:gd name="f80" fmla="*/ 8510878 f66 1"/>
                  <a:gd name="f81" fmla="*/ 106073668 f65 1"/>
                  <a:gd name="f82" fmla="*/ 12813562 f66 1"/>
                  <a:gd name="f83" fmla="*/ 100436777 f65 1"/>
                  <a:gd name="f84" fmla="*/ 13321282 f66 1"/>
                  <a:gd name="f85" fmla="*/ 70626753 f65 1"/>
                  <a:gd name="f86" fmla="*/ 17933872 f66 1"/>
                  <a:gd name="f87" fmla="*/ 21651818 f65 1"/>
                  <a:gd name="f88" fmla="*/ 748755 f65 1"/>
                  <a:gd name="f89" fmla="*/ f67 1 f2"/>
                  <a:gd name="f90" fmla="*/ f70 1 2299"/>
                  <a:gd name="f91" fmla="*/ f71 1 12327"/>
                  <a:gd name="f92" fmla="*/ f72 1 2299"/>
                  <a:gd name="f93" fmla="*/ f73 1 12327"/>
                  <a:gd name="f94" fmla="*/ f74 1 2299"/>
                  <a:gd name="f95" fmla="*/ f75 1 12327"/>
                  <a:gd name="f96" fmla="*/ f76 1 2299"/>
                  <a:gd name="f97" fmla="*/ f77 1 12327"/>
                  <a:gd name="f98" fmla="*/ f78 1 2299"/>
                  <a:gd name="f99" fmla="*/ f79 1 12327"/>
                  <a:gd name="f100" fmla="*/ f80 1 2299"/>
                  <a:gd name="f101" fmla="*/ f81 1 12327"/>
                  <a:gd name="f102" fmla="*/ f82 1 2299"/>
                  <a:gd name="f103" fmla="*/ f83 1 12327"/>
                  <a:gd name="f104" fmla="*/ f84 1 2299"/>
                  <a:gd name="f105" fmla="*/ f85 1 12327"/>
                  <a:gd name="f106" fmla="*/ f86 1 2299"/>
                  <a:gd name="f107" fmla="*/ f87 1 12327"/>
                  <a:gd name="f108" fmla="*/ f88 1 12327"/>
                  <a:gd name="f109" fmla="*/ 0 1 f68"/>
                  <a:gd name="f110" fmla="*/ f6 1 f68"/>
                  <a:gd name="f111" fmla="*/ 0 1 f69"/>
                  <a:gd name="f112" fmla="*/ f7 1 f69"/>
                  <a:gd name="f113" fmla="+- f89 0 f1"/>
                  <a:gd name="f114" fmla="*/ f90 1 f68"/>
                  <a:gd name="f115" fmla="*/ f91 1 f69"/>
                  <a:gd name="f116" fmla="*/ f92 1 f68"/>
                  <a:gd name="f117" fmla="*/ f93 1 f69"/>
                  <a:gd name="f118" fmla="*/ f94 1 f68"/>
                  <a:gd name="f119" fmla="*/ f95 1 f69"/>
                  <a:gd name="f120" fmla="*/ f96 1 f68"/>
                  <a:gd name="f121" fmla="*/ f97 1 f69"/>
                  <a:gd name="f122" fmla="*/ f98 1 f68"/>
                  <a:gd name="f123" fmla="*/ f99 1 f69"/>
                  <a:gd name="f124" fmla="*/ f100 1 f68"/>
                  <a:gd name="f125" fmla="*/ f101 1 f69"/>
                  <a:gd name="f126" fmla="*/ f102 1 f68"/>
                  <a:gd name="f127" fmla="*/ f103 1 f69"/>
                  <a:gd name="f128" fmla="*/ f104 1 f68"/>
                  <a:gd name="f129" fmla="*/ f105 1 f69"/>
                  <a:gd name="f130" fmla="*/ f106 1 f68"/>
                  <a:gd name="f131" fmla="*/ f107 1 f69"/>
                  <a:gd name="f132" fmla="*/ f108 1 f69"/>
                  <a:gd name="f133" fmla="*/ f109 f63 1"/>
                  <a:gd name="f134" fmla="*/ f110 f63 1"/>
                  <a:gd name="f135" fmla="*/ f112 f64 1"/>
                  <a:gd name="f136" fmla="*/ f111 f64 1"/>
                  <a:gd name="f137" fmla="*/ f114 f63 1"/>
                  <a:gd name="f138" fmla="*/ f115 f64 1"/>
                  <a:gd name="f139" fmla="*/ f116 f63 1"/>
                  <a:gd name="f140" fmla="*/ f117 f64 1"/>
                  <a:gd name="f141" fmla="*/ f118 f63 1"/>
                  <a:gd name="f142" fmla="*/ f119 f64 1"/>
                  <a:gd name="f143" fmla="*/ f120 f63 1"/>
                  <a:gd name="f144" fmla="*/ f121 f64 1"/>
                  <a:gd name="f145" fmla="*/ f122 f63 1"/>
                  <a:gd name="f146" fmla="*/ f123 f64 1"/>
                  <a:gd name="f147" fmla="*/ f124 f63 1"/>
                  <a:gd name="f148" fmla="*/ f125 f64 1"/>
                  <a:gd name="f149" fmla="*/ f126 f63 1"/>
                  <a:gd name="f150" fmla="*/ f127 f64 1"/>
                  <a:gd name="f151" fmla="*/ f128 f63 1"/>
                  <a:gd name="f152" fmla="*/ f129 f64 1"/>
                  <a:gd name="f153" fmla="*/ f130 f63 1"/>
                  <a:gd name="f154" fmla="*/ f131 f64 1"/>
                  <a:gd name="f155" fmla="*/ f132 f64 1"/>
                </a:gdLst>
                <a:ahLst/>
                <a:cxnLst>
                  <a:cxn ang="3cd4">
                    <a:pos x="hc" y="t"/>
                  </a:cxn>
                  <a:cxn ang="0">
                    <a:pos x="r" y="vc"/>
                  </a:cxn>
                  <a:cxn ang="cd4">
                    <a:pos x="hc" y="b"/>
                  </a:cxn>
                  <a:cxn ang="cd2">
                    <a:pos x="l" y="vc"/>
                  </a:cxn>
                  <a:cxn ang="f113">
                    <a:pos x="f137" y="f138"/>
                  </a:cxn>
                  <a:cxn ang="f113">
                    <a:pos x="f139" y="f140"/>
                  </a:cxn>
                  <a:cxn ang="f113">
                    <a:pos x="f141" y="f142"/>
                  </a:cxn>
                  <a:cxn ang="f113">
                    <a:pos x="f143" y="f144"/>
                  </a:cxn>
                  <a:cxn ang="f113">
                    <a:pos x="f145" y="f146"/>
                  </a:cxn>
                  <a:cxn ang="f113">
                    <a:pos x="f147" y="f148"/>
                  </a:cxn>
                  <a:cxn ang="f113">
                    <a:pos x="f149" y="f150"/>
                  </a:cxn>
                  <a:cxn ang="f113">
                    <a:pos x="f151" y="f152"/>
                  </a:cxn>
                  <a:cxn ang="f113">
                    <a:pos x="f153" y="f154"/>
                  </a:cxn>
                  <a:cxn ang="f113">
                    <a:pos x="f153" y="f155"/>
                  </a:cxn>
                  <a:cxn ang="f113">
                    <a:pos x="f137" y="f138"/>
                  </a:cxn>
                </a:cxnLst>
                <a:rect l="f133" t="f136" r="f134" b="f135"/>
                <a:pathLst>
                  <a:path w="2299" h="12327">
                    <a:moveTo>
                      <a:pt x="f8" y="f9"/>
                    </a:moveTo>
                    <a:cubicBezTo>
                      <a:pt x="f10" y="f9"/>
                      <a:pt x="f11" y="f12"/>
                      <a:pt x="f13" y="f14"/>
                    </a:cubicBezTo>
                    <a:cubicBezTo>
                      <a:pt x="f15" y="f16"/>
                      <a:pt x="f17" y="f18"/>
                      <a:pt x="f19" y="f20"/>
                    </a:cubicBezTo>
                    <a:cubicBezTo>
                      <a:pt x="f21" y="f22"/>
                      <a:pt x="f5" y="f23"/>
                      <a:pt x="f24" y="f25"/>
                    </a:cubicBezTo>
                    <a:cubicBezTo>
                      <a:pt x="f26" y="f27"/>
                      <a:pt x="f28" y="f29"/>
                      <a:pt x="f30" y="f31"/>
                    </a:cubicBezTo>
                    <a:cubicBezTo>
                      <a:pt x="f21" y="f32"/>
                      <a:pt x="f33" y="f34"/>
                      <a:pt x="f35" y="f36"/>
                    </a:cubicBezTo>
                    <a:cubicBezTo>
                      <a:pt x="f17" y="f37"/>
                      <a:pt x="f38" y="f39"/>
                      <a:pt x="f40" y="f41"/>
                    </a:cubicBezTo>
                    <a:cubicBezTo>
                      <a:pt x="f42" y="f43"/>
                      <a:pt x="f44" y="f45"/>
                      <a:pt x="f46" y="f47"/>
                    </a:cubicBezTo>
                    <a:cubicBezTo>
                      <a:pt x="f48" y="f49"/>
                      <a:pt x="f50" y="f51"/>
                      <a:pt x="f52" y="f53"/>
                    </a:cubicBezTo>
                    <a:cubicBezTo>
                      <a:pt x="f54" y="f55"/>
                      <a:pt x="f56" y="f57"/>
                      <a:pt x="f52" y="f58"/>
                    </a:cubicBezTo>
                    <a:cubicBezTo>
                      <a:pt x="f59" y="f60"/>
                      <a:pt x="f61"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5" name="Google Shape;1573;p32">
                <a:extLst>
                  <a:ext uri="{FF2B5EF4-FFF2-40B4-BE49-F238E27FC236}">
                    <a16:creationId xmlns:a16="http://schemas.microsoft.com/office/drawing/2014/main" id="{030B203B-4996-40D5-A7F6-AD7DF36BC7F6}"/>
                  </a:ext>
                </a:extLst>
              </p:cNvPr>
              <p:cNvSpPr/>
              <p:nvPr/>
            </p:nvSpPr>
            <p:spPr>
              <a:xfrm>
                <a:off x="8666189" y="2647242"/>
                <a:ext cx="49258" cy="73700"/>
              </a:xfrm>
              <a:custGeom>
                <a:avLst/>
                <a:gdLst>
                  <a:gd name="f0" fmla="val 10800000"/>
                  <a:gd name="f1" fmla="val 5400000"/>
                  <a:gd name="f2" fmla="val 180"/>
                  <a:gd name="f3" fmla="val w"/>
                  <a:gd name="f4" fmla="val h"/>
                  <a:gd name="f5" fmla="val 0"/>
                  <a:gd name="f6" fmla="val 1318"/>
                  <a:gd name="f7" fmla="val 1852"/>
                  <a:gd name="f8" fmla="val 456"/>
                  <a:gd name="f9" fmla="val 1"/>
                  <a:gd name="f10" fmla="val 394"/>
                  <a:gd name="f11" fmla="val 332"/>
                  <a:gd name="f12" fmla="val 16"/>
                  <a:gd name="f13" fmla="val 274"/>
                  <a:gd name="f14" fmla="val 52"/>
                  <a:gd name="f15" fmla="val 254"/>
                  <a:gd name="f16" fmla="val 12"/>
                  <a:gd name="f17" fmla="val 635"/>
                  <a:gd name="f18" fmla="val 95"/>
                  <a:gd name="f19" fmla="val 921"/>
                  <a:gd name="f20" fmla="val 202"/>
                  <a:gd name="f21" fmla="val 1242"/>
                  <a:gd name="f22" fmla="val 262"/>
                  <a:gd name="f23" fmla="val 1659"/>
                  <a:gd name="f24" fmla="val 607"/>
                  <a:gd name="f25" fmla="val 1814"/>
                  <a:gd name="f26" fmla="val 663"/>
                  <a:gd name="f27" fmla="val 1840"/>
                  <a:gd name="f28" fmla="val 721"/>
                  <a:gd name="f29" fmla="val 778"/>
                  <a:gd name="f30" fmla="val 1059"/>
                  <a:gd name="f31" fmla="val 1317"/>
                  <a:gd name="f32" fmla="val 1563"/>
                  <a:gd name="f33" fmla="val 1238"/>
                  <a:gd name="f34" fmla="val 1266"/>
                  <a:gd name="f35" fmla="val 1143"/>
                  <a:gd name="f36" fmla="val 933"/>
                  <a:gd name="f37" fmla="val 1084"/>
                  <a:gd name="f38" fmla="val 563"/>
                  <a:gd name="f39" fmla="val 893"/>
                  <a:gd name="f40" fmla="val 797"/>
                  <a:gd name="f41" fmla="val 115"/>
                  <a:gd name="f42" fmla="val 625"/>
                  <a:gd name="f43" fmla="+- 0 0 -90"/>
                  <a:gd name="f44" fmla="*/ f3 1 1318"/>
                  <a:gd name="f45" fmla="*/ f4 1 1852"/>
                  <a:gd name="f46" fmla="+- f7 0 f5"/>
                  <a:gd name="f47" fmla="+- f6 0 f5"/>
                  <a:gd name="f48" fmla="*/ f43 f0 1"/>
                  <a:gd name="f49" fmla="*/ f47 1 1318"/>
                  <a:gd name="f50" fmla="*/ f46 1 1852"/>
                  <a:gd name="f51" fmla="*/ 3924338 f47 1"/>
                  <a:gd name="f52" fmla="*/ 8402 f46 1"/>
                  <a:gd name="f53" fmla="*/ 2357959 f47 1"/>
                  <a:gd name="f54" fmla="*/ 447657 f46 1"/>
                  <a:gd name="f55" fmla="*/ 817627 f47 1"/>
                  <a:gd name="f56" fmla="*/ 7925943 f46 1"/>
                  <a:gd name="f57" fmla="*/ 5223618 f47 1"/>
                  <a:gd name="f58" fmla="*/ 15610424 f46 1"/>
                  <a:gd name="f59" fmla="*/ 6695097 f47 1"/>
                  <a:gd name="f60" fmla="*/ 15937565 f46 1"/>
                  <a:gd name="f61" fmla="*/ 10653862 f47 1"/>
                  <a:gd name="f62" fmla="*/ 10894499 f46 1"/>
                  <a:gd name="f63" fmla="*/ 7684880 f47 1"/>
                  <a:gd name="f64" fmla="*/ 2185785 f46 1"/>
                  <a:gd name="f65" fmla="*/ f48 1 f2"/>
                  <a:gd name="f66" fmla="*/ f51 1 1318"/>
                  <a:gd name="f67" fmla="*/ f52 1 1852"/>
                  <a:gd name="f68" fmla="*/ f53 1 1318"/>
                  <a:gd name="f69" fmla="*/ f54 1 1852"/>
                  <a:gd name="f70" fmla="*/ f55 1 1318"/>
                  <a:gd name="f71" fmla="*/ f56 1 1852"/>
                  <a:gd name="f72" fmla="*/ f57 1 1318"/>
                  <a:gd name="f73" fmla="*/ f58 1 1852"/>
                  <a:gd name="f74" fmla="*/ f59 1 1318"/>
                  <a:gd name="f75" fmla="*/ f60 1 1852"/>
                  <a:gd name="f76" fmla="*/ f61 1 1318"/>
                  <a:gd name="f77" fmla="*/ f62 1 1852"/>
                  <a:gd name="f78" fmla="*/ f63 1 1318"/>
                  <a:gd name="f79" fmla="*/ f64 1 1852"/>
                  <a:gd name="f80" fmla="*/ 0 1 f49"/>
                  <a:gd name="f81" fmla="*/ f6 1 f49"/>
                  <a:gd name="f82" fmla="*/ 0 1 f50"/>
                  <a:gd name="f83" fmla="*/ f7 1 f50"/>
                  <a:gd name="f84" fmla="+- f65 0 f1"/>
                  <a:gd name="f85" fmla="*/ f66 1 f49"/>
                  <a:gd name="f86" fmla="*/ f67 1 f50"/>
                  <a:gd name="f87" fmla="*/ f68 1 f49"/>
                  <a:gd name="f88" fmla="*/ f69 1 f50"/>
                  <a:gd name="f89" fmla="*/ f70 1 f49"/>
                  <a:gd name="f90" fmla="*/ f71 1 f50"/>
                  <a:gd name="f91" fmla="*/ f72 1 f49"/>
                  <a:gd name="f92" fmla="*/ f73 1 f50"/>
                  <a:gd name="f93" fmla="*/ f74 1 f49"/>
                  <a:gd name="f94" fmla="*/ f75 1 f50"/>
                  <a:gd name="f95" fmla="*/ f76 1 f49"/>
                  <a:gd name="f96" fmla="*/ f77 1 f50"/>
                  <a:gd name="f97" fmla="*/ f78 1 f49"/>
                  <a:gd name="f98" fmla="*/ f79 1 f50"/>
                  <a:gd name="f99" fmla="*/ f80 f44 1"/>
                  <a:gd name="f100" fmla="*/ f81 f44 1"/>
                  <a:gd name="f101" fmla="*/ f83 f45 1"/>
                  <a:gd name="f102" fmla="*/ f82 f45 1"/>
                  <a:gd name="f103" fmla="*/ f85 f44 1"/>
                  <a:gd name="f104" fmla="*/ f86 f45 1"/>
                  <a:gd name="f105" fmla="*/ f87 f44 1"/>
                  <a:gd name="f106" fmla="*/ f88 f45 1"/>
                  <a:gd name="f107" fmla="*/ f89 f44 1"/>
                  <a:gd name="f108" fmla="*/ f90 f45 1"/>
                  <a:gd name="f109" fmla="*/ f91 f44 1"/>
                  <a:gd name="f110" fmla="*/ f92 f45 1"/>
                  <a:gd name="f111" fmla="*/ f93 f44 1"/>
                  <a:gd name="f112" fmla="*/ f94 f45 1"/>
                  <a:gd name="f113" fmla="*/ f95 f44 1"/>
                  <a:gd name="f114" fmla="*/ f96 f45 1"/>
                  <a:gd name="f115" fmla="*/ f97 f44 1"/>
                  <a:gd name="f116" fmla="*/ f98 f45 1"/>
                </a:gdLst>
                <a:ahLst/>
                <a:cxnLst>
                  <a:cxn ang="3cd4">
                    <a:pos x="hc" y="t"/>
                  </a:cxn>
                  <a:cxn ang="0">
                    <a:pos x="r" y="vc"/>
                  </a:cxn>
                  <a:cxn ang="cd4">
                    <a:pos x="hc" y="b"/>
                  </a:cxn>
                  <a:cxn ang="cd2">
                    <a:pos x="l" y="vc"/>
                  </a:cxn>
                  <a:cxn ang="f84">
                    <a:pos x="f103" y="f104"/>
                  </a:cxn>
                  <a:cxn ang="f84">
                    <a:pos x="f105" y="f106"/>
                  </a:cxn>
                  <a:cxn ang="f84">
                    <a:pos x="f107" y="f108"/>
                  </a:cxn>
                  <a:cxn ang="f84">
                    <a:pos x="f109" y="f110"/>
                  </a:cxn>
                  <a:cxn ang="f84">
                    <a:pos x="f111" y="f112"/>
                  </a:cxn>
                  <a:cxn ang="f84">
                    <a:pos x="f113" y="f114"/>
                  </a:cxn>
                  <a:cxn ang="f84">
                    <a:pos x="f115" y="f116"/>
                  </a:cxn>
                  <a:cxn ang="f84">
                    <a:pos x="f103" y="f104"/>
                  </a:cxn>
                </a:cxnLst>
                <a:rect l="f99" t="f102" r="f100" b="f101"/>
                <a:pathLst>
                  <a:path w="1318" h="1852">
                    <a:moveTo>
                      <a:pt x="f8" y="f9"/>
                    </a:moveTo>
                    <a:cubicBezTo>
                      <a:pt x="f10" y="f9"/>
                      <a:pt x="f11" y="f12"/>
                      <a:pt x="f13" y="f14"/>
                    </a:cubicBezTo>
                    <a:cubicBezTo>
                      <a:pt x="f5" y="f15"/>
                      <a:pt x="f16" y="f17"/>
                      <a:pt x="f18" y="f19"/>
                    </a:cubicBezTo>
                    <a:cubicBezTo>
                      <a:pt x="f20" y="f21"/>
                      <a:pt x="f22" y="f23"/>
                      <a:pt x="f24" y="f25"/>
                    </a:cubicBezTo>
                    <a:cubicBezTo>
                      <a:pt x="f26" y="f27"/>
                      <a:pt x="f28" y="f7"/>
                      <a:pt x="f29" y="f7"/>
                    </a:cubicBezTo>
                    <a:cubicBezTo>
                      <a:pt x="f30" y="f7"/>
                      <a:pt x="f31" y="f32"/>
                      <a:pt x="f33" y="f34"/>
                    </a:cubicBezTo>
                    <a:cubicBezTo>
                      <a:pt x="f35" y="f36"/>
                      <a:pt x="f37" y="f38"/>
                      <a:pt x="f39" y="f15"/>
                    </a:cubicBezTo>
                    <a:cubicBezTo>
                      <a:pt x="f40" y="f41"/>
                      <a:pt x="f42" y="f9"/>
                      <a:pt x="f8" y="f9"/>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nvGrpSpPr>
            <p:cNvPr id="76" name="Google Shape;1574;p32">
              <a:extLst>
                <a:ext uri="{FF2B5EF4-FFF2-40B4-BE49-F238E27FC236}">
                  <a16:creationId xmlns:a16="http://schemas.microsoft.com/office/drawing/2014/main" id="{B2B0A755-63E9-4A04-B216-802AB88DC7AF}"/>
                </a:ext>
              </a:extLst>
            </p:cNvPr>
            <p:cNvGrpSpPr/>
            <p:nvPr/>
          </p:nvGrpSpPr>
          <p:grpSpPr>
            <a:xfrm>
              <a:off x="10747711" y="714375"/>
              <a:ext cx="1350632" cy="1364732"/>
              <a:chOff x="10747711" y="714375"/>
              <a:chExt cx="1350632" cy="1364732"/>
            </a:xfrm>
          </p:grpSpPr>
          <p:sp>
            <p:nvSpPr>
              <p:cNvPr id="77" name="Google Shape;1575;p32">
                <a:extLst>
                  <a:ext uri="{FF2B5EF4-FFF2-40B4-BE49-F238E27FC236}">
                    <a16:creationId xmlns:a16="http://schemas.microsoft.com/office/drawing/2014/main" id="{C6CC4C74-EF70-448D-8D78-B443C01C3DE7}"/>
                  </a:ext>
                </a:extLst>
              </p:cNvPr>
              <p:cNvSpPr/>
              <p:nvPr/>
            </p:nvSpPr>
            <p:spPr>
              <a:xfrm>
                <a:off x="10747711" y="714375"/>
                <a:ext cx="1349764" cy="1349425"/>
              </a:xfrm>
              <a:custGeom>
                <a:avLst/>
                <a:gdLst>
                  <a:gd name="f0" fmla="val 10800000"/>
                  <a:gd name="f1" fmla="val 5400000"/>
                  <a:gd name="f2" fmla="val 180"/>
                  <a:gd name="f3" fmla="val w"/>
                  <a:gd name="f4" fmla="val h"/>
                  <a:gd name="f5" fmla="val 0"/>
                  <a:gd name="f6" fmla="val 36112"/>
                  <a:gd name="f7" fmla="val 33908"/>
                  <a:gd name="f8" fmla="val 17099"/>
                  <a:gd name="f9" fmla="val 16996"/>
                  <a:gd name="f10" fmla="val 16892"/>
                  <a:gd name="f11" fmla="val 1"/>
                  <a:gd name="f12" fmla="val 16788"/>
                  <a:gd name="f13" fmla="val 3"/>
                  <a:gd name="f14" fmla="val 14430"/>
                  <a:gd name="f15" fmla="val 39"/>
                  <a:gd name="f16" fmla="val 12073"/>
                  <a:gd name="f17" fmla="val 730"/>
                  <a:gd name="f18" fmla="val 10085"/>
                  <a:gd name="f19" fmla="val 2016"/>
                  <a:gd name="f20" fmla="val 8966"/>
                  <a:gd name="f21" fmla="val 2742"/>
                  <a:gd name="f22" fmla="val 7906"/>
                  <a:gd name="f23" fmla="val 3551"/>
                  <a:gd name="f24" fmla="val 6894"/>
                  <a:gd name="f25" fmla="val 4421"/>
                  <a:gd name="f26" fmla="val 4929"/>
                  <a:gd name="f27" fmla="val 6135"/>
                  <a:gd name="f28" fmla="val 3108"/>
                  <a:gd name="f29" fmla="val 8088"/>
                  <a:gd name="f30" fmla="val 1798"/>
                  <a:gd name="f31" fmla="val 10362"/>
                  <a:gd name="f32" fmla="val 1024"/>
                  <a:gd name="f33" fmla="val 11707"/>
                  <a:gd name="f34" fmla="val 548"/>
                  <a:gd name="f35" fmla="val 13196"/>
                  <a:gd name="f36" fmla="val 381"/>
                  <a:gd name="f37" fmla="val 14731"/>
                  <a:gd name="f38" fmla="val 322"/>
                  <a:gd name="f39" fmla="val 15422"/>
                  <a:gd name="f40" fmla="val 167"/>
                  <a:gd name="f41" fmla="val 16089"/>
                  <a:gd name="f42" fmla="val 131"/>
                  <a:gd name="f43" fmla="val 16779"/>
                  <a:gd name="f44" fmla="val 18327"/>
                  <a:gd name="f45" fmla="val 19887"/>
                  <a:gd name="f46" fmla="val 476"/>
                  <a:gd name="f47" fmla="val 21399"/>
                  <a:gd name="f48" fmla="val 845"/>
                  <a:gd name="f49" fmla="val 23161"/>
                  <a:gd name="f50" fmla="val 1500"/>
                  <a:gd name="f51" fmla="val 24887"/>
                  <a:gd name="f52" fmla="val 2524"/>
                  <a:gd name="f53" fmla="val 26376"/>
                  <a:gd name="f54" fmla="val 3882"/>
                  <a:gd name="f55" fmla="val 28328"/>
                  <a:gd name="f56" fmla="val 5727"/>
                  <a:gd name="f57" fmla="val 29888"/>
                  <a:gd name="f58" fmla="val 7739"/>
                  <a:gd name="f59" fmla="val 31114"/>
                  <a:gd name="f60" fmla="val 10863"/>
                  <a:gd name="f61" fmla="val 32959"/>
                  <a:gd name="f62" fmla="val 14497"/>
                  <a:gd name="f63" fmla="val 33907"/>
                  <a:gd name="f64" fmla="val 18122"/>
                  <a:gd name="f65" fmla="val 19457"/>
                  <a:gd name="f66" fmla="val 20791"/>
                  <a:gd name="f67" fmla="val 33779"/>
                  <a:gd name="f68" fmla="val 22098"/>
                  <a:gd name="f69" fmla="val 33519"/>
                  <a:gd name="f70" fmla="val 25837"/>
                  <a:gd name="f71" fmla="val 32769"/>
                  <a:gd name="f72" fmla="val 29278"/>
                  <a:gd name="f73" fmla="val 30745"/>
                  <a:gd name="f74" fmla="val 31885"/>
                  <a:gd name="f75" fmla="val 27983"/>
                  <a:gd name="f76" fmla="val 33909"/>
                  <a:gd name="f77" fmla="val 25876"/>
                  <a:gd name="f78" fmla="val 35350"/>
                  <a:gd name="f79" fmla="val 35683"/>
                  <a:gd name="f80" fmla="val 20244"/>
                  <a:gd name="f81" fmla="val 16398"/>
                  <a:gd name="f82" fmla="val 35100"/>
                  <a:gd name="f83" fmla="val 12445"/>
                  <a:gd name="f84" fmla="val 33111"/>
                  <a:gd name="f85" fmla="val 9147"/>
                  <a:gd name="f86" fmla="val 31230"/>
                  <a:gd name="f87" fmla="val 5980"/>
                  <a:gd name="f88" fmla="val 28301"/>
                  <a:gd name="f89" fmla="val 3516"/>
                  <a:gd name="f90" fmla="val 25003"/>
                  <a:gd name="f91" fmla="val 1944"/>
                  <a:gd name="f92" fmla="val 22548"/>
                  <a:gd name="f93" fmla="val 751"/>
                  <a:gd name="f94" fmla="val 19839"/>
                  <a:gd name="f95" fmla="+- 0 0 -90"/>
                  <a:gd name="f96" fmla="*/ f3 1 36112"/>
                  <a:gd name="f97" fmla="*/ f4 1 33908"/>
                  <a:gd name="f98" fmla="+- f7 0 f5"/>
                  <a:gd name="f99" fmla="+- f6 0 f5"/>
                  <a:gd name="f100" fmla="*/ f95 f0 1"/>
                  <a:gd name="f101" fmla="*/ f99 1 36112"/>
                  <a:gd name="f102" fmla="*/ f98 1 33908"/>
                  <a:gd name="f103" fmla="*/ 147148229 f99 1"/>
                  <a:gd name="f104" fmla="*/ 0 f98 1"/>
                  <a:gd name="f105" fmla="*/ 144471930 f99 1"/>
                  <a:gd name="f106" fmla="*/ 25616 f98 1"/>
                  <a:gd name="f107" fmla="*/ 86788239 f99 1"/>
                  <a:gd name="f108" fmla="*/ 17349102 f98 1"/>
                  <a:gd name="f109" fmla="*/ 59327353 f99 1"/>
                  <a:gd name="f110" fmla="*/ 38045573 f98 1"/>
                  <a:gd name="f111" fmla="*/ 15473187 f99 1"/>
                  <a:gd name="f112" fmla="*/ 89171944 f98 1"/>
                  <a:gd name="f113" fmla="*/ 3278902 f99 1"/>
                  <a:gd name="f114" fmla="*/ 126770268 f98 1"/>
                  <a:gd name="f115" fmla="*/ 1127538 f99 1"/>
                  <a:gd name="f116" fmla="*/ 144394851 f98 1"/>
                  <a:gd name="f117" fmla="*/ 4096122 f99 1"/>
                  <a:gd name="f118" fmla="*/ 184152962 f98 1"/>
                  <a:gd name="f119" fmla="*/ 21720672 f99 1"/>
                  <a:gd name="f120" fmla="*/ 226983351 f98 1"/>
                  <a:gd name="f121" fmla="*/ 66599074 f99 1"/>
                  <a:gd name="f122" fmla="*/ 267757297 f98 1"/>
                  <a:gd name="f123" fmla="*/ 155951908 f99 1"/>
                  <a:gd name="f124" fmla="*/ 291793145 f98 1"/>
                  <a:gd name="f125" fmla="*/ 190167961 f99 1"/>
                  <a:gd name="f126" fmla="*/ 288453768 f98 1"/>
                  <a:gd name="f127" fmla="*/ 274391606 f99 1"/>
                  <a:gd name="f128" fmla="*/ 240812905 f98 1"/>
                  <a:gd name="f129" fmla="*/ 307076153 f99 1"/>
                  <a:gd name="f130" fmla="*/ 174213316 f98 1"/>
                  <a:gd name="f131" fmla="*/ 284942249 f99 1"/>
                  <a:gd name="f132" fmla="*/ 78716195 f98 1"/>
                  <a:gd name="f133" fmla="*/ 215167556 f99 1"/>
                  <a:gd name="f134" fmla="*/ 16729265 f98 1"/>
                  <a:gd name="f135" fmla="*/ f100 1 f2"/>
                  <a:gd name="f136" fmla="*/ f103 1 36112"/>
                  <a:gd name="f137" fmla="*/ f104 1 33908"/>
                  <a:gd name="f138" fmla="*/ f105 1 36112"/>
                  <a:gd name="f139" fmla="*/ f106 1 33908"/>
                  <a:gd name="f140" fmla="*/ f107 1 36112"/>
                  <a:gd name="f141" fmla="*/ f108 1 33908"/>
                  <a:gd name="f142" fmla="*/ f109 1 36112"/>
                  <a:gd name="f143" fmla="*/ f110 1 33908"/>
                  <a:gd name="f144" fmla="*/ f111 1 36112"/>
                  <a:gd name="f145" fmla="*/ f112 1 33908"/>
                  <a:gd name="f146" fmla="*/ f113 1 36112"/>
                  <a:gd name="f147" fmla="*/ f114 1 33908"/>
                  <a:gd name="f148" fmla="*/ f115 1 36112"/>
                  <a:gd name="f149" fmla="*/ f116 1 33908"/>
                  <a:gd name="f150" fmla="*/ f117 1 36112"/>
                  <a:gd name="f151" fmla="*/ f118 1 33908"/>
                  <a:gd name="f152" fmla="*/ f119 1 36112"/>
                  <a:gd name="f153" fmla="*/ f120 1 33908"/>
                  <a:gd name="f154" fmla="*/ f121 1 36112"/>
                  <a:gd name="f155" fmla="*/ f122 1 33908"/>
                  <a:gd name="f156" fmla="*/ f123 1 36112"/>
                  <a:gd name="f157" fmla="*/ f124 1 33908"/>
                  <a:gd name="f158" fmla="*/ f125 1 36112"/>
                  <a:gd name="f159" fmla="*/ f126 1 33908"/>
                  <a:gd name="f160" fmla="*/ f127 1 36112"/>
                  <a:gd name="f161" fmla="*/ f128 1 33908"/>
                  <a:gd name="f162" fmla="*/ f129 1 36112"/>
                  <a:gd name="f163" fmla="*/ f130 1 33908"/>
                  <a:gd name="f164" fmla="*/ f131 1 36112"/>
                  <a:gd name="f165" fmla="*/ f132 1 33908"/>
                  <a:gd name="f166" fmla="*/ f133 1 36112"/>
                  <a:gd name="f167" fmla="*/ f134 1 33908"/>
                  <a:gd name="f168" fmla="*/ 0 1 f101"/>
                  <a:gd name="f169" fmla="*/ f6 1 f101"/>
                  <a:gd name="f170" fmla="*/ 0 1 f102"/>
                  <a:gd name="f171" fmla="*/ f7 1 f102"/>
                  <a:gd name="f172" fmla="+- f135 0 f1"/>
                  <a:gd name="f173" fmla="*/ f136 1 f101"/>
                  <a:gd name="f174" fmla="*/ f137 1 f102"/>
                  <a:gd name="f175" fmla="*/ f138 1 f101"/>
                  <a:gd name="f176" fmla="*/ f139 1 f102"/>
                  <a:gd name="f177" fmla="*/ f140 1 f101"/>
                  <a:gd name="f178" fmla="*/ f141 1 f102"/>
                  <a:gd name="f179" fmla="*/ f142 1 f101"/>
                  <a:gd name="f180" fmla="*/ f143 1 f102"/>
                  <a:gd name="f181" fmla="*/ f144 1 f101"/>
                  <a:gd name="f182" fmla="*/ f145 1 f102"/>
                  <a:gd name="f183" fmla="*/ f146 1 f101"/>
                  <a:gd name="f184" fmla="*/ f147 1 f102"/>
                  <a:gd name="f185" fmla="*/ f148 1 f101"/>
                  <a:gd name="f186" fmla="*/ f149 1 f102"/>
                  <a:gd name="f187" fmla="*/ f150 1 f101"/>
                  <a:gd name="f188" fmla="*/ f151 1 f102"/>
                  <a:gd name="f189" fmla="*/ f152 1 f101"/>
                  <a:gd name="f190" fmla="*/ f153 1 f102"/>
                  <a:gd name="f191" fmla="*/ f154 1 f101"/>
                  <a:gd name="f192" fmla="*/ f155 1 f102"/>
                  <a:gd name="f193" fmla="*/ f156 1 f101"/>
                  <a:gd name="f194" fmla="*/ f157 1 f102"/>
                  <a:gd name="f195" fmla="*/ f158 1 f101"/>
                  <a:gd name="f196" fmla="*/ f159 1 f102"/>
                  <a:gd name="f197" fmla="*/ f160 1 f101"/>
                  <a:gd name="f198" fmla="*/ f161 1 f102"/>
                  <a:gd name="f199" fmla="*/ f162 1 f101"/>
                  <a:gd name="f200" fmla="*/ f163 1 f102"/>
                  <a:gd name="f201" fmla="*/ f164 1 f101"/>
                  <a:gd name="f202" fmla="*/ f165 1 f102"/>
                  <a:gd name="f203" fmla="*/ f166 1 f101"/>
                  <a:gd name="f204" fmla="*/ f167 1 f102"/>
                  <a:gd name="f205" fmla="*/ f168 f96 1"/>
                  <a:gd name="f206" fmla="*/ f169 f96 1"/>
                  <a:gd name="f207" fmla="*/ f171 f97 1"/>
                  <a:gd name="f208" fmla="*/ f170 f97 1"/>
                  <a:gd name="f209" fmla="*/ f173 f96 1"/>
                  <a:gd name="f210" fmla="*/ f174 f97 1"/>
                  <a:gd name="f211" fmla="*/ f175 f96 1"/>
                  <a:gd name="f212" fmla="*/ f176 f97 1"/>
                  <a:gd name="f213" fmla="*/ f177 f96 1"/>
                  <a:gd name="f214" fmla="*/ f178 f97 1"/>
                  <a:gd name="f215" fmla="*/ f179 f96 1"/>
                  <a:gd name="f216" fmla="*/ f180 f97 1"/>
                  <a:gd name="f217" fmla="*/ f181 f96 1"/>
                  <a:gd name="f218" fmla="*/ f182 f97 1"/>
                  <a:gd name="f219" fmla="*/ f183 f96 1"/>
                  <a:gd name="f220" fmla="*/ f184 f97 1"/>
                  <a:gd name="f221" fmla="*/ f185 f96 1"/>
                  <a:gd name="f222" fmla="*/ f186 f97 1"/>
                  <a:gd name="f223" fmla="*/ f187 f96 1"/>
                  <a:gd name="f224" fmla="*/ f188 f97 1"/>
                  <a:gd name="f225" fmla="*/ f189 f96 1"/>
                  <a:gd name="f226" fmla="*/ f190 f97 1"/>
                  <a:gd name="f227" fmla="*/ f191 f96 1"/>
                  <a:gd name="f228" fmla="*/ f192 f97 1"/>
                  <a:gd name="f229" fmla="*/ f193 f96 1"/>
                  <a:gd name="f230" fmla="*/ f194 f97 1"/>
                  <a:gd name="f231" fmla="*/ f195 f96 1"/>
                  <a:gd name="f232" fmla="*/ f196 f97 1"/>
                  <a:gd name="f233" fmla="*/ f197 f96 1"/>
                  <a:gd name="f234" fmla="*/ f198 f97 1"/>
                  <a:gd name="f235" fmla="*/ f199 f96 1"/>
                  <a:gd name="f236" fmla="*/ f200 f97 1"/>
                  <a:gd name="f237" fmla="*/ f201 f96 1"/>
                  <a:gd name="f238" fmla="*/ f202 f97 1"/>
                  <a:gd name="f239" fmla="*/ f203 f96 1"/>
                  <a:gd name="f240" fmla="*/ f204 f97 1"/>
                </a:gdLst>
                <a:ahLst/>
                <a:cxnLst>
                  <a:cxn ang="3cd4">
                    <a:pos x="hc" y="t"/>
                  </a:cxn>
                  <a:cxn ang="0">
                    <a:pos x="r" y="vc"/>
                  </a:cxn>
                  <a:cxn ang="cd4">
                    <a:pos x="hc" y="b"/>
                  </a:cxn>
                  <a:cxn ang="cd2">
                    <a:pos x="l" y="vc"/>
                  </a:cxn>
                  <a:cxn ang="f172">
                    <a:pos x="f209" y="f210"/>
                  </a:cxn>
                  <a:cxn ang="f172">
                    <a:pos x="f211" y="f212"/>
                  </a:cxn>
                  <a:cxn ang="f172">
                    <a:pos x="f213" y="f214"/>
                  </a:cxn>
                  <a:cxn ang="f172">
                    <a:pos x="f215" y="f216"/>
                  </a:cxn>
                  <a:cxn ang="f172">
                    <a:pos x="f217" y="f218"/>
                  </a:cxn>
                  <a:cxn ang="f172">
                    <a:pos x="f219" y="f220"/>
                  </a:cxn>
                  <a:cxn ang="f172">
                    <a:pos x="f221" y="f222"/>
                  </a:cxn>
                  <a:cxn ang="f172">
                    <a:pos x="f223" y="f224"/>
                  </a:cxn>
                  <a:cxn ang="f172">
                    <a:pos x="f225" y="f226"/>
                  </a:cxn>
                  <a:cxn ang="f172">
                    <a:pos x="f227" y="f228"/>
                  </a:cxn>
                  <a:cxn ang="f172">
                    <a:pos x="f229" y="f230"/>
                  </a:cxn>
                  <a:cxn ang="f172">
                    <a:pos x="f231" y="f232"/>
                  </a:cxn>
                  <a:cxn ang="f172">
                    <a:pos x="f233" y="f234"/>
                  </a:cxn>
                  <a:cxn ang="f172">
                    <a:pos x="f235" y="f236"/>
                  </a:cxn>
                  <a:cxn ang="f172">
                    <a:pos x="f237" y="f238"/>
                  </a:cxn>
                  <a:cxn ang="f172">
                    <a:pos x="f239" y="f240"/>
                  </a:cxn>
                  <a:cxn ang="f172">
                    <a:pos x="f209" y="f210"/>
                  </a:cxn>
                </a:cxnLst>
                <a:rect l="f205" t="f208" r="f206" b="f207"/>
                <a:pathLst>
                  <a:path w="36112" h="33908">
                    <a:moveTo>
                      <a:pt x="f8" y="f5"/>
                    </a:moveTo>
                    <a:cubicBezTo>
                      <a:pt x="f9" y="f5"/>
                      <a:pt x="f10" y="f11"/>
                      <a:pt x="f12" y="f13"/>
                    </a:cubicBezTo>
                    <a:cubicBezTo>
                      <a:pt x="f14" y="f15"/>
                      <a:pt x="f16" y="f17"/>
                      <a:pt x="f18" y="f19"/>
                    </a:cubicBez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5" y="f44"/>
                      <a:pt x="f40" y="f45"/>
                      <a:pt x="f46" y="f47"/>
                    </a:cubicBez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49"/>
                      <a:pt x="f79" y="f80"/>
                    </a:cubicBezTo>
                    <a:cubicBezTo>
                      <a:pt x="f6" y="f81"/>
                      <a:pt x="f82" y="f83"/>
                      <a:pt x="f84" y="f85"/>
                    </a:cubicBezTo>
                    <a:cubicBezTo>
                      <a:pt x="f86" y="f87"/>
                      <a:pt x="f88" y="f89"/>
                      <a:pt x="f90" y="f91"/>
                    </a:cubicBezTo>
                    <a:cubicBezTo>
                      <a:pt x="f92" y="f93"/>
                      <a:pt x="f94" y="f5"/>
                      <a:pt x="f8" y="f5"/>
                    </a:cubicBezTo>
                    <a:close/>
                  </a:path>
                </a:pathLst>
              </a:custGeom>
              <a:solidFill>
                <a:srgbClr val="5EB2FC"/>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8" name="Google Shape;1576;p32">
                <a:extLst>
                  <a:ext uri="{FF2B5EF4-FFF2-40B4-BE49-F238E27FC236}">
                    <a16:creationId xmlns:a16="http://schemas.microsoft.com/office/drawing/2014/main" id="{A0AE10E5-103D-44B3-8B6D-20DE271965BA}"/>
                  </a:ext>
                </a:extLst>
              </p:cNvPr>
              <p:cNvSpPr/>
              <p:nvPr/>
            </p:nvSpPr>
            <p:spPr>
              <a:xfrm>
                <a:off x="10759680" y="729956"/>
                <a:ext cx="1338663" cy="1349151"/>
              </a:xfrm>
              <a:custGeom>
                <a:avLst/>
                <a:gdLst>
                  <a:gd name="f0" fmla="val 10800000"/>
                  <a:gd name="f1" fmla="val 5400000"/>
                  <a:gd name="f2" fmla="val 180"/>
                  <a:gd name="f3" fmla="val w"/>
                  <a:gd name="f4" fmla="val h"/>
                  <a:gd name="f5" fmla="val 0"/>
                  <a:gd name="f6" fmla="val 35815"/>
                  <a:gd name="f7" fmla="val 33901"/>
                  <a:gd name="f8" fmla="val 17034"/>
                  <a:gd name="f9" fmla="val 1814"/>
                  <a:gd name="f10" fmla="val 17226"/>
                  <a:gd name="f11" fmla="val 17418"/>
                  <a:gd name="f12" fmla="val 1824"/>
                  <a:gd name="f13" fmla="val 17609"/>
                  <a:gd name="f14" fmla="val 1847"/>
                  <a:gd name="f15" fmla="val 20169"/>
                  <a:gd name="f16" fmla="val 1918"/>
                  <a:gd name="f17" fmla="val 22693"/>
                  <a:gd name="f18" fmla="val 2680"/>
                  <a:gd name="f19" fmla="val 24956"/>
                  <a:gd name="f20" fmla="val 3871"/>
                  <a:gd name="f21" fmla="val 28504"/>
                  <a:gd name="f22" fmla="val 5704"/>
                  <a:gd name="f23" fmla="val 31385"/>
                  <a:gd name="f24" fmla="val 8824"/>
                  <a:gd name="f25" fmla="val 32921"/>
                  <a:gd name="f26" fmla="val 12515"/>
                  <a:gd name="f27" fmla="val 33457"/>
                  <a:gd name="f28" fmla="val 13813"/>
                  <a:gd name="f29" fmla="val 33850"/>
                  <a:gd name="f30" fmla="val 15206"/>
                  <a:gd name="f31" fmla="val 33981"/>
                  <a:gd name="f32" fmla="val 16611"/>
                  <a:gd name="f33" fmla="val 34028"/>
                  <a:gd name="f34" fmla="val 16658"/>
                  <a:gd name="f35" fmla="val 34064"/>
                  <a:gd name="f36" fmla="val 17765"/>
                  <a:gd name="f37" fmla="val 34123"/>
                  <a:gd name="f38" fmla="val 18885"/>
                  <a:gd name="f39" fmla="val 33945"/>
                  <a:gd name="f40" fmla="val 19980"/>
                  <a:gd name="f41" fmla="val 33659"/>
                  <a:gd name="f42" fmla="val 22040"/>
                  <a:gd name="f43" fmla="val 32778"/>
                  <a:gd name="f44" fmla="val 24004"/>
                  <a:gd name="f45" fmla="val 31516"/>
                  <a:gd name="f46" fmla="val 25647"/>
                  <a:gd name="f47" fmla="val 29194"/>
                  <a:gd name="f48" fmla="val 28648"/>
                  <a:gd name="f49" fmla="val 25825"/>
                  <a:gd name="f50" fmla="val 30898"/>
                  <a:gd name="f51" fmla="val 22074"/>
                  <a:gd name="f52" fmla="val 31624"/>
                  <a:gd name="f53" fmla="val 21455"/>
                  <a:gd name="f54" fmla="val 31743"/>
                  <a:gd name="f55" fmla="val 20836"/>
                  <a:gd name="f56" fmla="val 31851"/>
                  <a:gd name="f57" fmla="val 20205"/>
                  <a:gd name="f58" fmla="val 31886"/>
                  <a:gd name="f59" fmla="val 19869"/>
                  <a:gd name="f60" fmla="val 31937"/>
                  <a:gd name="f61" fmla="val 19524"/>
                  <a:gd name="f62" fmla="val 31944"/>
                  <a:gd name="f63" fmla="val 19179"/>
                  <a:gd name="f64" fmla="val 19065"/>
                  <a:gd name="f65" fmla="val 18951"/>
                  <a:gd name="f66" fmla="val 31943"/>
                  <a:gd name="f67" fmla="val 18837"/>
                  <a:gd name="f68" fmla="val 18733"/>
                  <a:gd name="f69" fmla="val 18630"/>
                  <a:gd name="f70" fmla="val 18526"/>
                  <a:gd name="f71" fmla="val 31946"/>
                  <a:gd name="f72" fmla="val 18421"/>
                  <a:gd name="f73" fmla="val 18316"/>
                  <a:gd name="f74" fmla="val 18211"/>
                  <a:gd name="f75" fmla="val 18140"/>
                  <a:gd name="f76" fmla="val 18070"/>
                  <a:gd name="f77" fmla="val 17999"/>
                  <a:gd name="f78" fmla="val 17647"/>
                  <a:gd name="f79" fmla="val 17292"/>
                  <a:gd name="f80" fmla="val 31938"/>
                  <a:gd name="f81" fmla="val 16943"/>
                  <a:gd name="f82" fmla="val 31874"/>
                  <a:gd name="f83" fmla="val 14442"/>
                  <a:gd name="f84" fmla="val 31684"/>
                  <a:gd name="f85" fmla="val 11978"/>
                  <a:gd name="f86" fmla="val 31017"/>
                  <a:gd name="f87" fmla="val 9739"/>
                  <a:gd name="f88" fmla="val 29886"/>
                  <a:gd name="f89" fmla="val 7680"/>
                  <a:gd name="f90" fmla="val 28814"/>
                  <a:gd name="f91" fmla="val 5739"/>
                  <a:gd name="f92" fmla="val 27386"/>
                  <a:gd name="f93" fmla="val 4405"/>
                  <a:gd name="f94" fmla="val 25445"/>
                  <a:gd name="f95" fmla="val 3441"/>
                  <a:gd name="f96" fmla="val 24040"/>
                  <a:gd name="f97" fmla="val 2881"/>
                  <a:gd name="f98" fmla="val 22409"/>
                  <a:gd name="f99" fmla="val 2524"/>
                  <a:gd name="f100" fmla="val 20766"/>
                  <a:gd name="f101" fmla="val 2286"/>
                  <a:gd name="f102" fmla="val 19647"/>
                  <a:gd name="f103" fmla="val 2108"/>
                  <a:gd name="f104" fmla="val 18527"/>
                  <a:gd name="f105" fmla="val 2084"/>
                  <a:gd name="f106" fmla="val 17384"/>
                  <a:gd name="f107" fmla="val 2024"/>
                  <a:gd name="f108" fmla="val 16980"/>
                  <a:gd name="f109" fmla="val 2048"/>
                  <a:gd name="f110" fmla="val 16551"/>
                  <a:gd name="f111" fmla="val 2060"/>
                  <a:gd name="f112" fmla="val 16146"/>
                  <a:gd name="f113" fmla="val 2131"/>
                  <a:gd name="f114" fmla="val 15765"/>
                  <a:gd name="f115" fmla="val 15372"/>
                  <a:gd name="f116" fmla="val 2167"/>
                  <a:gd name="f117" fmla="val 15003"/>
                  <a:gd name="f118" fmla="val 14098"/>
                  <a:gd name="f119" fmla="val 2453"/>
                  <a:gd name="f120" fmla="val 13193"/>
                  <a:gd name="f121" fmla="val 2798"/>
                  <a:gd name="f122" fmla="val 12360"/>
                  <a:gd name="f123" fmla="val 2989"/>
                  <a:gd name="f124" fmla="val 11884"/>
                  <a:gd name="f125" fmla="val 3262"/>
                  <a:gd name="f126" fmla="val 11431"/>
                  <a:gd name="f127" fmla="val 3274"/>
                  <a:gd name="f128" fmla="val 10919"/>
                  <a:gd name="f129" fmla="val 4644"/>
                  <a:gd name="f130" fmla="val 6430"/>
                  <a:gd name="f131" fmla="val 7038"/>
                  <a:gd name="f132" fmla="val 8358"/>
                  <a:gd name="f133" fmla="val 5443"/>
                  <a:gd name="f134" fmla="val 9227"/>
                  <a:gd name="f135" fmla="val 4728"/>
                  <a:gd name="f136" fmla="val 10144"/>
                  <a:gd name="f137" fmla="val 4049"/>
                  <a:gd name="f138" fmla="val 11097"/>
                  <a:gd name="f139" fmla="val 3466"/>
                  <a:gd name="f140" fmla="val 12442"/>
                  <a:gd name="f141" fmla="val 2645"/>
                  <a:gd name="f142" fmla="val 13966"/>
                  <a:gd name="f143" fmla="val 2133"/>
                  <a:gd name="f144" fmla="val 15526"/>
                  <a:gd name="f145" fmla="val 1930"/>
                  <a:gd name="f146" fmla="val 16025"/>
                  <a:gd name="f147" fmla="val 1879"/>
                  <a:gd name="f148" fmla="val 16531"/>
                  <a:gd name="f149" fmla="val 17073"/>
                  <a:gd name="f150" fmla="val 1"/>
                  <a:gd name="f151" fmla="val 16425"/>
                  <a:gd name="f152" fmla="val 15777"/>
                  <a:gd name="f153" fmla="val 43"/>
                  <a:gd name="f154" fmla="val 15133"/>
                  <a:gd name="f155" fmla="val 132"/>
                  <a:gd name="f156" fmla="val 13347"/>
                  <a:gd name="f157" fmla="val 406"/>
                  <a:gd name="f158" fmla="val 11609"/>
                  <a:gd name="f159" fmla="val 1025"/>
                  <a:gd name="f160" fmla="val 10085"/>
                  <a:gd name="f161" fmla="val 2014"/>
                  <a:gd name="f162" fmla="val 7977"/>
                  <a:gd name="f163" fmla="val 3383"/>
                  <a:gd name="f164" fmla="val 6060"/>
                  <a:gd name="f165" fmla="val 5026"/>
                  <a:gd name="f166" fmla="val 4358"/>
                  <a:gd name="f167" fmla="val 6883"/>
                  <a:gd name="f168" fmla="val 2596"/>
                  <a:gd name="f169" fmla="val 8848"/>
                  <a:gd name="f170" fmla="val 1000"/>
                  <a:gd name="f171" fmla="val 11134"/>
                  <a:gd name="f172" fmla="val 512"/>
                  <a:gd name="f173" fmla="val 13789"/>
                  <a:gd name="f174" fmla="val 357"/>
                  <a:gd name="f175" fmla="val 14503"/>
                  <a:gd name="f176" fmla="val 15241"/>
                  <a:gd name="f177" fmla="val 191"/>
                  <a:gd name="f178" fmla="val 15968"/>
                  <a:gd name="f179" fmla="val 17456"/>
                  <a:gd name="f180" fmla="val 60"/>
                  <a:gd name="f181" fmla="val 18956"/>
                  <a:gd name="f182" fmla="val 286"/>
                  <a:gd name="f183" fmla="val 20444"/>
                  <a:gd name="f184" fmla="val 322"/>
                  <a:gd name="f185" fmla="val 20611"/>
                  <a:gd name="f186" fmla="val 345"/>
                  <a:gd name="f187" fmla="val 20790"/>
                  <a:gd name="f188" fmla="val 381"/>
                  <a:gd name="f189" fmla="val 20968"/>
                  <a:gd name="f190" fmla="val 405"/>
                  <a:gd name="f191" fmla="val 21111"/>
                  <a:gd name="f192" fmla="val 441"/>
                  <a:gd name="f193" fmla="val 21266"/>
                  <a:gd name="f194" fmla="val 464"/>
                  <a:gd name="f195" fmla="val 21409"/>
                  <a:gd name="f196" fmla="val 548"/>
                  <a:gd name="f197" fmla="val 21766"/>
                  <a:gd name="f198" fmla="val 631"/>
                  <a:gd name="f199" fmla="val 22123"/>
                  <a:gd name="f200" fmla="val 726"/>
                  <a:gd name="f201" fmla="val 22480"/>
                  <a:gd name="f202" fmla="val 23409"/>
                  <a:gd name="f203" fmla="val 1334"/>
                  <a:gd name="f204" fmla="val 24314"/>
                  <a:gd name="f205" fmla="val 1786"/>
                  <a:gd name="f206" fmla="val 25159"/>
                  <a:gd name="f207" fmla="val 2536"/>
                  <a:gd name="f208" fmla="val 26588"/>
                  <a:gd name="f209" fmla="val 3584"/>
                  <a:gd name="f210" fmla="val 27850"/>
                  <a:gd name="f211" fmla="val 4786"/>
                  <a:gd name="f212" fmla="val 28934"/>
                  <a:gd name="f213" fmla="val 6549"/>
                  <a:gd name="f214" fmla="val 30541"/>
                  <a:gd name="f215" fmla="val 8632"/>
                  <a:gd name="f216" fmla="val 31767"/>
                  <a:gd name="f217" fmla="val 10871"/>
                  <a:gd name="f218" fmla="val 32613"/>
                  <a:gd name="f219" fmla="val 12502"/>
                  <a:gd name="f220" fmla="val 33208"/>
                  <a:gd name="f221" fmla="val 14216"/>
                  <a:gd name="f222" fmla="val 33613"/>
                  <a:gd name="f223" fmla="val 15943"/>
                  <a:gd name="f224" fmla="val 33791"/>
                  <a:gd name="f225" fmla="val 16704"/>
                  <a:gd name="f226" fmla="val 33869"/>
                  <a:gd name="f227" fmla="val 17469"/>
                  <a:gd name="f228" fmla="val 18233"/>
                  <a:gd name="f229" fmla="val 18748"/>
                  <a:gd name="f230" fmla="val 19263"/>
                  <a:gd name="f231" fmla="val 33887"/>
                  <a:gd name="f232" fmla="val 19776"/>
                  <a:gd name="f233" fmla="val 33863"/>
                  <a:gd name="f234" fmla="val 20431"/>
                  <a:gd name="f235" fmla="val 33779"/>
                  <a:gd name="f236" fmla="val 21086"/>
                  <a:gd name="f237" fmla="val 33708"/>
                  <a:gd name="f238" fmla="val 21741"/>
                  <a:gd name="f239" fmla="val 33589"/>
                  <a:gd name="f240" fmla="val 21884"/>
                  <a:gd name="f241" fmla="val 33553"/>
                  <a:gd name="f242" fmla="val 22027"/>
                  <a:gd name="f243" fmla="val 33529"/>
                  <a:gd name="f244" fmla="val 22181"/>
                  <a:gd name="f245" fmla="val 33505"/>
                  <a:gd name="f246" fmla="val 22753"/>
                  <a:gd name="f247" fmla="val 33375"/>
                  <a:gd name="f248" fmla="val 23313"/>
                  <a:gd name="f249" fmla="val 33232"/>
                  <a:gd name="f250" fmla="val 23872"/>
                  <a:gd name="f251" fmla="val 33065"/>
                  <a:gd name="f252" fmla="val 26265"/>
                  <a:gd name="f253" fmla="val 32315"/>
                  <a:gd name="f254" fmla="val 28468"/>
                  <a:gd name="f255" fmla="val 31041"/>
                  <a:gd name="f256" fmla="val 30373"/>
                  <a:gd name="f257" fmla="val 29422"/>
                  <a:gd name="f258" fmla="val 31695"/>
                  <a:gd name="f259" fmla="val 28279"/>
                  <a:gd name="f260" fmla="val 32897"/>
                  <a:gd name="f261" fmla="val 26981"/>
                  <a:gd name="f262" fmla="val 33814"/>
                  <a:gd name="f263" fmla="val 25493"/>
                  <a:gd name="f264" fmla="val 34731"/>
                  <a:gd name="f265" fmla="val 35338"/>
                  <a:gd name="f266" fmla="val 22397"/>
                  <a:gd name="f267" fmla="val 35612"/>
                  <a:gd name="f268" fmla="val 20706"/>
                  <a:gd name="f269" fmla="val 35814"/>
                  <a:gd name="f270" fmla="val 19194"/>
                  <a:gd name="f271" fmla="val 17646"/>
                  <a:gd name="f272" fmla="val 35171"/>
                  <a:gd name="f273" fmla="val 13217"/>
                  <a:gd name="f274" fmla="val 34052"/>
                  <a:gd name="f275" fmla="val 10372"/>
                  <a:gd name="f276" fmla="val 32326"/>
                  <a:gd name="f277" fmla="val 7967"/>
                  <a:gd name="f278" fmla="val 29944"/>
                  <a:gd name="f279" fmla="val 4633"/>
                  <a:gd name="f280" fmla="val 26384"/>
                  <a:gd name="f281" fmla="val 2264"/>
                  <a:gd name="f282" fmla="val 22539"/>
                  <a:gd name="f283" fmla="val 930"/>
                  <a:gd name="f284" fmla="val 20783"/>
                  <a:gd name="f285" fmla="val 348"/>
                  <a:gd name="f286" fmla="val 18928"/>
                  <a:gd name="f287" fmla="+- 0 0 -90"/>
                  <a:gd name="f288" fmla="*/ f3 1 35815"/>
                  <a:gd name="f289" fmla="*/ f4 1 33901"/>
                  <a:gd name="f290" fmla="+- f7 0 f5"/>
                  <a:gd name="f291" fmla="+- f6 0 f5"/>
                  <a:gd name="f292" fmla="*/ f287 f0 1"/>
                  <a:gd name="f293" fmla="*/ f291 1 35815"/>
                  <a:gd name="f294" fmla="*/ f290 1 33901"/>
                  <a:gd name="f295" fmla="*/ 146588982 f291 1"/>
                  <a:gd name="f296" fmla="*/ 15610505 f290 1"/>
                  <a:gd name="f297" fmla="*/ 151537163 f291 1"/>
                  <a:gd name="f298" fmla="*/ 15894818 f290 1"/>
                  <a:gd name="f299" fmla="*/ 214763318 f291 1"/>
                  <a:gd name="f300" fmla="*/ 33312330 f290 1"/>
                  <a:gd name="f301" fmla="*/ 283307606 f291 1"/>
                  <a:gd name="f302" fmla="*/ 107700079 f290 1"/>
                  <a:gd name="f303" fmla="*/ 292429618 f291 1"/>
                  <a:gd name="f304" fmla="*/ 142948765 f290 1"/>
                  <a:gd name="f305" fmla="*/ 292834017 f291 1"/>
                  <a:gd name="f306" fmla="*/ 143353164 f290 1"/>
                  <a:gd name="f307" fmla="*/ 292119690 f291 1"/>
                  <a:gd name="f308" fmla="*/ 171941155 f290 1"/>
                  <a:gd name="f309" fmla="*/ 271216619 f291 1"/>
                  <a:gd name="f310" fmla="*/ 220709476 f290 1"/>
                  <a:gd name="f311" fmla="*/ 189961918 f291 1"/>
                  <a:gd name="f312" fmla="*/ 272145674 f290 1"/>
                  <a:gd name="f313" fmla="*/ 173877680 f291 1"/>
                  <a:gd name="f314" fmla="*/ 274400361 f290 1"/>
                  <a:gd name="f315" fmla="*/ 165048403 f291 1"/>
                  <a:gd name="f316" fmla="*/ 274899250 f290 1"/>
                  <a:gd name="f317" fmla="*/ 162105024 f291 1"/>
                  <a:gd name="f318" fmla="*/ 274890848 f290 1"/>
                  <a:gd name="f319" fmla="*/ 159428724 f291 1"/>
                  <a:gd name="f320" fmla="*/ 274916464 f290 1"/>
                  <a:gd name="f321" fmla="*/ 156717996 f291 1"/>
                  <a:gd name="f322" fmla="*/ 154893753 f291 1"/>
                  <a:gd name="f323" fmla="*/ 145805779 f291 1"/>
                  <a:gd name="f324" fmla="*/ 274297037 f290 1"/>
                  <a:gd name="f325" fmla="*/ 83810485 f291 1"/>
                  <a:gd name="f326" fmla="*/ 257189023 f290 1"/>
                  <a:gd name="f327" fmla="*/ 37907811 f291 1"/>
                  <a:gd name="f328" fmla="*/ 218970913 f290 1"/>
                  <a:gd name="f329" fmla="*/ 21720701 f291 1"/>
                  <a:gd name="f330" fmla="*/ 178705173 f290 1"/>
                  <a:gd name="f331" fmla="*/ 17934076 f291 1"/>
                  <a:gd name="f332" fmla="*/ 149600649 f290 1"/>
                  <a:gd name="f333" fmla="*/ 17727880 f291 1"/>
                  <a:gd name="f334" fmla="*/ 138947135 f290 1"/>
                  <a:gd name="f335" fmla="*/ 18648403 f291 1"/>
                  <a:gd name="f336" fmla="*/ 129110820 f290 1"/>
                  <a:gd name="f337" fmla="*/ 24078671 f291 1"/>
                  <a:gd name="f338" fmla="*/ 106365915 f290 1"/>
                  <a:gd name="f339" fmla="*/ 28174794 f291 1"/>
                  <a:gd name="f340" fmla="*/ 93965437 f290 1"/>
                  <a:gd name="f341" fmla="*/ 71926104 f291 1"/>
                  <a:gd name="f342" fmla="*/ 46840777 f290 1"/>
                  <a:gd name="f343" fmla="*/ 95497073 f291 1"/>
                  <a:gd name="f344" fmla="*/ 29827233 f290 1"/>
                  <a:gd name="f345" fmla="*/ 133611899 f291 1"/>
                  <a:gd name="f346" fmla="*/ 16609145 f290 1"/>
                  <a:gd name="f347" fmla="*/ 146924936 f291 1"/>
                  <a:gd name="f348" fmla="*/ 8402 f290 1"/>
                  <a:gd name="f349" fmla="*/ 130229694 f291 1"/>
                  <a:gd name="f350" fmla="*/ 1135940 f290 1"/>
                  <a:gd name="f351" fmla="*/ 86788292 f291 1"/>
                  <a:gd name="f352" fmla="*/ 17331854 f290 1"/>
                  <a:gd name="f353" fmla="*/ 37503391 f291 1"/>
                  <a:gd name="f354" fmla="*/ 59232854 f290 1"/>
                  <a:gd name="f355" fmla="*/ 4406032 f291 1"/>
                  <a:gd name="f356" fmla="*/ 118663501 f290 1"/>
                  <a:gd name="f357" fmla="*/ 1643663 f291 1"/>
                  <a:gd name="f358" fmla="*/ 137415177 f290 1"/>
                  <a:gd name="f359" fmla="*/ 2461293 f291 1"/>
                  <a:gd name="f360" fmla="*/ 175934383 f290 1"/>
                  <a:gd name="f361" fmla="*/ 3278903 f291 1"/>
                  <a:gd name="f362" fmla="*/ 180443736 f290 1"/>
                  <a:gd name="f363" fmla="*/ 3993231 f291 1"/>
                  <a:gd name="f364" fmla="*/ 184238741 f290 1"/>
                  <a:gd name="f365" fmla="*/ 6247898 f291 1"/>
                  <a:gd name="f366" fmla="*/ 193455219 f290 1"/>
                  <a:gd name="f367" fmla="*/ 15369910 f291 1"/>
                  <a:gd name="f368" fmla="*/ 216510052 f290 1"/>
                  <a:gd name="f369" fmla="*/ 41186714 f291 1"/>
                  <a:gd name="f370" fmla="*/ 248996370 f290 1"/>
                  <a:gd name="f371" fmla="*/ 93552314 f291 1"/>
                  <a:gd name="f372" fmla="*/ 280656657 f290 1"/>
                  <a:gd name="f373" fmla="*/ 137200321 f291 1"/>
                  <a:gd name="f374" fmla="*/ 290794068 f290 1"/>
                  <a:gd name="f375" fmla="*/ 156907387 f291 1"/>
                  <a:gd name="f376" fmla="*/ 291740616 f290 1"/>
                  <a:gd name="f377" fmla="*/ 170185976 f291 1"/>
                  <a:gd name="f378" fmla="*/ 291413474 f290 1"/>
                  <a:gd name="f379" fmla="*/ 187096226 f291 1"/>
                  <a:gd name="f380" fmla="*/ 289055505 f290 1"/>
                  <a:gd name="f381" fmla="*/ 190882421 f291 1"/>
                  <a:gd name="f382" fmla="*/ 288332776 f290 1"/>
                  <a:gd name="f383" fmla="*/ 205434700 f291 1"/>
                  <a:gd name="f384" fmla="*/ 284546153 f290 1"/>
                  <a:gd name="f385" fmla="*/ 261380300 f291 1"/>
                  <a:gd name="f386" fmla="*/ 253195795 f290 1"/>
                  <a:gd name="f387" fmla="*/ 290992561 f291 1"/>
                  <a:gd name="f388" fmla="*/ 219384145 f290 1"/>
                  <a:gd name="f389" fmla="*/ 306465343 f291 1"/>
                  <a:gd name="f390" fmla="*/ 178189070 f290 1"/>
                  <a:gd name="f391" fmla="*/ 278187247 f291 1"/>
                  <a:gd name="f392" fmla="*/ 68561446 f290 1"/>
                  <a:gd name="f393" fmla="*/ 193963550 f291 1"/>
                  <a:gd name="f394" fmla="*/ 8003261 f290 1"/>
                  <a:gd name="f395" fmla="*/ f292 1 f2"/>
                  <a:gd name="f396" fmla="*/ f295 1 35815"/>
                  <a:gd name="f397" fmla="*/ f296 1 33901"/>
                  <a:gd name="f398" fmla="*/ f297 1 35815"/>
                  <a:gd name="f399" fmla="*/ f298 1 33901"/>
                  <a:gd name="f400" fmla="*/ f299 1 35815"/>
                  <a:gd name="f401" fmla="*/ f300 1 33901"/>
                  <a:gd name="f402" fmla="*/ f301 1 35815"/>
                  <a:gd name="f403" fmla="*/ f302 1 33901"/>
                  <a:gd name="f404" fmla="*/ f303 1 35815"/>
                  <a:gd name="f405" fmla="*/ f304 1 33901"/>
                  <a:gd name="f406" fmla="*/ f305 1 35815"/>
                  <a:gd name="f407" fmla="*/ f306 1 33901"/>
                  <a:gd name="f408" fmla="*/ f307 1 35815"/>
                  <a:gd name="f409" fmla="*/ f308 1 33901"/>
                  <a:gd name="f410" fmla="*/ f309 1 35815"/>
                  <a:gd name="f411" fmla="*/ f310 1 33901"/>
                  <a:gd name="f412" fmla="*/ f311 1 35815"/>
                  <a:gd name="f413" fmla="*/ f312 1 33901"/>
                  <a:gd name="f414" fmla="*/ f313 1 35815"/>
                  <a:gd name="f415" fmla="*/ f314 1 33901"/>
                  <a:gd name="f416" fmla="*/ f315 1 35815"/>
                  <a:gd name="f417" fmla="*/ f316 1 33901"/>
                  <a:gd name="f418" fmla="*/ f317 1 35815"/>
                  <a:gd name="f419" fmla="*/ f318 1 33901"/>
                  <a:gd name="f420" fmla="*/ f319 1 35815"/>
                  <a:gd name="f421" fmla="*/ f320 1 33901"/>
                  <a:gd name="f422" fmla="*/ f321 1 35815"/>
                  <a:gd name="f423" fmla="*/ f322 1 35815"/>
                  <a:gd name="f424" fmla="*/ f323 1 35815"/>
                  <a:gd name="f425" fmla="*/ f324 1 33901"/>
                  <a:gd name="f426" fmla="*/ f325 1 35815"/>
                  <a:gd name="f427" fmla="*/ f326 1 33901"/>
                  <a:gd name="f428" fmla="*/ f327 1 35815"/>
                  <a:gd name="f429" fmla="*/ f328 1 33901"/>
                  <a:gd name="f430" fmla="*/ f329 1 35815"/>
                  <a:gd name="f431" fmla="*/ f330 1 33901"/>
                  <a:gd name="f432" fmla="*/ f331 1 35815"/>
                  <a:gd name="f433" fmla="*/ f332 1 33901"/>
                  <a:gd name="f434" fmla="*/ f333 1 35815"/>
                  <a:gd name="f435" fmla="*/ f334 1 33901"/>
                  <a:gd name="f436" fmla="*/ f335 1 35815"/>
                  <a:gd name="f437" fmla="*/ f336 1 33901"/>
                  <a:gd name="f438" fmla="*/ f337 1 35815"/>
                  <a:gd name="f439" fmla="*/ f338 1 33901"/>
                  <a:gd name="f440" fmla="*/ f339 1 35815"/>
                  <a:gd name="f441" fmla="*/ f340 1 33901"/>
                  <a:gd name="f442" fmla="*/ f341 1 35815"/>
                  <a:gd name="f443" fmla="*/ f342 1 33901"/>
                  <a:gd name="f444" fmla="*/ f343 1 35815"/>
                  <a:gd name="f445" fmla="*/ f344 1 33901"/>
                  <a:gd name="f446" fmla="*/ f345 1 35815"/>
                  <a:gd name="f447" fmla="*/ f346 1 33901"/>
                  <a:gd name="f448" fmla="*/ f347 1 35815"/>
                  <a:gd name="f449" fmla="*/ f348 1 33901"/>
                  <a:gd name="f450" fmla="*/ f349 1 35815"/>
                  <a:gd name="f451" fmla="*/ f350 1 33901"/>
                  <a:gd name="f452" fmla="*/ f351 1 35815"/>
                  <a:gd name="f453" fmla="*/ f352 1 33901"/>
                  <a:gd name="f454" fmla="*/ f353 1 35815"/>
                  <a:gd name="f455" fmla="*/ f354 1 33901"/>
                  <a:gd name="f456" fmla="*/ f355 1 35815"/>
                  <a:gd name="f457" fmla="*/ f356 1 33901"/>
                  <a:gd name="f458" fmla="*/ f357 1 35815"/>
                  <a:gd name="f459" fmla="*/ f358 1 33901"/>
                  <a:gd name="f460" fmla="*/ f359 1 35815"/>
                  <a:gd name="f461" fmla="*/ f360 1 33901"/>
                  <a:gd name="f462" fmla="*/ f361 1 35815"/>
                  <a:gd name="f463" fmla="*/ f362 1 33901"/>
                  <a:gd name="f464" fmla="*/ f363 1 35815"/>
                  <a:gd name="f465" fmla="*/ f364 1 33901"/>
                  <a:gd name="f466" fmla="*/ f365 1 35815"/>
                  <a:gd name="f467" fmla="*/ f366 1 33901"/>
                  <a:gd name="f468" fmla="*/ f367 1 35815"/>
                  <a:gd name="f469" fmla="*/ f368 1 33901"/>
                  <a:gd name="f470" fmla="*/ f369 1 35815"/>
                  <a:gd name="f471" fmla="*/ f370 1 33901"/>
                  <a:gd name="f472" fmla="*/ f371 1 35815"/>
                  <a:gd name="f473" fmla="*/ f372 1 33901"/>
                  <a:gd name="f474" fmla="*/ f373 1 35815"/>
                  <a:gd name="f475" fmla="*/ f374 1 33901"/>
                  <a:gd name="f476" fmla="*/ f375 1 35815"/>
                  <a:gd name="f477" fmla="*/ f376 1 33901"/>
                  <a:gd name="f478" fmla="*/ f377 1 35815"/>
                  <a:gd name="f479" fmla="*/ f378 1 33901"/>
                  <a:gd name="f480" fmla="*/ f379 1 35815"/>
                  <a:gd name="f481" fmla="*/ f380 1 33901"/>
                  <a:gd name="f482" fmla="*/ f381 1 35815"/>
                  <a:gd name="f483" fmla="*/ f382 1 33901"/>
                  <a:gd name="f484" fmla="*/ f383 1 35815"/>
                  <a:gd name="f485" fmla="*/ f384 1 33901"/>
                  <a:gd name="f486" fmla="*/ f385 1 35815"/>
                  <a:gd name="f487" fmla="*/ f386 1 33901"/>
                  <a:gd name="f488" fmla="*/ f387 1 35815"/>
                  <a:gd name="f489" fmla="*/ f388 1 33901"/>
                  <a:gd name="f490" fmla="*/ f389 1 35815"/>
                  <a:gd name="f491" fmla="*/ f390 1 33901"/>
                  <a:gd name="f492" fmla="*/ f391 1 35815"/>
                  <a:gd name="f493" fmla="*/ f392 1 33901"/>
                  <a:gd name="f494" fmla="*/ f393 1 35815"/>
                  <a:gd name="f495" fmla="*/ f394 1 33901"/>
                  <a:gd name="f496" fmla="*/ 0 1 f293"/>
                  <a:gd name="f497" fmla="*/ f6 1 f293"/>
                  <a:gd name="f498" fmla="*/ 0 1 f294"/>
                  <a:gd name="f499" fmla="*/ f7 1 f294"/>
                  <a:gd name="f500" fmla="+- f395 0 f1"/>
                  <a:gd name="f501" fmla="*/ f396 1 f293"/>
                  <a:gd name="f502" fmla="*/ f397 1 f294"/>
                  <a:gd name="f503" fmla="*/ f398 1 f293"/>
                  <a:gd name="f504" fmla="*/ f399 1 f294"/>
                  <a:gd name="f505" fmla="*/ f400 1 f293"/>
                  <a:gd name="f506" fmla="*/ f401 1 f294"/>
                  <a:gd name="f507" fmla="*/ f402 1 f293"/>
                  <a:gd name="f508" fmla="*/ f403 1 f294"/>
                  <a:gd name="f509" fmla="*/ f404 1 f293"/>
                  <a:gd name="f510" fmla="*/ f405 1 f294"/>
                  <a:gd name="f511" fmla="*/ f406 1 f293"/>
                  <a:gd name="f512" fmla="*/ f407 1 f294"/>
                  <a:gd name="f513" fmla="*/ f408 1 f293"/>
                  <a:gd name="f514" fmla="*/ f409 1 f294"/>
                  <a:gd name="f515" fmla="*/ f410 1 f293"/>
                  <a:gd name="f516" fmla="*/ f411 1 f294"/>
                  <a:gd name="f517" fmla="*/ f412 1 f293"/>
                  <a:gd name="f518" fmla="*/ f413 1 f294"/>
                  <a:gd name="f519" fmla="*/ f414 1 f293"/>
                  <a:gd name="f520" fmla="*/ f415 1 f294"/>
                  <a:gd name="f521" fmla="*/ f416 1 f293"/>
                  <a:gd name="f522" fmla="*/ f417 1 f294"/>
                  <a:gd name="f523" fmla="*/ f418 1 f293"/>
                  <a:gd name="f524" fmla="*/ f419 1 f294"/>
                  <a:gd name="f525" fmla="*/ f420 1 f293"/>
                  <a:gd name="f526" fmla="*/ f421 1 f294"/>
                  <a:gd name="f527" fmla="*/ f422 1 f293"/>
                  <a:gd name="f528" fmla="*/ f423 1 f293"/>
                  <a:gd name="f529" fmla="*/ f424 1 f293"/>
                  <a:gd name="f530" fmla="*/ f425 1 f294"/>
                  <a:gd name="f531" fmla="*/ f426 1 f293"/>
                  <a:gd name="f532" fmla="*/ f427 1 f294"/>
                  <a:gd name="f533" fmla="*/ f428 1 f293"/>
                  <a:gd name="f534" fmla="*/ f429 1 f294"/>
                  <a:gd name="f535" fmla="*/ f430 1 f293"/>
                  <a:gd name="f536" fmla="*/ f431 1 f294"/>
                  <a:gd name="f537" fmla="*/ f432 1 f293"/>
                  <a:gd name="f538" fmla="*/ f433 1 f294"/>
                  <a:gd name="f539" fmla="*/ f434 1 f293"/>
                  <a:gd name="f540" fmla="*/ f435 1 f294"/>
                  <a:gd name="f541" fmla="*/ f436 1 f293"/>
                  <a:gd name="f542" fmla="*/ f437 1 f294"/>
                  <a:gd name="f543" fmla="*/ f438 1 f293"/>
                  <a:gd name="f544" fmla="*/ f439 1 f294"/>
                  <a:gd name="f545" fmla="*/ f440 1 f293"/>
                  <a:gd name="f546" fmla="*/ f441 1 f294"/>
                  <a:gd name="f547" fmla="*/ f442 1 f293"/>
                  <a:gd name="f548" fmla="*/ f443 1 f294"/>
                  <a:gd name="f549" fmla="*/ f444 1 f293"/>
                  <a:gd name="f550" fmla="*/ f445 1 f294"/>
                  <a:gd name="f551" fmla="*/ f446 1 f293"/>
                  <a:gd name="f552" fmla="*/ f447 1 f294"/>
                  <a:gd name="f553" fmla="*/ f448 1 f293"/>
                  <a:gd name="f554" fmla="*/ f449 1 f294"/>
                  <a:gd name="f555" fmla="*/ f450 1 f293"/>
                  <a:gd name="f556" fmla="*/ f451 1 f294"/>
                  <a:gd name="f557" fmla="*/ f452 1 f293"/>
                  <a:gd name="f558" fmla="*/ f453 1 f294"/>
                  <a:gd name="f559" fmla="*/ f454 1 f293"/>
                  <a:gd name="f560" fmla="*/ f455 1 f294"/>
                  <a:gd name="f561" fmla="*/ f456 1 f293"/>
                  <a:gd name="f562" fmla="*/ f457 1 f294"/>
                  <a:gd name="f563" fmla="*/ f458 1 f293"/>
                  <a:gd name="f564" fmla="*/ f459 1 f294"/>
                  <a:gd name="f565" fmla="*/ f460 1 f293"/>
                  <a:gd name="f566" fmla="*/ f461 1 f294"/>
                  <a:gd name="f567" fmla="*/ f462 1 f293"/>
                  <a:gd name="f568" fmla="*/ f463 1 f294"/>
                  <a:gd name="f569" fmla="*/ f464 1 f293"/>
                  <a:gd name="f570" fmla="*/ f465 1 f294"/>
                  <a:gd name="f571" fmla="*/ f466 1 f293"/>
                  <a:gd name="f572" fmla="*/ f467 1 f294"/>
                  <a:gd name="f573" fmla="*/ f468 1 f293"/>
                  <a:gd name="f574" fmla="*/ f469 1 f294"/>
                  <a:gd name="f575" fmla="*/ f470 1 f293"/>
                  <a:gd name="f576" fmla="*/ f471 1 f294"/>
                  <a:gd name="f577" fmla="*/ f472 1 f293"/>
                  <a:gd name="f578" fmla="*/ f473 1 f294"/>
                  <a:gd name="f579" fmla="*/ f474 1 f293"/>
                  <a:gd name="f580" fmla="*/ f475 1 f294"/>
                  <a:gd name="f581" fmla="*/ f476 1 f293"/>
                  <a:gd name="f582" fmla="*/ f477 1 f294"/>
                  <a:gd name="f583" fmla="*/ f478 1 f293"/>
                  <a:gd name="f584" fmla="*/ f479 1 f294"/>
                  <a:gd name="f585" fmla="*/ f480 1 f293"/>
                  <a:gd name="f586" fmla="*/ f481 1 f294"/>
                  <a:gd name="f587" fmla="*/ f482 1 f293"/>
                  <a:gd name="f588" fmla="*/ f483 1 f294"/>
                  <a:gd name="f589" fmla="*/ f484 1 f293"/>
                  <a:gd name="f590" fmla="*/ f485 1 f294"/>
                  <a:gd name="f591" fmla="*/ f486 1 f293"/>
                  <a:gd name="f592" fmla="*/ f487 1 f294"/>
                  <a:gd name="f593" fmla="*/ f488 1 f293"/>
                  <a:gd name="f594" fmla="*/ f489 1 f294"/>
                  <a:gd name="f595" fmla="*/ f490 1 f293"/>
                  <a:gd name="f596" fmla="*/ f491 1 f294"/>
                  <a:gd name="f597" fmla="*/ f492 1 f293"/>
                  <a:gd name="f598" fmla="*/ f493 1 f294"/>
                  <a:gd name="f599" fmla="*/ f494 1 f293"/>
                  <a:gd name="f600" fmla="*/ f495 1 f294"/>
                  <a:gd name="f601" fmla="*/ f496 f288 1"/>
                  <a:gd name="f602" fmla="*/ f497 f288 1"/>
                  <a:gd name="f603" fmla="*/ f499 f289 1"/>
                  <a:gd name="f604" fmla="*/ f498 f289 1"/>
                  <a:gd name="f605" fmla="*/ f501 f288 1"/>
                  <a:gd name="f606" fmla="*/ f502 f289 1"/>
                  <a:gd name="f607" fmla="*/ f503 f288 1"/>
                  <a:gd name="f608" fmla="*/ f504 f289 1"/>
                  <a:gd name="f609" fmla="*/ f505 f288 1"/>
                  <a:gd name="f610" fmla="*/ f506 f289 1"/>
                  <a:gd name="f611" fmla="*/ f507 f288 1"/>
                  <a:gd name="f612" fmla="*/ f508 f289 1"/>
                  <a:gd name="f613" fmla="*/ f509 f288 1"/>
                  <a:gd name="f614" fmla="*/ f510 f289 1"/>
                  <a:gd name="f615" fmla="*/ f511 f288 1"/>
                  <a:gd name="f616" fmla="*/ f512 f289 1"/>
                  <a:gd name="f617" fmla="*/ f513 f288 1"/>
                  <a:gd name="f618" fmla="*/ f514 f289 1"/>
                  <a:gd name="f619" fmla="*/ f515 f288 1"/>
                  <a:gd name="f620" fmla="*/ f516 f289 1"/>
                  <a:gd name="f621" fmla="*/ f517 f288 1"/>
                  <a:gd name="f622" fmla="*/ f518 f289 1"/>
                  <a:gd name="f623" fmla="*/ f519 f288 1"/>
                  <a:gd name="f624" fmla="*/ f520 f289 1"/>
                  <a:gd name="f625" fmla="*/ f521 f288 1"/>
                  <a:gd name="f626" fmla="*/ f522 f289 1"/>
                  <a:gd name="f627" fmla="*/ f523 f288 1"/>
                  <a:gd name="f628" fmla="*/ f524 f289 1"/>
                  <a:gd name="f629" fmla="*/ f525 f288 1"/>
                  <a:gd name="f630" fmla="*/ f526 f289 1"/>
                  <a:gd name="f631" fmla="*/ f527 f288 1"/>
                  <a:gd name="f632" fmla="*/ f528 f288 1"/>
                  <a:gd name="f633" fmla="*/ f529 f288 1"/>
                  <a:gd name="f634" fmla="*/ f530 f289 1"/>
                  <a:gd name="f635" fmla="*/ f531 f288 1"/>
                  <a:gd name="f636" fmla="*/ f532 f289 1"/>
                  <a:gd name="f637" fmla="*/ f533 f288 1"/>
                  <a:gd name="f638" fmla="*/ f534 f289 1"/>
                  <a:gd name="f639" fmla="*/ f535 f288 1"/>
                  <a:gd name="f640" fmla="*/ f536 f289 1"/>
                  <a:gd name="f641" fmla="*/ f537 f288 1"/>
                  <a:gd name="f642" fmla="*/ f538 f289 1"/>
                  <a:gd name="f643" fmla="*/ f539 f288 1"/>
                  <a:gd name="f644" fmla="*/ f540 f289 1"/>
                  <a:gd name="f645" fmla="*/ f541 f288 1"/>
                  <a:gd name="f646" fmla="*/ f542 f289 1"/>
                  <a:gd name="f647" fmla="*/ f543 f288 1"/>
                  <a:gd name="f648" fmla="*/ f544 f289 1"/>
                  <a:gd name="f649" fmla="*/ f545 f288 1"/>
                  <a:gd name="f650" fmla="*/ f546 f289 1"/>
                  <a:gd name="f651" fmla="*/ f547 f288 1"/>
                  <a:gd name="f652" fmla="*/ f548 f289 1"/>
                  <a:gd name="f653" fmla="*/ f549 f288 1"/>
                  <a:gd name="f654" fmla="*/ f550 f289 1"/>
                  <a:gd name="f655" fmla="*/ f551 f288 1"/>
                  <a:gd name="f656" fmla="*/ f552 f289 1"/>
                  <a:gd name="f657" fmla="*/ f553 f288 1"/>
                  <a:gd name="f658" fmla="*/ f554 f289 1"/>
                  <a:gd name="f659" fmla="*/ f555 f288 1"/>
                  <a:gd name="f660" fmla="*/ f556 f289 1"/>
                  <a:gd name="f661" fmla="*/ f557 f288 1"/>
                  <a:gd name="f662" fmla="*/ f558 f289 1"/>
                  <a:gd name="f663" fmla="*/ f559 f288 1"/>
                  <a:gd name="f664" fmla="*/ f560 f289 1"/>
                  <a:gd name="f665" fmla="*/ f561 f288 1"/>
                  <a:gd name="f666" fmla="*/ f562 f289 1"/>
                  <a:gd name="f667" fmla="*/ f563 f288 1"/>
                  <a:gd name="f668" fmla="*/ f564 f289 1"/>
                  <a:gd name="f669" fmla="*/ f565 f288 1"/>
                  <a:gd name="f670" fmla="*/ f566 f289 1"/>
                  <a:gd name="f671" fmla="*/ f567 f288 1"/>
                  <a:gd name="f672" fmla="*/ f568 f289 1"/>
                  <a:gd name="f673" fmla="*/ f569 f288 1"/>
                  <a:gd name="f674" fmla="*/ f570 f289 1"/>
                  <a:gd name="f675" fmla="*/ f571 f288 1"/>
                  <a:gd name="f676" fmla="*/ f572 f289 1"/>
                  <a:gd name="f677" fmla="*/ f573 f288 1"/>
                  <a:gd name="f678" fmla="*/ f574 f289 1"/>
                  <a:gd name="f679" fmla="*/ f575 f288 1"/>
                  <a:gd name="f680" fmla="*/ f576 f289 1"/>
                  <a:gd name="f681" fmla="*/ f577 f288 1"/>
                  <a:gd name="f682" fmla="*/ f578 f289 1"/>
                  <a:gd name="f683" fmla="*/ f579 f288 1"/>
                  <a:gd name="f684" fmla="*/ f580 f289 1"/>
                  <a:gd name="f685" fmla="*/ f581 f288 1"/>
                  <a:gd name="f686" fmla="*/ f582 f289 1"/>
                  <a:gd name="f687" fmla="*/ f583 f288 1"/>
                  <a:gd name="f688" fmla="*/ f584 f289 1"/>
                  <a:gd name="f689" fmla="*/ f585 f288 1"/>
                  <a:gd name="f690" fmla="*/ f586 f289 1"/>
                  <a:gd name="f691" fmla="*/ f587 f288 1"/>
                  <a:gd name="f692" fmla="*/ f588 f289 1"/>
                  <a:gd name="f693" fmla="*/ f589 f288 1"/>
                  <a:gd name="f694" fmla="*/ f590 f289 1"/>
                  <a:gd name="f695" fmla="*/ f591 f288 1"/>
                  <a:gd name="f696" fmla="*/ f592 f289 1"/>
                  <a:gd name="f697" fmla="*/ f593 f288 1"/>
                  <a:gd name="f698" fmla="*/ f594 f289 1"/>
                  <a:gd name="f699" fmla="*/ f595 f288 1"/>
                  <a:gd name="f700" fmla="*/ f596 f289 1"/>
                  <a:gd name="f701" fmla="*/ f597 f288 1"/>
                  <a:gd name="f702" fmla="*/ f598 f289 1"/>
                  <a:gd name="f703" fmla="*/ f599 f288 1"/>
                  <a:gd name="f704" fmla="*/ f600 f289 1"/>
                </a:gdLst>
                <a:ahLst/>
                <a:cxnLst>
                  <a:cxn ang="3cd4">
                    <a:pos x="hc" y="t"/>
                  </a:cxn>
                  <a:cxn ang="0">
                    <a:pos x="r" y="vc"/>
                  </a:cxn>
                  <a:cxn ang="cd4">
                    <a:pos x="hc" y="b"/>
                  </a:cxn>
                  <a:cxn ang="cd2">
                    <a:pos x="l" y="vc"/>
                  </a:cxn>
                  <a:cxn ang="f500">
                    <a:pos x="f605" y="f606"/>
                  </a:cxn>
                  <a:cxn ang="f500">
                    <a:pos x="f607" y="f608"/>
                  </a:cxn>
                  <a:cxn ang="f500">
                    <a:pos x="f609" y="f610"/>
                  </a:cxn>
                  <a:cxn ang="f500">
                    <a:pos x="f611" y="f612"/>
                  </a:cxn>
                  <a:cxn ang="f500">
                    <a:pos x="f613" y="f614"/>
                  </a:cxn>
                  <a:cxn ang="f500">
                    <a:pos x="f615" y="f616"/>
                  </a:cxn>
                  <a:cxn ang="f500">
                    <a:pos x="f617" y="f618"/>
                  </a:cxn>
                  <a:cxn ang="f500">
                    <a:pos x="f619" y="f620"/>
                  </a:cxn>
                  <a:cxn ang="f500">
                    <a:pos x="f621" y="f622"/>
                  </a:cxn>
                  <a:cxn ang="f500">
                    <a:pos x="f623" y="f624"/>
                  </a:cxn>
                  <a:cxn ang="f500">
                    <a:pos x="f625" y="f626"/>
                  </a:cxn>
                  <a:cxn ang="f500">
                    <a:pos x="f627" y="f628"/>
                  </a:cxn>
                  <a:cxn ang="f500">
                    <a:pos x="f629" y="f630"/>
                  </a:cxn>
                  <a:cxn ang="f500">
                    <a:pos x="f631" y="f628"/>
                  </a:cxn>
                  <a:cxn ang="f500">
                    <a:pos x="f632" y="f628"/>
                  </a:cxn>
                  <a:cxn ang="f500">
                    <a:pos x="f633" y="f634"/>
                  </a:cxn>
                  <a:cxn ang="f500">
                    <a:pos x="f635" y="f636"/>
                  </a:cxn>
                  <a:cxn ang="f500">
                    <a:pos x="f637" y="f638"/>
                  </a:cxn>
                  <a:cxn ang="f500">
                    <a:pos x="f639" y="f640"/>
                  </a:cxn>
                  <a:cxn ang="f500">
                    <a:pos x="f641" y="f642"/>
                  </a:cxn>
                  <a:cxn ang="f500">
                    <a:pos x="f643" y="f644"/>
                  </a:cxn>
                  <a:cxn ang="f500">
                    <a:pos x="f645" y="f646"/>
                  </a:cxn>
                  <a:cxn ang="f500">
                    <a:pos x="f647" y="f648"/>
                  </a:cxn>
                  <a:cxn ang="f500">
                    <a:pos x="f649" y="f650"/>
                  </a:cxn>
                  <a:cxn ang="f500">
                    <a:pos x="f651" y="f652"/>
                  </a:cxn>
                  <a:cxn ang="f500">
                    <a:pos x="f653" y="f654"/>
                  </a:cxn>
                  <a:cxn ang="f500">
                    <a:pos x="f655" y="f656"/>
                  </a:cxn>
                  <a:cxn ang="f500">
                    <a:pos x="f605" y="f606"/>
                  </a:cxn>
                  <a:cxn ang="f500">
                    <a:pos x="f657" y="f658"/>
                  </a:cxn>
                  <a:cxn ang="f500">
                    <a:pos x="f659" y="f660"/>
                  </a:cxn>
                  <a:cxn ang="f500">
                    <a:pos x="f661" y="f662"/>
                  </a:cxn>
                  <a:cxn ang="f500">
                    <a:pos x="f663" y="f664"/>
                  </a:cxn>
                  <a:cxn ang="f500">
                    <a:pos x="f665" y="f666"/>
                  </a:cxn>
                  <a:cxn ang="f500">
                    <a:pos x="f667" y="f668"/>
                  </a:cxn>
                  <a:cxn ang="f500">
                    <a:pos x="f669" y="f670"/>
                  </a:cxn>
                  <a:cxn ang="f500">
                    <a:pos x="f671" y="f672"/>
                  </a:cxn>
                  <a:cxn ang="f500">
                    <a:pos x="f673" y="f674"/>
                  </a:cxn>
                  <a:cxn ang="f500">
                    <a:pos x="f675" y="f676"/>
                  </a:cxn>
                  <a:cxn ang="f500">
                    <a:pos x="f677" y="f678"/>
                  </a:cxn>
                  <a:cxn ang="f500">
                    <a:pos x="f679" y="f680"/>
                  </a:cxn>
                  <a:cxn ang="f500">
                    <a:pos x="f681" y="f682"/>
                  </a:cxn>
                  <a:cxn ang="f500">
                    <a:pos x="f683" y="f684"/>
                  </a:cxn>
                  <a:cxn ang="f500">
                    <a:pos x="f685" y="f686"/>
                  </a:cxn>
                  <a:cxn ang="f500">
                    <a:pos x="f687" y="f688"/>
                  </a:cxn>
                  <a:cxn ang="f500">
                    <a:pos x="f689" y="f690"/>
                  </a:cxn>
                  <a:cxn ang="f500">
                    <a:pos x="f691" y="f692"/>
                  </a:cxn>
                  <a:cxn ang="f500">
                    <a:pos x="f693" y="f694"/>
                  </a:cxn>
                  <a:cxn ang="f500">
                    <a:pos x="f695" y="f696"/>
                  </a:cxn>
                  <a:cxn ang="f500">
                    <a:pos x="f697" y="f698"/>
                  </a:cxn>
                  <a:cxn ang="f500">
                    <a:pos x="f699" y="f700"/>
                  </a:cxn>
                  <a:cxn ang="f500">
                    <a:pos x="f699" y="f644"/>
                  </a:cxn>
                  <a:cxn ang="f500">
                    <a:pos x="f701" y="f702"/>
                  </a:cxn>
                  <a:cxn ang="f500">
                    <a:pos x="f703" y="f704"/>
                  </a:cxn>
                  <a:cxn ang="f500">
                    <a:pos x="f657" y="f658"/>
                  </a:cxn>
                </a:cxnLst>
                <a:rect l="f601" t="f604" r="f602" b="f603"/>
                <a:pathLst>
                  <a:path w="35815" h="33901">
                    <a:moveTo>
                      <a:pt x="f8" y="f9"/>
                    </a:moveTo>
                    <a:cubicBezTo>
                      <a:pt x="f10" y="f9"/>
                      <a:pt x="f11" y="f12"/>
                      <a:pt x="f13" y="f14"/>
                    </a:cubicBezTo>
                    <a:cubicBezTo>
                      <a:pt x="f15" y="f16"/>
                      <a:pt x="f17" y="f18"/>
                      <a:pt x="f19" y="f20"/>
                    </a:cubicBez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ubicBezTo>
                      <a:pt x="f47" y="f48"/>
                      <a:pt x="f49" y="f50"/>
                      <a:pt x="f51" y="f52"/>
                    </a:cubicBezTo>
                    <a:cubicBezTo>
                      <a:pt x="f53" y="f54"/>
                      <a:pt x="f55" y="f56"/>
                      <a:pt x="f57" y="f58"/>
                    </a:cubicBezTo>
                    <a:cubicBezTo>
                      <a:pt x="f59" y="f60"/>
                      <a:pt x="f61" y="f62"/>
                      <a:pt x="f63" y="f62"/>
                    </a:cubicBezTo>
                    <a:cubicBezTo>
                      <a:pt x="f64" y="f62"/>
                      <a:pt x="f65" y="f66"/>
                      <a:pt x="f67" y="f66"/>
                    </a:cubicBezTo>
                    <a:cubicBezTo>
                      <a:pt x="f68" y="f66"/>
                      <a:pt x="f69" y="f62"/>
                      <a:pt x="f70" y="f71"/>
                    </a:cubicBezTo>
                    <a:cubicBezTo>
                      <a:pt x="f72" y="f66"/>
                      <a:pt x="f73" y="f66"/>
                      <a:pt x="f74" y="f66"/>
                    </a:cubicBezTo>
                    <a:cubicBezTo>
                      <a:pt x="f75" y="f66"/>
                      <a:pt x="f76" y="f66"/>
                      <a:pt x="f77" y="f66"/>
                    </a:cubicBezTo>
                    <a:cubicBezTo>
                      <a:pt x="f78" y="f66"/>
                      <a:pt x="f79" y="f80"/>
                      <a:pt x="f81" y="f82"/>
                    </a:cubicBezTo>
                    <a:cubicBezTo>
                      <a:pt x="f83" y="f84"/>
                      <a:pt x="f85" y="f86"/>
                      <a:pt x="f87" y="f88"/>
                    </a:cubicBezTo>
                    <a:cubicBezTo>
                      <a:pt x="f89" y="f90"/>
                      <a:pt x="f91" y="f92"/>
                      <a:pt x="f93" y="f94"/>
                    </a:cubicBezTo>
                    <a:cubicBezTo>
                      <a:pt x="f95" y="f96"/>
                      <a:pt x="f97" y="f98"/>
                      <a:pt x="f99" y="f100"/>
                    </a:cubicBezTo>
                    <a:cubicBezTo>
                      <a:pt x="f101" y="f102"/>
                      <a:pt x="f103" y="f104"/>
                      <a:pt x="f105" y="f106"/>
                    </a:cubicBezTo>
                    <a:cubicBezTo>
                      <a:pt x="f107" y="f108"/>
                      <a:pt x="f109" y="f110"/>
                      <a:pt x="f111" y="f112"/>
                    </a:cubicBezTo>
                    <a:cubicBezTo>
                      <a:pt x="f113" y="f114"/>
                      <a:pt x="f105" y="f115"/>
                      <a:pt x="f116" y="f117"/>
                    </a:cubicBezTo>
                    <a:cubicBezTo>
                      <a:pt x="f101" y="f118"/>
                      <a:pt x="f119" y="f120"/>
                      <a:pt x="f121" y="f122"/>
                    </a:cubicBezTo>
                    <a:cubicBezTo>
                      <a:pt x="f123" y="f124"/>
                      <a:pt x="f125" y="f126"/>
                      <a:pt x="f127" y="f128"/>
                    </a:cubicBezTo>
                    <a:cubicBezTo>
                      <a:pt x="f129" y="f24"/>
                      <a:pt x="f130" y="f131"/>
                      <a:pt x="f132" y="f133"/>
                    </a:cubicBezTo>
                    <a:cubicBezTo>
                      <a:pt x="f134" y="f135"/>
                      <a:pt x="f136" y="f137"/>
                      <a:pt x="f138" y="f139"/>
                    </a:cubicBezTo>
                    <a:cubicBezTo>
                      <a:pt x="f140" y="f141"/>
                      <a:pt x="f142" y="f143"/>
                      <a:pt x="f144" y="f145"/>
                    </a:cubicBezTo>
                    <a:cubicBezTo>
                      <a:pt x="f146" y="f147"/>
                      <a:pt x="f148" y="f9"/>
                      <a:pt x="f8" y="f9"/>
                    </a:cubicBezTo>
                    <a:close/>
                    <a:moveTo>
                      <a:pt x="f149" y="f150"/>
                    </a:moveTo>
                    <a:cubicBezTo>
                      <a:pt x="f151" y="f150"/>
                      <a:pt x="f152" y="f153"/>
                      <a:pt x="f154" y="f155"/>
                    </a:cubicBezTo>
                    <a:cubicBezTo>
                      <a:pt x="f156" y="f157"/>
                      <a:pt x="f158" y="f159"/>
                      <a:pt x="f160" y="f161"/>
                    </a:cubicBezTo>
                    <a:cubicBezTo>
                      <a:pt x="f162" y="f163"/>
                      <a:pt x="f164" y="f165"/>
                      <a:pt x="f166" y="f167"/>
                    </a:cubicBezTo>
                    <a:cubicBezTo>
                      <a:pt x="f168" y="f169"/>
                      <a:pt x="f170" y="f171"/>
                      <a:pt x="f172" y="f173"/>
                    </a:cubicBezTo>
                    <a:cubicBezTo>
                      <a:pt x="f174" y="f175"/>
                      <a:pt x="f174" y="f176"/>
                      <a:pt x="f177" y="f178"/>
                    </a:cubicBezTo>
                    <a:cubicBezTo>
                      <a:pt x="f5" y="f179"/>
                      <a:pt x="f180" y="f181"/>
                      <a:pt x="f182" y="f183"/>
                    </a:cubicBezTo>
                    <a:cubicBezTo>
                      <a:pt x="f184" y="f185"/>
                      <a:pt x="f186" y="f187"/>
                      <a:pt x="f188" y="f189"/>
                    </a:cubicBezTo>
                    <a:cubicBezTo>
                      <a:pt x="f190" y="f191"/>
                      <a:pt x="f192" y="f193"/>
                      <a:pt x="f194" y="f195"/>
                    </a:cubicBezTo>
                    <a:cubicBezTo>
                      <a:pt x="f196" y="f197"/>
                      <a:pt x="f198" y="f199"/>
                      <a:pt x="f200" y="f201"/>
                    </a:cubicBezTo>
                    <a:cubicBezTo>
                      <a:pt x="f170" y="f202"/>
                      <a:pt x="f203" y="f204"/>
                      <a:pt x="f205" y="f206"/>
                    </a:cubicBezTo>
                    <a:cubicBezTo>
                      <a:pt x="f207" y="f208"/>
                      <a:pt x="f209" y="f210"/>
                      <a:pt x="f211" y="f212"/>
                    </a:cubicBezTo>
                    <a:cubicBezTo>
                      <a:pt x="f213" y="f214"/>
                      <a:pt x="f215" y="f216"/>
                      <a:pt x="f217" y="f218"/>
                    </a:cubicBezTo>
                    <a:cubicBezTo>
                      <a:pt x="f219" y="f220"/>
                      <a:pt x="f221" y="f222"/>
                      <a:pt x="f223" y="f224"/>
                    </a:cubicBezTo>
                    <a:cubicBezTo>
                      <a:pt x="f225" y="f226"/>
                      <a:pt x="f227" y="f7"/>
                      <a:pt x="f228" y="f7"/>
                    </a:cubicBezTo>
                    <a:cubicBezTo>
                      <a:pt x="f229" y="f7"/>
                      <a:pt x="f230" y="f231"/>
                      <a:pt x="f232" y="f233"/>
                    </a:cubicBezTo>
                    <a:cubicBezTo>
                      <a:pt x="f234" y="f235"/>
                      <a:pt x="f236" y="f237"/>
                      <a:pt x="f238" y="f239"/>
                    </a:cubicBezTo>
                    <a:cubicBezTo>
                      <a:pt x="f240" y="f241"/>
                      <a:pt x="f242" y="f243"/>
                      <a:pt x="f244" y="f245"/>
                    </a:cubicBezTo>
                    <a:cubicBezTo>
                      <a:pt x="f246" y="f247"/>
                      <a:pt x="f248" y="f249"/>
                      <a:pt x="f250" y="f251"/>
                    </a:cubicBezTo>
                    <a:cubicBezTo>
                      <a:pt x="f252" y="f253"/>
                      <a:pt x="f254" y="f255"/>
                      <a:pt x="f256" y="f257"/>
                    </a:cubicBezTo>
                    <a:cubicBezTo>
                      <a:pt x="f258" y="f259"/>
                      <a:pt x="f260" y="f261"/>
                      <a:pt x="f262" y="f263"/>
                    </a:cubicBezTo>
                    <a:cubicBezTo>
                      <a:pt x="f264" y="f96"/>
                      <a:pt x="f265" y="f266"/>
                      <a:pt x="f267" y="f268"/>
                    </a:cubicBezTo>
                    <a:cubicBezTo>
                      <a:pt x="f269" y="f270"/>
                      <a:pt x="f269" y="f271"/>
                      <a:pt x="f267" y="f112"/>
                    </a:cubicBezTo>
                    <a:cubicBezTo>
                      <a:pt x="f272" y="f273"/>
                      <a:pt x="f274" y="f275"/>
                      <a:pt x="f276" y="f277"/>
                    </a:cubicBezTo>
                    <a:cubicBezTo>
                      <a:pt x="f278" y="f279"/>
                      <a:pt x="f280" y="f281"/>
                      <a:pt x="f282" y="f283"/>
                    </a:cubicBezTo>
                    <a:cubicBezTo>
                      <a:pt x="f284" y="f285"/>
                      <a:pt x="f286" y="f150"/>
                      <a:pt x="f149" y="f150"/>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nvGrpSpPr>
              <p:cNvPr id="79" name="Google Shape;1577;p32">
                <a:extLst>
                  <a:ext uri="{FF2B5EF4-FFF2-40B4-BE49-F238E27FC236}">
                    <a16:creationId xmlns:a16="http://schemas.microsoft.com/office/drawing/2014/main" id="{4ECC5B95-DE26-4D50-996E-010648B32AE3}"/>
                  </a:ext>
                </a:extLst>
              </p:cNvPr>
              <p:cNvGrpSpPr/>
              <p:nvPr/>
            </p:nvGrpSpPr>
            <p:grpSpPr>
              <a:xfrm>
                <a:off x="11025844" y="956937"/>
                <a:ext cx="790132" cy="919347"/>
                <a:chOff x="11025844" y="956937"/>
                <a:chExt cx="790132" cy="919347"/>
              </a:xfrm>
            </p:grpSpPr>
            <p:sp>
              <p:nvSpPr>
                <p:cNvPr id="80" name="Google Shape;1578;p32">
                  <a:extLst>
                    <a:ext uri="{FF2B5EF4-FFF2-40B4-BE49-F238E27FC236}">
                      <a16:creationId xmlns:a16="http://schemas.microsoft.com/office/drawing/2014/main" id="{746C8E63-A3B5-4453-97A6-B9D5595404D2}"/>
                    </a:ext>
                  </a:extLst>
                </p:cNvPr>
                <p:cNvSpPr/>
                <p:nvPr/>
              </p:nvSpPr>
              <p:spPr>
                <a:xfrm>
                  <a:off x="11637056" y="1182337"/>
                  <a:ext cx="178920" cy="257961"/>
                </a:xfrm>
                <a:custGeom>
                  <a:avLst/>
                  <a:gdLst>
                    <a:gd name="f0" fmla="val 10800000"/>
                    <a:gd name="f1" fmla="val 5400000"/>
                    <a:gd name="f2" fmla="val 180"/>
                    <a:gd name="f3" fmla="val w"/>
                    <a:gd name="f4" fmla="val h"/>
                    <a:gd name="f5" fmla="val 0"/>
                    <a:gd name="f6" fmla="val 4787"/>
                    <a:gd name="f7" fmla="val 6482"/>
                    <a:gd name="f8" fmla="val 2322"/>
                    <a:gd name="f9" fmla="val 2155"/>
                    <a:gd name="f10" fmla="val 2000"/>
                    <a:gd name="f11" fmla="val 1846"/>
                    <a:gd name="f12" fmla="val 12"/>
                    <a:gd name="f13" fmla="val 1953"/>
                    <a:gd name="f14" fmla="val 108"/>
                    <a:gd name="f15" fmla="val 1834"/>
                    <a:gd name="f16" fmla="val 96"/>
                    <a:gd name="f17" fmla="val 1727"/>
                    <a:gd name="f18" fmla="val 72"/>
                    <a:gd name="f19" fmla="val 1607"/>
                    <a:gd name="f20" fmla="val 48"/>
                    <a:gd name="f21" fmla="val 1619"/>
                    <a:gd name="f22" fmla="val 155"/>
                    <a:gd name="f23" fmla="val 1346"/>
                    <a:gd name="f24" fmla="val 262"/>
                    <a:gd name="f25" fmla="val 1310"/>
                    <a:gd name="f26" fmla="val 1226"/>
                    <a:gd name="f27" fmla="val 250"/>
                    <a:gd name="f28" fmla="val 1179"/>
                    <a:gd name="f29" fmla="val 239"/>
                    <a:gd name="f30" fmla="val 1167"/>
                    <a:gd name="f31" fmla="val 358"/>
                    <a:gd name="f32" fmla="val 1131"/>
                    <a:gd name="f33" fmla="val 346"/>
                    <a:gd name="f34" fmla="val 1060"/>
                    <a:gd name="f35" fmla="val 1024"/>
                    <a:gd name="f36" fmla="val 1012"/>
                    <a:gd name="f37" fmla="val 453"/>
                    <a:gd name="f38" fmla="val 953"/>
                    <a:gd name="f39" fmla="val 524"/>
                    <a:gd name="f40" fmla="val 857"/>
                    <a:gd name="f41" fmla="val 548"/>
                    <a:gd name="f42" fmla="val 822"/>
                    <a:gd name="f43" fmla="val 596"/>
                    <a:gd name="f44" fmla="val 750"/>
                    <a:gd name="f45" fmla="val 679"/>
                    <a:gd name="f46" fmla="val 714"/>
                    <a:gd name="f47" fmla="val 727"/>
                    <a:gd name="f48" fmla="val 726"/>
                    <a:gd name="f49" fmla="val 762"/>
                    <a:gd name="f50" fmla="val 858"/>
                    <a:gd name="f51" fmla="val 619"/>
                    <a:gd name="f52" fmla="val 870"/>
                    <a:gd name="f53" fmla="val 905"/>
                    <a:gd name="f54" fmla="val 643"/>
                    <a:gd name="f55" fmla="val 989"/>
                    <a:gd name="f56" fmla="val 1036"/>
                    <a:gd name="f57" fmla="val 536"/>
                    <a:gd name="f58" fmla="val 1227"/>
                    <a:gd name="f59" fmla="val 1322"/>
                    <a:gd name="f60" fmla="val 381"/>
                    <a:gd name="f61" fmla="val 572"/>
                    <a:gd name="f62" fmla="val 1405"/>
                    <a:gd name="f63" fmla="val 393"/>
                    <a:gd name="f64" fmla="val 1417"/>
                    <a:gd name="f65" fmla="val 1643"/>
                    <a:gd name="f66" fmla="val 1870"/>
                    <a:gd name="f67" fmla="val 2108"/>
                    <a:gd name="f68" fmla="val 464"/>
                    <a:gd name="f69" fmla="val 2096"/>
                    <a:gd name="f70" fmla="val 2191"/>
                    <a:gd name="f71" fmla="val 2286"/>
                    <a:gd name="f72" fmla="val 2382"/>
                    <a:gd name="f73" fmla="val 2370"/>
                    <a:gd name="f74" fmla="val 560"/>
                    <a:gd name="f75" fmla="val 2417"/>
                    <a:gd name="f76" fmla="val 2513"/>
                    <a:gd name="f77" fmla="val 2560"/>
                    <a:gd name="f78" fmla="val 667"/>
                    <a:gd name="f79" fmla="val 2548"/>
                    <a:gd name="f80" fmla="val 2667"/>
                    <a:gd name="f81" fmla="val 738"/>
                    <a:gd name="f82" fmla="val 2644"/>
                    <a:gd name="f83" fmla="val 2679"/>
                    <a:gd name="f84" fmla="val 2763"/>
                    <a:gd name="f85" fmla="val 2798"/>
                    <a:gd name="f86" fmla="val 740"/>
                    <a:gd name="f87" fmla="val 2796"/>
                    <a:gd name="f88" fmla="val 753"/>
                    <a:gd name="f89" fmla="val 2794"/>
                    <a:gd name="f90" fmla="val 766"/>
                    <a:gd name="f91" fmla="val 976"/>
                    <a:gd name="f92" fmla="val 967"/>
                    <a:gd name="f93" fmla="val 3159"/>
                    <a:gd name="f94" fmla="val 798"/>
                    <a:gd name="f95" fmla="val 3215"/>
                    <a:gd name="f96" fmla="val 810"/>
                    <a:gd name="f97" fmla="val 3239"/>
                    <a:gd name="f98" fmla="val 3310"/>
                    <a:gd name="f99" fmla="val 3334"/>
                    <a:gd name="f100" fmla="val 3346"/>
                    <a:gd name="f101" fmla="val 3441"/>
                    <a:gd name="f102" fmla="val 3453"/>
                    <a:gd name="f103" fmla="val 655"/>
                    <a:gd name="f104" fmla="val 3465"/>
                    <a:gd name="f105" fmla="val 631"/>
                    <a:gd name="f106" fmla="val 3572"/>
                    <a:gd name="f107" fmla="val 3691"/>
                    <a:gd name="f108" fmla="val 476"/>
                    <a:gd name="f109" fmla="val 3834"/>
                    <a:gd name="f110" fmla="val 441"/>
                    <a:gd name="f111" fmla="val 3977"/>
                    <a:gd name="f112" fmla="val 3989"/>
                    <a:gd name="f113" fmla="val 345"/>
                    <a:gd name="f114" fmla="val 4132"/>
                    <a:gd name="f115" fmla="val 298"/>
                    <a:gd name="f116" fmla="val 4275"/>
                    <a:gd name="f117" fmla="val 4430"/>
                    <a:gd name="f118" fmla="val 191"/>
                    <a:gd name="f119" fmla="val 4418"/>
                    <a:gd name="f120" fmla="val 4489"/>
                    <a:gd name="f121" fmla="val 4632"/>
                    <a:gd name="f122" fmla="val 179"/>
                    <a:gd name="f123" fmla="val 4703"/>
                    <a:gd name="f124" fmla="val 107"/>
                    <a:gd name="f125" fmla="val 4680"/>
                    <a:gd name="f126" fmla="val 5180"/>
                    <a:gd name="f127" fmla="val 5703"/>
                    <a:gd name="f128" fmla="val 203"/>
                    <a:gd name="f129" fmla="val 6168"/>
                    <a:gd name="f130" fmla="val 6204"/>
                    <a:gd name="f131" fmla="val 369"/>
                    <a:gd name="f132" fmla="val 6263"/>
                    <a:gd name="f133" fmla="val 6358"/>
                    <a:gd name="f134" fmla="val 6370"/>
                    <a:gd name="f135" fmla="val 6382"/>
                    <a:gd name="f136" fmla="val 6394"/>
                    <a:gd name="f137" fmla="val 6465"/>
                    <a:gd name="f138" fmla="val 772"/>
                    <a:gd name="f139" fmla="val 6477"/>
                    <a:gd name="f140" fmla="val 913"/>
                    <a:gd name="f141" fmla="val 1053"/>
                    <a:gd name="f142" fmla="val 1711"/>
                    <a:gd name="f143" fmla="val 2359"/>
                    <a:gd name="f144" fmla="val 6378"/>
                    <a:gd name="f145" fmla="val 3012"/>
                    <a:gd name="f146" fmla="val 3087"/>
                    <a:gd name="f147" fmla="val 3163"/>
                    <a:gd name="f148" fmla="val 6379"/>
                    <a:gd name="f149" fmla="val 3203"/>
                    <a:gd name="f150" fmla="val 6311"/>
                    <a:gd name="f151" fmla="val 6299"/>
                    <a:gd name="f152" fmla="val 3941"/>
                    <a:gd name="f153" fmla="val 6287"/>
                    <a:gd name="f154" fmla="val 3929"/>
                    <a:gd name="f155" fmla="val 3917"/>
                    <a:gd name="f156" fmla="val 6227"/>
                    <a:gd name="f157" fmla="val 6215"/>
                    <a:gd name="f158" fmla="val 4298"/>
                    <a:gd name="f159" fmla="val 4286"/>
                    <a:gd name="f160" fmla="val 6132"/>
                    <a:gd name="f161" fmla="val 4346"/>
                    <a:gd name="f162" fmla="val 6120"/>
                    <a:gd name="f163" fmla="val 6108"/>
                    <a:gd name="f164" fmla="val 4548"/>
                    <a:gd name="f165" fmla="val 4524"/>
                    <a:gd name="f166" fmla="val 6025"/>
                    <a:gd name="f167" fmla="val 6013"/>
                    <a:gd name="f168" fmla="val 4644"/>
                    <a:gd name="f169" fmla="val 5918"/>
                    <a:gd name="f170" fmla="val 4727"/>
                    <a:gd name="f171" fmla="val 5942"/>
                    <a:gd name="f172" fmla="val 4786"/>
                    <a:gd name="f173" fmla="val 5608"/>
                    <a:gd name="f174" fmla="val 4739"/>
                    <a:gd name="f175" fmla="val 5275"/>
                    <a:gd name="f176" fmla="val 4620"/>
                    <a:gd name="f177" fmla="val 4953"/>
                    <a:gd name="f178" fmla="val 4560"/>
                    <a:gd name="f179" fmla="val 4965"/>
                    <a:gd name="f180" fmla="val 4834"/>
                    <a:gd name="f181" fmla="val 4715"/>
                    <a:gd name="f182" fmla="val 4596"/>
                    <a:gd name="f183" fmla="val 4477"/>
                    <a:gd name="f184" fmla="val 4453"/>
                    <a:gd name="f185" fmla="val 4322"/>
                    <a:gd name="f186" fmla="val 4358"/>
                    <a:gd name="f187" fmla="val 4370"/>
                    <a:gd name="f188" fmla="val 4287"/>
                    <a:gd name="f189" fmla="val 4394"/>
                    <a:gd name="f190" fmla="val 4215"/>
                    <a:gd name="f191" fmla="val 4168"/>
                    <a:gd name="f192" fmla="val 4310"/>
                    <a:gd name="f193" fmla="val 4144"/>
                    <a:gd name="f194" fmla="val 4274"/>
                    <a:gd name="f195" fmla="val 4167"/>
                    <a:gd name="f196" fmla="val 3894"/>
                    <a:gd name="f197" fmla="val 3798"/>
                    <a:gd name="f198" fmla="val 4084"/>
                    <a:gd name="f199" fmla="val 3703"/>
                    <a:gd name="f200" fmla="val 4001"/>
                    <a:gd name="f201" fmla="val 3715"/>
                    <a:gd name="f202" fmla="val 3679"/>
                    <a:gd name="f203" fmla="val 3608"/>
                    <a:gd name="f204" fmla="val 3786"/>
                    <a:gd name="f205" fmla="val 3477"/>
                    <a:gd name="f206" fmla="val 3096"/>
                    <a:gd name="f207" fmla="val 3370"/>
                    <a:gd name="f208" fmla="val 2953"/>
                    <a:gd name="f209" fmla="val 3120"/>
                    <a:gd name="f210" fmla="val 3108"/>
                    <a:gd name="f211" fmla="val 2739"/>
                    <a:gd name="f212" fmla="val 3298"/>
                    <a:gd name="f213" fmla="val 2715"/>
                    <a:gd name="f214" fmla="val 2596"/>
                    <a:gd name="f215" fmla="val 3417"/>
                    <a:gd name="f216" fmla="val 2572"/>
                    <a:gd name="f217" fmla="val 3358"/>
                    <a:gd name="f218" fmla="val 2465"/>
                    <a:gd name="f219" fmla="val 3393"/>
                    <a:gd name="f220" fmla="val 3489"/>
                    <a:gd name="f221" fmla="val 2453"/>
                    <a:gd name="f222" fmla="val 2298"/>
                    <a:gd name="f223" fmla="val 3596"/>
                    <a:gd name="f224" fmla="val 2274"/>
                    <a:gd name="f225" fmla="val 3584"/>
                    <a:gd name="f226" fmla="val 2239"/>
                    <a:gd name="f227" fmla="val 3548"/>
                    <a:gd name="f228" fmla="val 3536"/>
                    <a:gd name="f229" fmla="val 2120"/>
                    <a:gd name="f230" fmla="val 3655"/>
                    <a:gd name="f231" fmla="val 3643"/>
                    <a:gd name="f232" fmla="val 2024"/>
                    <a:gd name="f233" fmla="val 1917"/>
                    <a:gd name="f234" fmla="val 1822"/>
                    <a:gd name="f235" fmla="val 3727"/>
                    <a:gd name="f236" fmla="val 1691"/>
                    <a:gd name="f237" fmla="val 1524"/>
                    <a:gd name="f238" fmla="val 1370"/>
                    <a:gd name="f239" fmla="val 3620"/>
                    <a:gd name="f240" fmla="val 1441"/>
                    <a:gd name="f241" fmla="val 1334"/>
                    <a:gd name="f242" fmla="val 1120"/>
                    <a:gd name="f243" fmla="val 1143"/>
                    <a:gd name="f244" fmla="val 3560"/>
                    <a:gd name="f245" fmla="val 3512"/>
                    <a:gd name="f246" fmla="val 715"/>
                    <a:gd name="f247" fmla="val 691"/>
                    <a:gd name="f248" fmla="val 3286"/>
                    <a:gd name="f249" fmla="val 3179"/>
                    <a:gd name="f250" fmla="val 512"/>
                    <a:gd name="f251" fmla="val 334"/>
                    <a:gd name="f252" fmla="val 3072"/>
                    <a:gd name="f253" fmla="val 2989"/>
                    <a:gd name="f254" fmla="val 2941"/>
                    <a:gd name="f255" fmla="val 227"/>
                    <a:gd name="f256" fmla="val 2905"/>
                    <a:gd name="f257" fmla="val 2846"/>
                    <a:gd name="f258" fmla="val 2810"/>
                    <a:gd name="f259" fmla="val 2762"/>
                    <a:gd name="f260" fmla="val 215"/>
                    <a:gd name="f261" fmla="val 167"/>
                    <a:gd name="f262" fmla="val 2631"/>
                    <a:gd name="f263" fmla="val 131"/>
                    <a:gd name="f264" fmla="val 2524"/>
                    <a:gd name="f265" fmla="val 84"/>
                    <a:gd name="f266" fmla="val 2310"/>
                    <a:gd name="f267" fmla="+- 0 0 -90"/>
                    <a:gd name="f268" fmla="*/ f3 1 4787"/>
                    <a:gd name="f269" fmla="*/ f4 1 6482"/>
                    <a:gd name="f270" fmla="+- f7 0 f5"/>
                    <a:gd name="f271" fmla="+- f6 0 f5"/>
                    <a:gd name="f272" fmla="*/ f267 f0 1"/>
                    <a:gd name="f273" fmla="*/ f271 1 4787"/>
                    <a:gd name="f274" fmla="*/ f270 1 6482"/>
                    <a:gd name="f275" fmla="*/ 15886138 f271 1"/>
                    <a:gd name="f276" fmla="*/ 103302 f270 1"/>
                    <a:gd name="f277" fmla="*/ 13829666 f271 1"/>
                    <a:gd name="f278" fmla="*/ 413230 f270 1"/>
                    <a:gd name="f279" fmla="*/ 13932539 f271 1"/>
                    <a:gd name="f280" fmla="*/ 1333730 f270 1"/>
                    <a:gd name="f281" fmla="*/ 11583372 f271 1"/>
                    <a:gd name="f282" fmla="*/ 2254660 f270 1"/>
                    <a:gd name="f283" fmla="*/ 10043006 f271 1"/>
                    <a:gd name="f284" fmla="*/ 3080690 f270 1"/>
                    <a:gd name="f285" fmla="*/ 7375097 f271 1"/>
                    <a:gd name="f286" fmla="*/ 4715925 f270 1"/>
                    <a:gd name="f287" fmla="*/ 6247963 f271 1"/>
                    <a:gd name="f288" fmla="*/ 7383816 f270 1"/>
                    <a:gd name="f289" fmla="*/ 5533633 f271 1"/>
                    <a:gd name="f290" fmla="*/ 8915339 f270 1"/>
                    <a:gd name="f291" fmla="*/ 4612696 f271 1"/>
                    <a:gd name="f292" fmla="*/ 11376604 f270 1"/>
                    <a:gd name="f293" fmla="*/ 4922606 f271 1"/>
                    <a:gd name="f294" fmla="*/ 12090909 f270 1"/>
                    <a:gd name="f295" fmla="*/ 3278936 f271 1"/>
                    <a:gd name="f296" fmla="*/ 18140564 f270 1"/>
                    <a:gd name="f297" fmla="*/ 3993267 f271 1"/>
                    <a:gd name="f298" fmla="*/ 20498547 f270 1"/>
                    <a:gd name="f299" fmla="*/ 20395224 f270 1"/>
                    <a:gd name="f300" fmla="*/ 5740239 f271 1"/>
                    <a:gd name="f301" fmla="*/ 21927178 f270 1"/>
                    <a:gd name="f302" fmla="*/ 6351267 f271 1"/>
                    <a:gd name="f303" fmla="*/ 22753187 f270 1"/>
                    <a:gd name="f304" fmla="*/ 24078536 f270 1"/>
                    <a:gd name="f305" fmla="*/ 6867372 f271 1"/>
                    <a:gd name="f306" fmla="*/ 27666906 f270 1"/>
                    <a:gd name="f307" fmla="*/ 6144640 f271 1"/>
                    <a:gd name="f308" fmla="*/ 28794461 f270 1"/>
                    <a:gd name="f309" fmla="*/ 5430330 f271 1"/>
                    <a:gd name="f310" fmla="*/ 29818263 f270 1"/>
                    <a:gd name="f311" fmla="*/ 3795042 f271 1"/>
                    <a:gd name="f312" fmla="*/ 34224282 f270 1"/>
                    <a:gd name="f313" fmla="*/ 2254697 f271 1"/>
                    <a:gd name="f314" fmla="*/ 38123009 f270 1"/>
                    <a:gd name="f315" fmla="*/ 1540366 f271 1"/>
                    <a:gd name="f316" fmla="*/ 40472140 f270 1"/>
                    <a:gd name="f317" fmla="*/ 920937 f271 1"/>
                    <a:gd name="f318" fmla="*/ 40274367 f270 1"/>
                    <a:gd name="f319" fmla="*/ 3382240 f271 1"/>
                    <a:gd name="f320" fmla="*/ 54714427 f270 1"/>
                    <a:gd name="f321" fmla="*/ 55635357 f270 1"/>
                    <a:gd name="f322" fmla="*/ 25920742 f271 1"/>
                    <a:gd name="f323" fmla="*/ 54886584 f270 1"/>
                    <a:gd name="f324" fmla="*/ 27564411 f271 1"/>
                    <a:gd name="f325" fmla="*/ 54310009 f270 1"/>
                    <a:gd name="f326" fmla="*/ 33708641 f271 1"/>
                    <a:gd name="f327" fmla="*/ 53483999 f270 1"/>
                    <a:gd name="f328" fmla="*/ 36884274 f271 1"/>
                    <a:gd name="f329" fmla="*/ 52769674 f270 1"/>
                    <a:gd name="f330" fmla="*/ 38932344 f271 1"/>
                    <a:gd name="f331" fmla="*/ 51848744 f270 1"/>
                    <a:gd name="f332" fmla="*/ 39965416 f271 1"/>
                    <a:gd name="f333" fmla="*/ 50927813 f270 1"/>
                    <a:gd name="f334" fmla="*/ 39758810 f271 1"/>
                    <a:gd name="f335" fmla="*/ 42623498 f270 1"/>
                    <a:gd name="f336" fmla="*/ 39138971 f271 1"/>
                    <a:gd name="f337" fmla="*/ 39551230 f270 1"/>
                    <a:gd name="f338" fmla="*/ 38321337 f271 1"/>
                    <a:gd name="f339" fmla="*/ 37193247 f270 1"/>
                    <a:gd name="f340" fmla="*/ 37813613 f271 1"/>
                    <a:gd name="f341" fmla="*/ 35867919 f270 1"/>
                    <a:gd name="f342" fmla="*/ 37090901 f271 1"/>
                    <a:gd name="f343" fmla="*/ 34327584 f270 1"/>
                    <a:gd name="f344" fmla="*/ 35146114 f271 1"/>
                    <a:gd name="f345" fmla="*/ 31866729 f270 1"/>
                    <a:gd name="f346" fmla="*/ 34431783 f271 1"/>
                    <a:gd name="f347" fmla="*/ 30739194 f270 1"/>
                    <a:gd name="f348" fmla="*/ 26746777 f271 1"/>
                    <a:gd name="f349" fmla="*/ 23570815 f270 1"/>
                    <a:gd name="f350" fmla="*/ 28382045 f271 1"/>
                    <a:gd name="f351" fmla="*/ 28898171 f271 1"/>
                    <a:gd name="f352" fmla="*/ 21212852 f270 1"/>
                    <a:gd name="f353" fmla="*/ 29819107 f271 1"/>
                    <a:gd name="f354" fmla="*/ 19775820 f270 1"/>
                    <a:gd name="f355" fmla="*/ 30430135 f271 1"/>
                    <a:gd name="f356" fmla="*/ 18243887 f270 1"/>
                    <a:gd name="f357" fmla="*/ 31453965 f271 1"/>
                    <a:gd name="f358" fmla="*/ 15679299 f270 1"/>
                    <a:gd name="f359" fmla="*/ 32073804 f271 1"/>
                    <a:gd name="f360" fmla="*/ 11789813 f270 1"/>
                    <a:gd name="f361" fmla="*/ 31660571 f271 1"/>
                    <a:gd name="f362" fmla="*/ 9638455 f270 1"/>
                    <a:gd name="f363" fmla="*/ 30946241 f271 1"/>
                    <a:gd name="f364" fmla="*/ 9836249 f270 1"/>
                    <a:gd name="f365" fmla="*/ 28278741 f271 1"/>
                    <a:gd name="f366" fmla="*/ 4509321 f270 1"/>
                    <a:gd name="f367" fmla="*/ 25413038 f271 1"/>
                    <a:gd name="f368" fmla="*/ 2977367 f270 1"/>
                    <a:gd name="f369" fmla="*/ 24182171 f271 1"/>
                    <a:gd name="f370" fmla="*/ 2151358 f270 1"/>
                    <a:gd name="f371" fmla="*/ 19879405 f271 1"/>
                    <a:gd name="f372" fmla="*/ 619405 f270 1"/>
                    <a:gd name="f373" fmla="*/ f272 1 f2"/>
                    <a:gd name="f374" fmla="*/ f275 1 4787"/>
                    <a:gd name="f375" fmla="*/ f276 1 6482"/>
                    <a:gd name="f376" fmla="*/ f277 1 4787"/>
                    <a:gd name="f377" fmla="*/ f278 1 6482"/>
                    <a:gd name="f378" fmla="*/ f279 1 4787"/>
                    <a:gd name="f379" fmla="*/ f280 1 6482"/>
                    <a:gd name="f380" fmla="*/ f281 1 4787"/>
                    <a:gd name="f381" fmla="*/ f282 1 6482"/>
                    <a:gd name="f382" fmla="*/ f283 1 4787"/>
                    <a:gd name="f383" fmla="*/ f284 1 6482"/>
                    <a:gd name="f384" fmla="*/ f285 1 4787"/>
                    <a:gd name="f385" fmla="*/ f286 1 6482"/>
                    <a:gd name="f386" fmla="*/ f287 1 4787"/>
                    <a:gd name="f387" fmla="*/ f288 1 6482"/>
                    <a:gd name="f388" fmla="*/ f289 1 4787"/>
                    <a:gd name="f389" fmla="*/ f290 1 6482"/>
                    <a:gd name="f390" fmla="*/ f291 1 4787"/>
                    <a:gd name="f391" fmla="*/ f292 1 6482"/>
                    <a:gd name="f392" fmla="*/ f293 1 4787"/>
                    <a:gd name="f393" fmla="*/ f294 1 6482"/>
                    <a:gd name="f394" fmla="*/ f295 1 4787"/>
                    <a:gd name="f395" fmla="*/ f296 1 6482"/>
                    <a:gd name="f396" fmla="*/ f297 1 4787"/>
                    <a:gd name="f397" fmla="*/ f298 1 6482"/>
                    <a:gd name="f398" fmla="*/ f299 1 6482"/>
                    <a:gd name="f399" fmla="*/ f300 1 4787"/>
                    <a:gd name="f400" fmla="*/ f301 1 6482"/>
                    <a:gd name="f401" fmla="*/ f302 1 4787"/>
                    <a:gd name="f402" fmla="*/ f303 1 6482"/>
                    <a:gd name="f403" fmla="*/ f304 1 6482"/>
                    <a:gd name="f404" fmla="*/ f305 1 4787"/>
                    <a:gd name="f405" fmla="*/ f306 1 6482"/>
                    <a:gd name="f406" fmla="*/ f307 1 4787"/>
                    <a:gd name="f407" fmla="*/ f308 1 6482"/>
                    <a:gd name="f408" fmla="*/ f309 1 4787"/>
                    <a:gd name="f409" fmla="*/ f310 1 6482"/>
                    <a:gd name="f410" fmla="*/ f311 1 4787"/>
                    <a:gd name="f411" fmla="*/ f312 1 6482"/>
                    <a:gd name="f412" fmla="*/ f313 1 4787"/>
                    <a:gd name="f413" fmla="*/ f314 1 6482"/>
                    <a:gd name="f414" fmla="*/ f315 1 4787"/>
                    <a:gd name="f415" fmla="*/ f316 1 6482"/>
                    <a:gd name="f416" fmla="*/ f317 1 4787"/>
                    <a:gd name="f417" fmla="*/ f318 1 6482"/>
                    <a:gd name="f418" fmla="*/ f319 1 4787"/>
                    <a:gd name="f419" fmla="*/ f320 1 6482"/>
                    <a:gd name="f420" fmla="*/ f321 1 6482"/>
                    <a:gd name="f421" fmla="*/ f322 1 4787"/>
                    <a:gd name="f422" fmla="*/ f323 1 6482"/>
                    <a:gd name="f423" fmla="*/ f324 1 4787"/>
                    <a:gd name="f424" fmla="*/ f325 1 6482"/>
                    <a:gd name="f425" fmla="*/ f326 1 4787"/>
                    <a:gd name="f426" fmla="*/ f327 1 6482"/>
                    <a:gd name="f427" fmla="*/ f328 1 4787"/>
                    <a:gd name="f428" fmla="*/ f329 1 6482"/>
                    <a:gd name="f429" fmla="*/ f330 1 4787"/>
                    <a:gd name="f430" fmla="*/ f331 1 6482"/>
                    <a:gd name="f431" fmla="*/ f332 1 4787"/>
                    <a:gd name="f432" fmla="*/ f333 1 6482"/>
                    <a:gd name="f433" fmla="*/ f334 1 4787"/>
                    <a:gd name="f434" fmla="*/ f335 1 6482"/>
                    <a:gd name="f435" fmla="*/ f336 1 4787"/>
                    <a:gd name="f436" fmla="*/ f337 1 6482"/>
                    <a:gd name="f437" fmla="*/ f338 1 4787"/>
                    <a:gd name="f438" fmla="*/ f339 1 6482"/>
                    <a:gd name="f439" fmla="*/ f340 1 4787"/>
                    <a:gd name="f440" fmla="*/ f341 1 6482"/>
                    <a:gd name="f441" fmla="*/ f342 1 4787"/>
                    <a:gd name="f442" fmla="*/ f343 1 6482"/>
                    <a:gd name="f443" fmla="*/ f344 1 4787"/>
                    <a:gd name="f444" fmla="*/ f345 1 6482"/>
                    <a:gd name="f445" fmla="*/ f346 1 4787"/>
                    <a:gd name="f446" fmla="*/ f347 1 6482"/>
                    <a:gd name="f447" fmla="*/ f348 1 4787"/>
                    <a:gd name="f448" fmla="*/ f349 1 6482"/>
                    <a:gd name="f449" fmla="*/ f350 1 4787"/>
                    <a:gd name="f450" fmla="*/ f351 1 4787"/>
                    <a:gd name="f451" fmla="*/ f352 1 6482"/>
                    <a:gd name="f452" fmla="*/ f353 1 4787"/>
                    <a:gd name="f453" fmla="*/ f354 1 6482"/>
                    <a:gd name="f454" fmla="*/ f355 1 4787"/>
                    <a:gd name="f455" fmla="*/ f356 1 6482"/>
                    <a:gd name="f456" fmla="*/ f357 1 4787"/>
                    <a:gd name="f457" fmla="*/ f358 1 6482"/>
                    <a:gd name="f458" fmla="*/ f359 1 4787"/>
                    <a:gd name="f459" fmla="*/ f360 1 6482"/>
                    <a:gd name="f460" fmla="*/ f361 1 4787"/>
                    <a:gd name="f461" fmla="*/ f362 1 6482"/>
                    <a:gd name="f462" fmla="*/ f363 1 4787"/>
                    <a:gd name="f463" fmla="*/ f364 1 6482"/>
                    <a:gd name="f464" fmla="*/ f365 1 4787"/>
                    <a:gd name="f465" fmla="*/ f366 1 6482"/>
                    <a:gd name="f466" fmla="*/ f367 1 4787"/>
                    <a:gd name="f467" fmla="*/ f368 1 6482"/>
                    <a:gd name="f468" fmla="*/ f369 1 4787"/>
                    <a:gd name="f469" fmla="*/ f370 1 6482"/>
                    <a:gd name="f470" fmla="*/ f371 1 4787"/>
                    <a:gd name="f471" fmla="*/ f372 1 6482"/>
                    <a:gd name="f472" fmla="*/ 0 1 f273"/>
                    <a:gd name="f473" fmla="*/ f6 1 f273"/>
                    <a:gd name="f474" fmla="*/ 0 1 f274"/>
                    <a:gd name="f475" fmla="*/ f7 1 f274"/>
                    <a:gd name="f476" fmla="+- f373 0 f1"/>
                    <a:gd name="f477" fmla="*/ f374 1 f273"/>
                    <a:gd name="f478" fmla="*/ f375 1 f274"/>
                    <a:gd name="f479" fmla="*/ f376 1 f273"/>
                    <a:gd name="f480" fmla="*/ f377 1 f274"/>
                    <a:gd name="f481" fmla="*/ f378 1 f273"/>
                    <a:gd name="f482" fmla="*/ f379 1 f274"/>
                    <a:gd name="f483" fmla="*/ f380 1 f273"/>
                    <a:gd name="f484" fmla="*/ f381 1 f274"/>
                    <a:gd name="f485" fmla="*/ f382 1 f273"/>
                    <a:gd name="f486" fmla="*/ f383 1 f274"/>
                    <a:gd name="f487" fmla="*/ f384 1 f273"/>
                    <a:gd name="f488" fmla="*/ f385 1 f274"/>
                    <a:gd name="f489" fmla="*/ f386 1 f273"/>
                    <a:gd name="f490" fmla="*/ f387 1 f274"/>
                    <a:gd name="f491" fmla="*/ f388 1 f273"/>
                    <a:gd name="f492" fmla="*/ f389 1 f274"/>
                    <a:gd name="f493" fmla="*/ f390 1 f273"/>
                    <a:gd name="f494" fmla="*/ f391 1 f274"/>
                    <a:gd name="f495" fmla="*/ f392 1 f273"/>
                    <a:gd name="f496" fmla="*/ f393 1 f274"/>
                    <a:gd name="f497" fmla="*/ f394 1 f273"/>
                    <a:gd name="f498" fmla="*/ f395 1 f274"/>
                    <a:gd name="f499" fmla="*/ f396 1 f273"/>
                    <a:gd name="f500" fmla="*/ f397 1 f274"/>
                    <a:gd name="f501" fmla="*/ f398 1 f274"/>
                    <a:gd name="f502" fmla="*/ f399 1 f273"/>
                    <a:gd name="f503" fmla="*/ f400 1 f274"/>
                    <a:gd name="f504" fmla="*/ f401 1 f273"/>
                    <a:gd name="f505" fmla="*/ f402 1 f274"/>
                    <a:gd name="f506" fmla="*/ f403 1 f274"/>
                    <a:gd name="f507" fmla="*/ f404 1 f273"/>
                    <a:gd name="f508" fmla="*/ f405 1 f274"/>
                    <a:gd name="f509" fmla="*/ f406 1 f273"/>
                    <a:gd name="f510" fmla="*/ f407 1 f274"/>
                    <a:gd name="f511" fmla="*/ f408 1 f273"/>
                    <a:gd name="f512" fmla="*/ f409 1 f274"/>
                    <a:gd name="f513" fmla="*/ f410 1 f273"/>
                    <a:gd name="f514" fmla="*/ f411 1 f274"/>
                    <a:gd name="f515" fmla="*/ f412 1 f273"/>
                    <a:gd name="f516" fmla="*/ f413 1 f274"/>
                    <a:gd name="f517" fmla="*/ f414 1 f273"/>
                    <a:gd name="f518" fmla="*/ f415 1 f274"/>
                    <a:gd name="f519" fmla="*/ f416 1 f273"/>
                    <a:gd name="f520" fmla="*/ f417 1 f274"/>
                    <a:gd name="f521" fmla="*/ f418 1 f273"/>
                    <a:gd name="f522" fmla="*/ f419 1 f274"/>
                    <a:gd name="f523" fmla="*/ f420 1 f274"/>
                    <a:gd name="f524" fmla="*/ f421 1 f273"/>
                    <a:gd name="f525" fmla="*/ f422 1 f274"/>
                    <a:gd name="f526" fmla="*/ f423 1 f273"/>
                    <a:gd name="f527" fmla="*/ f424 1 f274"/>
                    <a:gd name="f528" fmla="*/ f425 1 f273"/>
                    <a:gd name="f529" fmla="*/ f426 1 f274"/>
                    <a:gd name="f530" fmla="*/ f427 1 f273"/>
                    <a:gd name="f531" fmla="*/ f428 1 f274"/>
                    <a:gd name="f532" fmla="*/ f429 1 f273"/>
                    <a:gd name="f533" fmla="*/ f430 1 f274"/>
                    <a:gd name="f534" fmla="*/ f431 1 f273"/>
                    <a:gd name="f535" fmla="*/ f432 1 f274"/>
                    <a:gd name="f536" fmla="*/ f433 1 f273"/>
                    <a:gd name="f537" fmla="*/ f434 1 f274"/>
                    <a:gd name="f538" fmla="*/ f435 1 f273"/>
                    <a:gd name="f539" fmla="*/ f436 1 f274"/>
                    <a:gd name="f540" fmla="*/ f437 1 f273"/>
                    <a:gd name="f541" fmla="*/ f438 1 f274"/>
                    <a:gd name="f542" fmla="*/ f439 1 f273"/>
                    <a:gd name="f543" fmla="*/ f440 1 f274"/>
                    <a:gd name="f544" fmla="*/ f441 1 f273"/>
                    <a:gd name="f545" fmla="*/ f442 1 f274"/>
                    <a:gd name="f546" fmla="*/ f443 1 f273"/>
                    <a:gd name="f547" fmla="*/ f444 1 f274"/>
                    <a:gd name="f548" fmla="*/ f445 1 f273"/>
                    <a:gd name="f549" fmla="*/ f446 1 f274"/>
                    <a:gd name="f550" fmla="*/ f447 1 f273"/>
                    <a:gd name="f551" fmla="*/ f448 1 f274"/>
                    <a:gd name="f552" fmla="*/ f449 1 f273"/>
                    <a:gd name="f553" fmla="*/ f450 1 f273"/>
                    <a:gd name="f554" fmla="*/ f451 1 f274"/>
                    <a:gd name="f555" fmla="*/ f452 1 f273"/>
                    <a:gd name="f556" fmla="*/ f453 1 f274"/>
                    <a:gd name="f557" fmla="*/ f454 1 f273"/>
                    <a:gd name="f558" fmla="*/ f455 1 f274"/>
                    <a:gd name="f559" fmla="*/ f456 1 f273"/>
                    <a:gd name="f560" fmla="*/ f457 1 f274"/>
                    <a:gd name="f561" fmla="*/ f458 1 f273"/>
                    <a:gd name="f562" fmla="*/ f459 1 f274"/>
                    <a:gd name="f563" fmla="*/ f460 1 f273"/>
                    <a:gd name="f564" fmla="*/ f461 1 f274"/>
                    <a:gd name="f565" fmla="*/ f462 1 f273"/>
                    <a:gd name="f566" fmla="*/ f463 1 f274"/>
                    <a:gd name="f567" fmla="*/ f464 1 f273"/>
                    <a:gd name="f568" fmla="*/ f465 1 f274"/>
                    <a:gd name="f569" fmla="*/ f466 1 f273"/>
                    <a:gd name="f570" fmla="*/ f467 1 f274"/>
                    <a:gd name="f571" fmla="*/ f468 1 f273"/>
                    <a:gd name="f572" fmla="*/ f469 1 f274"/>
                    <a:gd name="f573" fmla="*/ f470 1 f273"/>
                    <a:gd name="f574" fmla="*/ f471 1 f274"/>
                    <a:gd name="f575" fmla="*/ f472 f268 1"/>
                    <a:gd name="f576" fmla="*/ f473 f268 1"/>
                    <a:gd name="f577" fmla="*/ f475 f269 1"/>
                    <a:gd name="f578" fmla="*/ f474 f269 1"/>
                    <a:gd name="f579" fmla="*/ f477 f268 1"/>
                    <a:gd name="f580" fmla="*/ f478 f269 1"/>
                    <a:gd name="f581" fmla="*/ f479 f268 1"/>
                    <a:gd name="f582" fmla="*/ f480 f269 1"/>
                    <a:gd name="f583" fmla="*/ f481 f268 1"/>
                    <a:gd name="f584" fmla="*/ f482 f269 1"/>
                    <a:gd name="f585" fmla="*/ f483 f268 1"/>
                    <a:gd name="f586" fmla="*/ f484 f269 1"/>
                    <a:gd name="f587" fmla="*/ f485 f268 1"/>
                    <a:gd name="f588" fmla="*/ f486 f269 1"/>
                    <a:gd name="f589" fmla="*/ f487 f268 1"/>
                    <a:gd name="f590" fmla="*/ f488 f269 1"/>
                    <a:gd name="f591" fmla="*/ f489 f268 1"/>
                    <a:gd name="f592" fmla="*/ f490 f269 1"/>
                    <a:gd name="f593" fmla="*/ f491 f268 1"/>
                    <a:gd name="f594" fmla="*/ f492 f269 1"/>
                    <a:gd name="f595" fmla="*/ f493 f268 1"/>
                    <a:gd name="f596" fmla="*/ f494 f269 1"/>
                    <a:gd name="f597" fmla="*/ f495 f268 1"/>
                    <a:gd name="f598" fmla="*/ f496 f269 1"/>
                    <a:gd name="f599" fmla="*/ f497 f268 1"/>
                    <a:gd name="f600" fmla="*/ f498 f269 1"/>
                    <a:gd name="f601" fmla="*/ f499 f268 1"/>
                    <a:gd name="f602" fmla="*/ f500 f269 1"/>
                    <a:gd name="f603" fmla="*/ f501 f269 1"/>
                    <a:gd name="f604" fmla="*/ f502 f268 1"/>
                    <a:gd name="f605" fmla="*/ f503 f269 1"/>
                    <a:gd name="f606" fmla="*/ f504 f268 1"/>
                    <a:gd name="f607" fmla="*/ f505 f269 1"/>
                    <a:gd name="f608" fmla="*/ f506 f269 1"/>
                    <a:gd name="f609" fmla="*/ f507 f268 1"/>
                    <a:gd name="f610" fmla="*/ f508 f269 1"/>
                    <a:gd name="f611" fmla="*/ f509 f268 1"/>
                    <a:gd name="f612" fmla="*/ f510 f269 1"/>
                    <a:gd name="f613" fmla="*/ f511 f268 1"/>
                    <a:gd name="f614" fmla="*/ f512 f269 1"/>
                    <a:gd name="f615" fmla="*/ f513 f268 1"/>
                    <a:gd name="f616" fmla="*/ f514 f269 1"/>
                    <a:gd name="f617" fmla="*/ f515 f268 1"/>
                    <a:gd name="f618" fmla="*/ f516 f269 1"/>
                    <a:gd name="f619" fmla="*/ f517 f268 1"/>
                    <a:gd name="f620" fmla="*/ f518 f269 1"/>
                    <a:gd name="f621" fmla="*/ f519 f268 1"/>
                    <a:gd name="f622" fmla="*/ f520 f269 1"/>
                    <a:gd name="f623" fmla="*/ f521 f268 1"/>
                    <a:gd name="f624" fmla="*/ f522 f269 1"/>
                    <a:gd name="f625" fmla="*/ f523 f269 1"/>
                    <a:gd name="f626" fmla="*/ f524 f268 1"/>
                    <a:gd name="f627" fmla="*/ f525 f269 1"/>
                    <a:gd name="f628" fmla="*/ f526 f268 1"/>
                    <a:gd name="f629" fmla="*/ f527 f269 1"/>
                    <a:gd name="f630" fmla="*/ f528 f268 1"/>
                    <a:gd name="f631" fmla="*/ f529 f269 1"/>
                    <a:gd name="f632" fmla="*/ f530 f268 1"/>
                    <a:gd name="f633" fmla="*/ f531 f269 1"/>
                    <a:gd name="f634" fmla="*/ f532 f268 1"/>
                    <a:gd name="f635" fmla="*/ f533 f269 1"/>
                    <a:gd name="f636" fmla="*/ f534 f268 1"/>
                    <a:gd name="f637" fmla="*/ f535 f269 1"/>
                    <a:gd name="f638" fmla="*/ f536 f268 1"/>
                    <a:gd name="f639" fmla="*/ f537 f269 1"/>
                    <a:gd name="f640" fmla="*/ f538 f268 1"/>
                    <a:gd name="f641" fmla="*/ f539 f269 1"/>
                    <a:gd name="f642" fmla="*/ f540 f268 1"/>
                    <a:gd name="f643" fmla="*/ f541 f269 1"/>
                    <a:gd name="f644" fmla="*/ f542 f268 1"/>
                    <a:gd name="f645" fmla="*/ f543 f269 1"/>
                    <a:gd name="f646" fmla="*/ f544 f268 1"/>
                    <a:gd name="f647" fmla="*/ f545 f269 1"/>
                    <a:gd name="f648" fmla="*/ f546 f268 1"/>
                    <a:gd name="f649" fmla="*/ f547 f269 1"/>
                    <a:gd name="f650" fmla="*/ f548 f268 1"/>
                    <a:gd name="f651" fmla="*/ f549 f269 1"/>
                    <a:gd name="f652" fmla="*/ f550 f268 1"/>
                    <a:gd name="f653" fmla="*/ f551 f269 1"/>
                    <a:gd name="f654" fmla="*/ f552 f268 1"/>
                    <a:gd name="f655" fmla="*/ f553 f268 1"/>
                    <a:gd name="f656" fmla="*/ f554 f269 1"/>
                    <a:gd name="f657" fmla="*/ f555 f268 1"/>
                    <a:gd name="f658" fmla="*/ f556 f269 1"/>
                    <a:gd name="f659" fmla="*/ f557 f268 1"/>
                    <a:gd name="f660" fmla="*/ f558 f269 1"/>
                    <a:gd name="f661" fmla="*/ f559 f268 1"/>
                    <a:gd name="f662" fmla="*/ f560 f269 1"/>
                    <a:gd name="f663" fmla="*/ f561 f268 1"/>
                    <a:gd name="f664" fmla="*/ f562 f269 1"/>
                    <a:gd name="f665" fmla="*/ f563 f268 1"/>
                    <a:gd name="f666" fmla="*/ f564 f269 1"/>
                    <a:gd name="f667" fmla="*/ f565 f268 1"/>
                    <a:gd name="f668" fmla="*/ f566 f269 1"/>
                    <a:gd name="f669" fmla="*/ f567 f268 1"/>
                    <a:gd name="f670" fmla="*/ f568 f269 1"/>
                    <a:gd name="f671" fmla="*/ f569 f268 1"/>
                    <a:gd name="f672" fmla="*/ f570 f269 1"/>
                    <a:gd name="f673" fmla="*/ f571 f268 1"/>
                    <a:gd name="f674" fmla="*/ f572 f269 1"/>
                    <a:gd name="f675" fmla="*/ f573 f268 1"/>
                    <a:gd name="f676" fmla="*/ f574 f269 1"/>
                  </a:gdLst>
                  <a:ahLst/>
                  <a:cxnLst>
                    <a:cxn ang="3cd4">
                      <a:pos x="hc" y="t"/>
                    </a:cxn>
                    <a:cxn ang="0">
                      <a:pos x="r" y="vc"/>
                    </a:cxn>
                    <a:cxn ang="cd4">
                      <a:pos x="hc" y="b"/>
                    </a:cxn>
                    <a:cxn ang="cd2">
                      <a:pos x="l" y="vc"/>
                    </a:cxn>
                    <a:cxn ang="f476">
                      <a:pos x="f579" y="f580"/>
                    </a:cxn>
                    <a:cxn ang="f476">
                      <a:pos x="f581" y="f582"/>
                    </a:cxn>
                    <a:cxn ang="f476">
                      <a:pos x="f583" y="f584"/>
                    </a:cxn>
                    <a:cxn ang="f476">
                      <a:pos x="f585" y="f586"/>
                    </a:cxn>
                    <a:cxn ang="f476">
                      <a:pos x="f587" y="f588"/>
                    </a:cxn>
                    <a:cxn ang="f476">
                      <a:pos x="f589" y="f590"/>
                    </a:cxn>
                    <a:cxn ang="f476">
                      <a:pos x="f591" y="f592"/>
                    </a:cxn>
                    <a:cxn ang="f476">
                      <a:pos x="f593" y="f594"/>
                    </a:cxn>
                    <a:cxn ang="f476">
                      <a:pos x="f595" y="f596"/>
                    </a:cxn>
                    <a:cxn ang="f476">
                      <a:pos x="f597" y="f598"/>
                    </a:cxn>
                    <a:cxn ang="f476">
                      <a:pos x="f599" y="f600"/>
                    </a:cxn>
                    <a:cxn ang="f476">
                      <a:pos x="f601" y="f602"/>
                    </a:cxn>
                    <a:cxn ang="f476">
                      <a:pos x="f597" y="f603"/>
                    </a:cxn>
                    <a:cxn ang="f476">
                      <a:pos x="f604" y="f605"/>
                    </a:cxn>
                    <a:cxn ang="f476">
                      <a:pos x="f606" y="f607"/>
                    </a:cxn>
                    <a:cxn ang="f476">
                      <a:pos x="f591" y="f608"/>
                    </a:cxn>
                    <a:cxn ang="f476">
                      <a:pos x="f609" y="f610"/>
                    </a:cxn>
                    <a:cxn ang="f476">
                      <a:pos x="f611" y="f612"/>
                    </a:cxn>
                    <a:cxn ang="f476">
                      <a:pos x="f613" y="f614"/>
                    </a:cxn>
                    <a:cxn ang="f476">
                      <a:pos x="f615" y="f616"/>
                    </a:cxn>
                    <a:cxn ang="f476">
                      <a:pos x="f617" y="f618"/>
                    </a:cxn>
                    <a:cxn ang="f476">
                      <a:pos x="f619" y="f620"/>
                    </a:cxn>
                    <a:cxn ang="f476">
                      <a:pos x="f621" y="f622"/>
                    </a:cxn>
                    <a:cxn ang="f476">
                      <a:pos x="f623" y="f624"/>
                    </a:cxn>
                    <a:cxn ang="f476">
                      <a:pos x="f613" y="f625"/>
                    </a:cxn>
                    <a:cxn ang="f476">
                      <a:pos x="f626" y="f627"/>
                    </a:cxn>
                    <a:cxn ang="f476">
                      <a:pos x="f628" y="f629"/>
                    </a:cxn>
                    <a:cxn ang="f476">
                      <a:pos x="f630" y="f631"/>
                    </a:cxn>
                    <a:cxn ang="f476">
                      <a:pos x="f632" y="f633"/>
                    </a:cxn>
                    <a:cxn ang="f476">
                      <a:pos x="f634" y="f635"/>
                    </a:cxn>
                    <a:cxn ang="f476">
                      <a:pos x="f636" y="f637"/>
                    </a:cxn>
                    <a:cxn ang="f476">
                      <a:pos x="f638" y="f639"/>
                    </a:cxn>
                    <a:cxn ang="f476">
                      <a:pos x="f640" y="f641"/>
                    </a:cxn>
                    <a:cxn ang="f476">
                      <a:pos x="f642" y="f643"/>
                    </a:cxn>
                    <a:cxn ang="f476">
                      <a:pos x="f644" y="f645"/>
                    </a:cxn>
                    <a:cxn ang="f476">
                      <a:pos x="f646" y="f647"/>
                    </a:cxn>
                    <a:cxn ang="f476">
                      <a:pos x="f648" y="f649"/>
                    </a:cxn>
                    <a:cxn ang="f476">
                      <a:pos x="f650" y="f651"/>
                    </a:cxn>
                    <a:cxn ang="f476">
                      <a:pos x="f652" y="f653"/>
                    </a:cxn>
                    <a:cxn ang="f476">
                      <a:pos x="f654" y="f605"/>
                    </a:cxn>
                    <a:cxn ang="f476">
                      <a:pos x="f655" y="f656"/>
                    </a:cxn>
                    <a:cxn ang="f476">
                      <a:pos x="f657" y="f658"/>
                    </a:cxn>
                    <a:cxn ang="f476">
                      <a:pos x="f659" y="f660"/>
                    </a:cxn>
                    <a:cxn ang="f476">
                      <a:pos x="f661" y="f662"/>
                    </a:cxn>
                    <a:cxn ang="f476">
                      <a:pos x="f663" y="f664"/>
                    </a:cxn>
                    <a:cxn ang="f476">
                      <a:pos x="f665" y="f666"/>
                    </a:cxn>
                    <a:cxn ang="f476">
                      <a:pos x="f667" y="f668"/>
                    </a:cxn>
                    <a:cxn ang="f476">
                      <a:pos x="f669" y="f670"/>
                    </a:cxn>
                    <a:cxn ang="f476">
                      <a:pos x="f671" y="f672"/>
                    </a:cxn>
                    <a:cxn ang="f476">
                      <a:pos x="f673" y="f674"/>
                    </a:cxn>
                    <a:cxn ang="f476">
                      <a:pos x="f675" y="f676"/>
                    </a:cxn>
                  </a:cxnLst>
                  <a:rect l="f575" t="f578" r="f576" b="f577"/>
                  <a:pathLst>
                    <a:path w="4787" h="6482">
                      <a:moveTo>
                        <a:pt x="f8" y="f5"/>
                      </a:moveTo>
                      <a:cubicBezTo>
                        <a:pt x="f9" y="f5"/>
                        <a:pt x="f10" y="f5"/>
                        <a:pt x="f11" y="f12"/>
                      </a:cubicBezTo>
                      <a:lnTo>
                        <a:pt x="f13" y="f14"/>
                      </a:lnTo>
                      <a:cubicBezTo>
                        <a:pt x="f15" y="f16"/>
                        <a:pt x="f17" y="f18"/>
                        <a:pt x="f19" y="f20"/>
                      </a:cubicBezTo>
                      <a:lnTo>
                        <a:pt x="f21" y="f22"/>
                      </a:lnTo>
                      <a:lnTo>
                        <a:pt x="f23" y="f22"/>
                      </a:lnTo>
                      <a:lnTo>
                        <a:pt x="f23" y="f24"/>
                      </a:lnTo>
                      <a:cubicBezTo>
                        <a:pt x="f25" y="f24"/>
                        <a:pt x="f26" y="f27"/>
                        <a:pt x="f28" y="f29"/>
                      </a:cubicBezTo>
                      <a:lnTo>
                        <a:pt x="f30" y="f31"/>
                      </a:lnTo>
                      <a:cubicBezTo>
                        <a:pt x="f32" y="f33"/>
                        <a:pt x="f34" y="f33"/>
                        <a:pt x="f35" y="f33"/>
                      </a:cubicBezTo>
                      <a:cubicBezTo>
                        <a:pt x="f36" y="f37"/>
                        <a:pt x="f38" y="f39"/>
                        <a:pt x="f40" y="f41"/>
                      </a:cubicBezTo>
                      <a:cubicBezTo>
                        <a:pt x="f42" y="f43"/>
                        <a:pt x="f44" y="f45"/>
                        <a:pt x="f46" y="f47"/>
                      </a:cubicBezTo>
                      <a:cubicBezTo>
                        <a:pt x="f48" y="f49"/>
                        <a:pt x="f48" y="f42"/>
                        <a:pt x="f48" y="f50"/>
                      </a:cubicBezTo>
                      <a:lnTo>
                        <a:pt x="f51" y="f52"/>
                      </a:lnTo>
                      <a:cubicBezTo>
                        <a:pt x="f51" y="f53"/>
                        <a:pt x="f54" y="f55"/>
                        <a:pt x="f54" y="f56"/>
                      </a:cubicBezTo>
                      <a:lnTo>
                        <a:pt x="f41" y="f56"/>
                      </a:lnTo>
                      <a:cubicBezTo>
                        <a:pt x="f41" y="f32"/>
                        <a:pt x="f57" y="f58"/>
                        <a:pt x="f57" y="f59"/>
                      </a:cubicBezTo>
                      <a:lnTo>
                        <a:pt x="f60" y="f59"/>
                      </a:lnTo>
                      <a:lnTo>
                        <a:pt x="f61" y="f62"/>
                      </a:lnTo>
                      <a:lnTo>
                        <a:pt x="f63" y="f64"/>
                      </a:lnTo>
                      <a:cubicBezTo>
                        <a:pt x="f63" y="f65"/>
                        <a:pt x="f60" y="f66"/>
                        <a:pt x="f60" y="f67"/>
                      </a:cubicBezTo>
                      <a:lnTo>
                        <a:pt x="f68" y="f69"/>
                      </a:lnTo>
                      <a:cubicBezTo>
                        <a:pt x="f68" y="f70"/>
                        <a:pt x="f68" y="f71"/>
                        <a:pt x="f68" y="f72"/>
                      </a:cubicBezTo>
                      <a:lnTo>
                        <a:pt x="f61" y="f73"/>
                      </a:lnTo>
                      <a:cubicBezTo>
                        <a:pt x="f74" y="f75"/>
                        <a:pt x="f41" y="f76"/>
                        <a:pt x="f57" y="f77"/>
                      </a:cubicBezTo>
                      <a:lnTo>
                        <a:pt x="f78" y="f79"/>
                      </a:lnTo>
                      <a:lnTo>
                        <a:pt x="f51" y="f80"/>
                      </a:lnTo>
                      <a:lnTo>
                        <a:pt x="f81" y="f82"/>
                      </a:lnTo>
                      <a:cubicBezTo>
                        <a:pt x="f81" y="f83"/>
                        <a:pt x="f48" y="f84"/>
                        <a:pt x="f48" y="f85"/>
                      </a:cubicBezTo>
                      <a:cubicBezTo>
                        <a:pt x="f86" y="f87"/>
                        <a:pt x="f88" y="f89"/>
                        <a:pt x="f90" y="f89"/>
                      </a:cubicBezTo>
                      <a:cubicBezTo>
                        <a:pt x="f91" y="f89"/>
                        <a:pt x="f92" y="f93"/>
                        <a:pt x="f94" y="f95"/>
                      </a:cubicBezTo>
                      <a:cubicBezTo>
                        <a:pt x="f96" y="f97"/>
                        <a:pt x="f96" y="f98"/>
                        <a:pt x="f42" y="f99"/>
                      </a:cubicBezTo>
                      <a:lnTo>
                        <a:pt x="f46" y="f100"/>
                      </a:lnTo>
                      <a:lnTo>
                        <a:pt x="f81" y="f101"/>
                      </a:lnTo>
                      <a:cubicBezTo>
                        <a:pt x="f46" y="f102"/>
                        <a:pt x="f103" y="f104"/>
                        <a:pt x="f105" y="f104"/>
                      </a:cubicBezTo>
                      <a:lnTo>
                        <a:pt x="f105" y="f106"/>
                      </a:lnTo>
                      <a:cubicBezTo>
                        <a:pt x="f57" y="f107"/>
                        <a:pt x="f108" y="f109"/>
                        <a:pt x="f110" y="f111"/>
                      </a:cubicBezTo>
                      <a:lnTo>
                        <a:pt x="f63" y="f112"/>
                      </a:lnTo>
                      <a:cubicBezTo>
                        <a:pt x="f113" y="f114"/>
                        <a:pt x="f115" y="f116"/>
                        <a:pt x="f24" y="f117"/>
                      </a:cubicBezTo>
                      <a:lnTo>
                        <a:pt x="f118" y="f119"/>
                      </a:lnTo>
                      <a:cubicBezTo>
                        <a:pt x="f118" y="f120"/>
                        <a:pt x="f118" y="f121"/>
                        <a:pt x="f122" y="f123"/>
                      </a:cubicBezTo>
                      <a:lnTo>
                        <a:pt x="f124" y="f125"/>
                      </a:lnTo>
                      <a:cubicBezTo>
                        <a:pt x="f124" y="f126"/>
                        <a:pt x="f5" y="f127"/>
                        <a:pt x="f128" y="f129"/>
                      </a:cubicBezTo>
                      <a:cubicBezTo>
                        <a:pt x="f115" y="f130"/>
                        <a:pt x="f131" y="f132"/>
                        <a:pt x="f63" y="f133"/>
                      </a:cubicBezTo>
                      <a:cubicBezTo>
                        <a:pt x="f37" y="f134"/>
                        <a:pt x="f61" y="f135"/>
                        <a:pt x="f105" y="f136"/>
                      </a:cubicBezTo>
                      <a:lnTo>
                        <a:pt x="f105" y="f137"/>
                      </a:lnTo>
                      <a:cubicBezTo>
                        <a:pt x="f138" y="f139"/>
                        <a:pt x="f140" y="f7"/>
                        <a:pt x="f141" y="f7"/>
                      </a:cubicBezTo>
                      <a:cubicBezTo>
                        <a:pt x="f142" y="f7"/>
                        <a:pt x="f143" y="f144"/>
                        <a:pt x="f145" y="f144"/>
                      </a:cubicBezTo>
                      <a:cubicBezTo>
                        <a:pt x="f146" y="f144"/>
                        <a:pt x="f147" y="f148"/>
                        <a:pt x="f97" y="f135"/>
                      </a:cubicBezTo>
                      <a:lnTo>
                        <a:pt x="f149" y="f150"/>
                      </a:lnTo>
                      <a:cubicBezTo>
                        <a:pt x="f102" y="f150"/>
                        <a:pt x="f107" y="f151"/>
                        <a:pt x="f152" y="f153"/>
                      </a:cubicBezTo>
                      <a:cubicBezTo>
                        <a:pt x="f154" y="f132"/>
                        <a:pt x="f155" y="f156"/>
                        <a:pt x="f155" y="f157"/>
                      </a:cubicBezTo>
                      <a:lnTo>
                        <a:pt x="f158" y="f157"/>
                      </a:lnTo>
                      <a:lnTo>
                        <a:pt x="f159" y="f160"/>
                      </a:lnTo>
                      <a:cubicBezTo>
                        <a:pt x="f161" y="f162"/>
                        <a:pt x="f120" y="f163"/>
                        <a:pt x="f164" y="f163"/>
                      </a:cubicBezTo>
                      <a:lnTo>
                        <a:pt x="f165" y="f166"/>
                      </a:lnTo>
                      <a:lnTo>
                        <a:pt x="f121" y="f167"/>
                      </a:lnTo>
                      <a:lnTo>
                        <a:pt x="f168" y="f169"/>
                      </a:lnTo>
                      <a:lnTo>
                        <a:pt x="f170" y="f171"/>
                      </a:lnTo>
                      <a:cubicBezTo>
                        <a:pt x="f172" y="f173"/>
                        <a:pt x="f174" y="f175"/>
                        <a:pt x="f176" y="f177"/>
                      </a:cubicBezTo>
                      <a:lnTo>
                        <a:pt x="f178" y="f179"/>
                      </a:lnTo>
                      <a:cubicBezTo>
                        <a:pt x="f164" y="f180"/>
                        <a:pt x="f164" y="f181"/>
                        <a:pt x="f164" y="f182"/>
                      </a:cubicBezTo>
                      <a:lnTo>
                        <a:pt x="f183" y="f176"/>
                      </a:lnTo>
                      <a:lnTo>
                        <a:pt x="f184" y="f185"/>
                      </a:lnTo>
                      <a:lnTo>
                        <a:pt x="f186" y="f185"/>
                      </a:lnTo>
                      <a:cubicBezTo>
                        <a:pt x="f187" y="f188"/>
                        <a:pt x="f189" y="f190"/>
                        <a:pt x="f189" y="f191"/>
                      </a:cubicBezTo>
                      <a:cubicBezTo>
                        <a:pt x="f187" y="f191"/>
                        <a:pt x="f192" y="f193"/>
                        <a:pt x="f194" y="f193"/>
                      </a:cubicBezTo>
                      <a:lnTo>
                        <a:pt x="f192" y="f112"/>
                      </a:lnTo>
                      <a:lnTo>
                        <a:pt x="f190" y="f111"/>
                      </a:lnTo>
                      <a:cubicBezTo>
                        <a:pt x="f195" y="f196"/>
                        <a:pt x="f114" y="f197"/>
                        <a:pt x="f198" y="f199"/>
                      </a:cubicBezTo>
                      <a:lnTo>
                        <a:pt x="f200" y="f201"/>
                      </a:lnTo>
                      <a:cubicBezTo>
                        <a:pt x="f200" y="f202"/>
                        <a:pt x="f200" y="f203"/>
                        <a:pt x="f200" y="f106"/>
                      </a:cubicBezTo>
                      <a:cubicBezTo>
                        <a:pt x="f204" y="f205"/>
                        <a:pt x="f202" y="f97"/>
                        <a:pt x="f205" y="f206"/>
                      </a:cubicBezTo>
                      <a:cubicBezTo>
                        <a:pt x="f207" y="f208"/>
                        <a:pt x="f209" y="f208"/>
                        <a:pt x="f210" y="f211"/>
                      </a:cubicBezTo>
                      <a:lnTo>
                        <a:pt x="f212" y="f213"/>
                      </a:lnTo>
                      <a:cubicBezTo>
                        <a:pt x="f212" y="f83"/>
                        <a:pt x="f212" y="f214"/>
                        <a:pt x="f212" y="f79"/>
                      </a:cubicBezTo>
                      <a:lnTo>
                        <a:pt x="f215" y="f216"/>
                      </a:lnTo>
                      <a:lnTo>
                        <a:pt x="f217" y="f218"/>
                      </a:lnTo>
                      <a:cubicBezTo>
                        <a:pt x="f219" y="f218"/>
                        <a:pt x="f102" y="f218"/>
                        <a:pt x="f220" y="f221"/>
                      </a:cubicBezTo>
                      <a:lnTo>
                        <a:pt x="f104" y="f222"/>
                      </a:lnTo>
                      <a:lnTo>
                        <a:pt x="f223" y="f224"/>
                      </a:lnTo>
                      <a:cubicBezTo>
                        <a:pt x="f225" y="f226"/>
                        <a:pt x="f227" y="f9"/>
                        <a:pt x="f228" y="f229"/>
                      </a:cubicBezTo>
                      <a:lnTo>
                        <a:pt x="f230" y="f229"/>
                      </a:lnTo>
                      <a:cubicBezTo>
                        <a:pt x="f231" y="f232"/>
                        <a:pt x="f230" y="f233"/>
                        <a:pt x="f230" y="f234"/>
                      </a:cubicBezTo>
                      <a:lnTo>
                        <a:pt x="f235" y="f11"/>
                      </a:lnTo>
                      <a:cubicBezTo>
                        <a:pt x="f235" y="f236"/>
                        <a:pt x="f235" y="f237"/>
                        <a:pt x="f235" y="f238"/>
                      </a:cubicBezTo>
                      <a:lnTo>
                        <a:pt x="f239" y="f240"/>
                      </a:lnTo>
                      <a:cubicBezTo>
                        <a:pt x="f231" y="f241"/>
                        <a:pt x="f230" y="f58"/>
                        <a:pt x="f202" y="f242"/>
                      </a:cubicBezTo>
                      <a:lnTo>
                        <a:pt x="f223" y="f243"/>
                      </a:lnTo>
                      <a:cubicBezTo>
                        <a:pt x="f244" y="f55"/>
                        <a:pt x="f245" y="f50"/>
                        <a:pt x="f102" y="f246"/>
                      </a:cubicBezTo>
                      <a:cubicBezTo>
                        <a:pt x="f217" y="f247"/>
                        <a:pt x="f212" y="f105"/>
                        <a:pt x="f248" y="f39"/>
                      </a:cubicBezTo>
                      <a:cubicBezTo>
                        <a:pt x="f249" y="f250"/>
                        <a:pt x="f210" y="f37"/>
                        <a:pt x="f210" y="f251"/>
                      </a:cubicBezTo>
                      <a:cubicBezTo>
                        <a:pt x="f252" y="f251"/>
                        <a:pt x="f253" y="f251"/>
                        <a:pt x="f208" y="f33"/>
                      </a:cubicBezTo>
                      <a:lnTo>
                        <a:pt x="f254" y="f255"/>
                      </a:lnTo>
                      <a:cubicBezTo>
                        <a:pt x="f256" y="f255"/>
                        <a:pt x="f257" y="f29"/>
                        <a:pt x="f258" y="f27"/>
                      </a:cubicBezTo>
                      <a:cubicBezTo>
                        <a:pt x="f259" y="f260"/>
                        <a:pt x="f83" y="f261"/>
                        <a:pt x="f262" y="f263"/>
                      </a:cubicBezTo>
                      <a:cubicBezTo>
                        <a:pt x="f264" y="f265"/>
                        <a:pt x="f75" y="f18"/>
                        <a:pt x="f266" y="f18"/>
                      </a:cubicBezTo>
                      <a:cubicBezTo>
                        <a:pt x="f266" y="f20"/>
                        <a:pt x="f8" y="f12"/>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1" name="Google Shape;1579;p32">
                  <a:extLst>
                    <a:ext uri="{FF2B5EF4-FFF2-40B4-BE49-F238E27FC236}">
                      <a16:creationId xmlns:a16="http://schemas.microsoft.com/office/drawing/2014/main" id="{239B2230-EC53-4BC2-BE2D-3A5626302AB3}"/>
                    </a:ext>
                  </a:extLst>
                </p:cNvPr>
                <p:cNvSpPr/>
                <p:nvPr/>
              </p:nvSpPr>
              <p:spPr>
                <a:xfrm>
                  <a:off x="11281044" y="956937"/>
                  <a:ext cx="178920" cy="253188"/>
                </a:xfrm>
                <a:custGeom>
                  <a:avLst/>
                  <a:gdLst>
                    <a:gd name="f0" fmla="val 10800000"/>
                    <a:gd name="f1" fmla="val 5400000"/>
                    <a:gd name="f2" fmla="val 180"/>
                    <a:gd name="f3" fmla="val w"/>
                    <a:gd name="f4" fmla="val h"/>
                    <a:gd name="f5" fmla="val 0"/>
                    <a:gd name="f6" fmla="val 4787"/>
                    <a:gd name="f7" fmla="val 6362"/>
                    <a:gd name="f8" fmla="val 2102"/>
                    <a:gd name="f9" fmla="val 1"/>
                    <a:gd name="f10" fmla="val 1890"/>
                    <a:gd name="f11" fmla="val 1679"/>
                    <a:gd name="f12" fmla="val 9"/>
                    <a:gd name="f13" fmla="val 1465"/>
                    <a:gd name="f14" fmla="val 27"/>
                    <a:gd name="f15" fmla="val 1489"/>
                    <a:gd name="f16" fmla="val 87"/>
                    <a:gd name="f17" fmla="val 1483"/>
                    <a:gd name="f18" fmla="val 1477"/>
                    <a:gd name="f19" fmla="val 86"/>
                    <a:gd name="f20" fmla="val 1472"/>
                    <a:gd name="f21" fmla="val 1247"/>
                    <a:gd name="f22" fmla="val 1174"/>
                    <a:gd name="f23" fmla="val 313"/>
                    <a:gd name="f24" fmla="val 953"/>
                    <a:gd name="f25" fmla="val 325"/>
                    <a:gd name="f26" fmla="val 361"/>
                    <a:gd name="f27" fmla="val 432"/>
                    <a:gd name="f28" fmla="val 468"/>
                    <a:gd name="f29" fmla="val 846"/>
                    <a:gd name="f30" fmla="val 456"/>
                    <a:gd name="f31" fmla="val 870"/>
                    <a:gd name="f32" fmla="val 575"/>
                    <a:gd name="f33" fmla="val 750"/>
                    <a:gd name="f34" fmla="val 551"/>
                    <a:gd name="f35" fmla="val 798"/>
                    <a:gd name="f36" fmla="val 646"/>
                    <a:gd name="f37" fmla="val 679"/>
                    <a:gd name="f38" fmla="val 658"/>
                    <a:gd name="f39" fmla="val 706"/>
                    <a:gd name="f40" fmla="val 703"/>
                    <a:gd name="f41" fmla="val 777"/>
                    <a:gd name="f42" fmla="val 825"/>
                    <a:gd name="f43" fmla="val 620"/>
                    <a:gd name="f44" fmla="val 596"/>
                    <a:gd name="f45" fmla="val 908"/>
                    <a:gd name="f46" fmla="val 548"/>
                    <a:gd name="f47" fmla="val 1051"/>
                    <a:gd name="f48" fmla="val 524"/>
                    <a:gd name="f49" fmla="val 1135"/>
                    <a:gd name="f50" fmla="val 453"/>
                    <a:gd name="f51" fmla="val 1539"/>
                    <a:gd name="f52" fmla="val 477"/>
                    <a:gd name="f53" fmla="val 1944"/>
                    <a:gd name="f54" fmla="val 512"/>
                    <a:gd name="f55" fmla="val 2349"/>
                    <a:gd name="f56" fmla="val 2325"/>
                    <a:gd name="f57" fmla="val 608"/>
                    <a:gd name="f58" fmla="val 2373"/>
                    <a:gd name="f59" fmla="val 2468"/>
                    <a:gd name="f60" fmla="val 584"/>
                    <a:gd name="f61" fmla="val 2504"/>
                    <a:gd name="f62" fmla="val 715"/>
                    <a:gd name="f63" fmla="val 2516"/>
                    <a:gd name="f64" fmla="val 667"/>
                    <a:gd name="f65" fmla="val 2623"/>
                    <a:gd name="f66" fmla="val 786"/>
                    <a:gd name="f67" fmla="val 2587"/>
                    <a:gd name="f68" fmla="val 2706"/>
                    <a:gd name="f69" fmla="val 2682"/>
                    <a:gd name="f70" fmla="val 2778"/>
                    <a:gd name="f71" fmla="val 905"/>
                    <a:gd name="f72" fmla="val 2790"/>
                    <a:gd name="f73" fmla="val 1012"/>
                    <a:gd name="f74" fmla="val 2825"/>
                    <a:gd name="f75" fmla="val 1060"/>
                    <a:gd name="f76" fmla="val 2837"/>
                    <a:gd name="f77" fmla="val 2849"/>
                    <a:gd name="f78" fmla="val 2873"/>
                    <a:gd name="f79" fmla="val 858"/>
                    <a:gd name="f80" fmla="val 2885"/>
                    <a:gd name="f81" fmla="val 893"/>
                    <a:gd name="f82" fmla="val 2909"/>
                    <a:gd name="f83" fmla="val 965"/>
                    <a:gd name="f84" fmla="val 2980"/>
                    <a:gd name="f85" fmla="val 1001"/>
                    <a:gd name="f86" fmla="val 3016"/>
                    <a:gd name="f87" fmla="val 3028"/>
                    <a:gd name="f88" fmla="val 3147"/>
                    <a:gd name="f89" fmla="val 774"/>
                    <a:gd name="f90" fmla="val 3159"/>
                    <a:gd name="f91" fmla="val 3194"/>
                    <a:gd name="f92" fmla="val 3278"/>
                    <a:gd name="f93" fmla="val 3313"/>
                    <a:gd name="f94" fmla="val 3325"/>
                    <a:gd name="f95" fmla="val 3444"/>
                    <a:gd name="f96" fmla="val 3516"/>
                    <a:gd name="f97" fmla="val 560"/>
                    <a:gd name="f98" fmla="val 3611"/>
                    <a:gd name="f99" fmla="val 3706"/>
                    <a:gd name="f100" fmla="val 3802"/>
                    <a:gd name="f101" fmla="val 429"/>
                    <a:gd name="f102" fmla="val 3897"/>
                    <a:gd name="f103" fmla="val 405"/>
                    <a:gd name="f104" fmla="val 3992"/>
                    <a:gd name="f105" fmla="val 346"/>
                    <a:gd name="f106" fmla="val 4111"/>
                    <a:gd name="f107" fmla="val 286"/>
                    <a:gd name="f108" fmla="val 4230"/>
                    <a:gd name="f109" fmla="val 227"/>
                    <a:gd name="f110" fmla="val 4349"/>
                    <a:gd name="f111" fmla="val 239"/>
                    <a:gd name="f112" fmla="val 4373"/>
                    <a:gd name="f113" fmla="val 250"/>
                    <a:gd name="f114" fmla="val 4445"/>
                    <a:gd name="f115" fmla="val 262"/>
                    <a:gd name="f116" fmla="val 4468"/>
                    <a:gd name="f117" fmla="val 167"/>
                    <a:gd name="f118" fmla="val 4456"/>
                    <a:gd name="f119" fmla="val 155"/>
                    <a:gd name="f120" fmla="val 5004"/>
                    <a:gd name="f121" fmla="val 5611"/>
                    <a:gd name="f122" fmla="val 6123"/>
                    <a:gd name="f123" fmla="val 310"/>
                    <a:gd name="f124" fmla="val 6159"/>
                    <a:gd name="f125" fmla="val 6230"/>
                    <a:gd name="f126" fmla="val 6266"/>
                    <a:gd name="f127" fmla="val 572"/>
                    <a:gd name="f128" fmla="val 6242"/>
                    <a:gd name="f129" fmla="val 6338"/>
                    <a:gd name="f130" fmla="val 776"/>
                    <a:gd name="f131" fmla="val 6355"/>
                    <a:gd name="f132" fmla="val 969"/>
                    <a:gd name="f133" fmla="val 6361"/>
                    <a:gd name="f134" fmla="val 1162"/>
                    <a:gd name="f135" fmla="val 1506"/>
                    <a:gd name="f136" fmla="val 1852"/>
                    <a:gd name="f137" fmla="val 6341"/>
                    <a:gd name="f138" fmla="val 2203"/>
                    <a:gd name="f139" fmla="val 6326"/>
                    <a:gd name="f140" fmla="val 2191"/>
                    <a:gd name="f141" fmla="val 6278"/>
                    <a:gd name="f142" fmla="val 2292"/>
                    <a:gd name="f143" fmla="val 6281"/>
                    <a:gd name="f144" fmla="val 2394"/>
                    <a:gd name="f145" fmla="val 6283"/>
                    <a:gd name="f146" fmla="val 2497"/>
                    <a:gd name="f147" fmla="val 2804"/>
                    <a:gd name="f148" fmla="val 3114"/>
                    <a:gd name="f149" fmla="val 6269"/>
                    <a:gd name="f150" fmla="val 3417"/>
                    <a:gd name="f151" fmla="val 3656"/>
                    <a:gd name="f152" fmla="val 6171"/>
                    <a:gd name="f153" fmla="val 3906"/>
                    <a:gd name="f154" fmla="val 4168"/>
                    <a:gd name="f155" fmla="val 4144"/>
                    <a:gd name="f156" fmla="val 6100"/>
                    <a:gd name="f157" fmla="val 4275"/>
                    <a:gd name="f158" fmla="val 6076"/>
                    <a:gd name="f159" fmla="val 4430"/>
                    <a:gd name="f160" fmla="val 6040"/>
                    <a:gd name="f161" fmla="val 4560"/>
                    <a:gd name="f162" fmla="val 5969"/>
                    <a:gd name="f163" fmla="val 4596"/>
                    <a:gd name="f164" fmla="val 5945"/>
                    <a:gd name="f165" fmla="val 4668"/>
                    <a:gd name="f166" fmla="val 5885"/>
                    <a:gd name="f167" fmla="val 4703"/>
                    <a:gd name="f168" fmla="val 5861"/>
                    <a:gd name="f169" fmla="val 4680"/>
                    <a:gd name="f170" fmla="val 5730"/>
                    <a:gd name="f171" fmla="val 5564"/>
                    <a:gd name="f172" fmla="val 5385"/>
                    <a:gd name="f173" fmla="val 4763"/>
                    <a:gd name="f174" fmla="val 5218"/>
                    <a:gd name="f175" fmla="val 4739"/>
                    <a:gd name="f176" fmla="val 5147"/>
                    <a:gd name="f177" fmla="val 4992"/>
                    <a:gd name="f178" fmla="val 4656"/>
                    <a:gd name="f179" fmla="val 4921"/>
                    <a:gd name="f180" fmla="val 4849"/>
                    <a:gd name="f181" fmla="val 4718"/>
                    <a:gd name="f182" fmla="val 4647"/>
                    <a:gd name="f183" fmla="val 4525"/>
                    <a:gd name="f184" fmla="val 4513"/>
                    <a:gd name="f185" fmla="val 4552"/>
                    <a:gd name="f186" fmla="val 4501"/>
                    <a:gd name="f187" fmla="val 4290"/>
                    <a:gd name="f188" fmla="val 4394"/>
                    <a:gd name="f189" fmla="val 4406"/>
                    <a:gd name="f190" fmla="val 4254"/>
                    <a:gd name="f191" fmla="val 4418"/>
                    <a:gd name="f192" fmla="val 4195"/>
                    <a:gd name="f193" fmla="val 4159"/>
                    <a:gd name="f194" fmla="val 4358"/>
                    <a:gd name="f195" fmla="val 4004"/>
                    <a:gd name="f196" fmla="val 4334"/>
                    <a:gd name="f197" fmla="val 3945"/>
                    <a:gd name="f198" fmla="val 4263"/>
                    <a:gd name="f199" fmla="val 3933"/>
                    <a:gd name="f200" fmla="val 4215"/>
                    <a:gd name="f201" fmla="val 3837"/>
                    <a:gd name="f202" fmla="val 4179"/>
                    <a:gd name="f203" fmla="val 3754"/>
                    <a:gd name="f204" fmla="val 3659"/>
                    <a:gd name="f205" fmla="val 4072"/>
                    <a:gd name="f206" fmla="val 3671"/>
                    <a:gd name="f207" fmla="val 4060"/>
                    <a:gd name="f208" fmla="val 3894"/>
                    <a:gd name="f209" fmla="val 3468"/>
                    <a:gd name="f210" fmla="val 3858"/>
                    <a:gd name="f211" fmla="val 3798"/>
                    <a:gd name="f212" fmla="val 3787"/>
                    <a:gd name="f213" fmla="val 3230"/>
                    <a:gd name="f214" fmla="val 3691"/>
                    <a:gd name="f215" fmla="val 3715"/>
                    <a:gd name="f216" fmla="val 3135"/>
                    <a:gd name="f217" fmla="val 3608"/>
                    <a:gd name="f218" fmla="val 3075"/>
                    <a:gd name="f219" fmla="val 3489"/>
                    <a:gd name="f220" fmla="val 3394"/>
                    <a:gd name="f221" fmla="val 2921"/>
                    <a:gd name="f222" fmla="val 3298"/>
                    <a:gd name="f223" fmla="val 3251"/>
                    <a:gd name="f224" fmla="val 2813"/>
                    <a:gd name="f225" fmla="val 3156"/>
                    <a:gd name="f226" fmla="val 2766"/>
                    <a:gd name="f227" fmla="val 3108"/>
                    <a:gd name="f228" fmla="val 2742"/>
                    <a:gd name="f229" fmla="val 2718"/>
                    <a:gd name="f230" fmla="val 3120"/>
                    <a:gd name="f231" fmla="val 2659"/>
                    <a:gd name="f232" fmla="val 2635"/>
                    <a:gd name="f233" fmla="val 3179"/>
                    <a:gd name="f234" fmla="val 3287"/>
                    <a:gd name="f235" fmla="val 2599"/>
                    <a:gd name="f236" fmla="val 3346"/>
                    <a:gd name="f237" fmla="val 2540"/>
                    <a:gd name="f238" fmla="val 3334"/>
                    <a:gd name="f239" fmla="val 2432"/>
                    <a:gd name="f240" fmla="val 3453"/>
                    <a:gd name="f241" fmla="val 2421"/>
                    <a:gd name="f242" fmla="val 2385"/>
                    <a:gd name="f243" fmla="val 3441"/>
                    <a:gd name="f244" fmla="val 2301"/>
                    <a:gd name="f245" fmla="val 2266"/>
                    <a:gd name="f246" fmla="val 3548"/>
                    <a:gd name="f247" fmla="val 2254"/>
                    <a:gd name="f248" fmla="val 2206"/>
                    <a:gd name="f249" fmla="val 3537"/>
                    <a:gd name="f250" fmla="val 2123"/>
                    <a:gd name="f251" fmla="val 3525"/>
                    <a:gd name="f252" fmla="val 2075"/>
                    <a:gd name="f253" fmla="val 2087"/>
                    <a:gd name="f254" fmla="val 3703"/>
                    <a:gd name="f255" fmla="val 1789"/>
                    <a:gd name="f256" fmla="val 1480"/>
                    <a:gd name="f257" fmla="val 1182"/>
                    <a:gd name="f258" fmla="val 3632"/>
                    <a:gd name="f259" fmla="val 1170"/>
                    <a:gd name="f260" fmla="val 1087"/>
                    <a:gd name="f261" fmla="val 3620"/>
                    <a:gd name="f262" fmla="val 3501"/>
                    <a:gd name="f263" fmla="val 3513"/>
                    <a:gd name="f264" fmla="val 789"/>
                    <a:gd name="f265" fmla="val 670"/>
                    <a:gd name="f266" fmla="val 539"/>
                    <a:gd name="f267" fmla="val 3322"/>
                    <a:gd name="f268" fmla="val 3370"/>
                    <a:gd name="f269" fmla="val 480"/>
                    <a:gd name="f270" fmla="val 3275"/>
                    <a:gd name="f271" fmla="val 373"/>
                    <a:gd name="f272" fmla="val 3167"/>
                    <a:gd name="f273" fmla="val 396"/>
                    <a:gd name="f274" fmla="val 277"/>
                    <a:gd name="f275" fmla="val 3144"/>
                    <a:gd name="f276" fmla="val 3060"/>
                    <a:gd name="f277" fmla="val 3025"/>
                    <a:gd name="f278" fmla="val 289"/>
                    <a:gd name="f279" fmla="val 2993"/>
                    <a:gd name="f280" fmla="val 165"/>
                    <a:gd name="f281" fmla="val 2908"/>
                    <a:gd name="f282" fmla="val 94"/>
                    <a:gd name="f283" fmla="val 2784"/>
                    <a:gd name="f284" fmla="val 2765"/>
                    <a:gd name="f285" fmla="val 2747"/>
                    <a:gd name="f286" fmla="val 96"/>
                    <a:gd name="f287" fmla="val 2727"/>
                    <a:gd name="f288" fmla="val 99"/>
                    <a:gd name="f289" fmla="val 2739"/>
                    <a:gd name="f290" fmla="val 51"/>
                    <a:gd name="f291" fmla="val 2525"/>
                    <a:gd name="f292" fmla="val 2313"/>
                    <a:gd name="f293" fmla="+- 0 0 -90"/>
                    <a:gd name="f294" fmla="*/ f3 1 4787"/>
                    <a:gd name="f295" fmla="*/ f4 1 6362"/>
                    <a:gd name="f296" fmla="+- f7 0 f5"/>
                    <a:gd name="f297" fmla="+- f6 0 f5"/>
                    <a:gd name="f298" fmla="*/ f293 f0 1"/>
                    <a:gd name="f299" fmla="*/ f297 1 4787"/>
                    <a:gd name="f300" fmla="*/ f296 1 6362"/>
                    <a:gd name="f301" fmla="*/ 12607612 f297 1"/>
                    <a:gd name="f302" fmla="*/ 232221 f296 1"/>
                    <a:gd name="f303" fmla="*/ 12667675 f297 1"/>
                    <a:gd name="f304" fmla="*/ 739942 f296 1"/>
                    <a:gd name="f305" fmla="*/ 8201132 f297 1"/>
                    <a:gd name="f306" fmla="*/ 4027239 f296 1"/>
                    <a:gd name="f307" fmla="*/ 7487212 f297 1"/>
                    <a:gd name="f308" fmla="*/ 4948170 f296 1"/>
                    <a:gd name="f309" fmla="*/ 6454160 f297 1"/>
                    <a:gd name="f310" fmla="*/ 4741544 f296 1"/>
                    <a:gd name="f311" fmla="*/ 5843132 f297 1"/>
                    <a:gd name="f312" fmla="*/ 5662475 f296 1"/>
                    <a:gd name="f313" fmla="*/ 5335408 f297 1"/>
                    <a:gd name="f314" fmla="*/ 7099509 f296 1"/>
                    <a:gd name="f315" fmla="*/ 4406070 f297 1"/>
                    <a:gd name="f316" fmla="*/ 20214680 f296 1"/>
                    <a:gd name="f317" fmla="*/ 20008075 f296 1"/>
                    <a:gd name="f318" fmla="*/ 6153042 f297 1"/>
                    <a:gd name="f319" fmla="*/ 21651713 f296 1"/>
                    <a:gd name="f320" fmla="*/ 6764069 f297 1"/>
                    <a:gd name="f321" fmla="*/ 22262737 f296 1"/>
                    <a:gd name="f322" fmla="*/ 23080365 f296 1"/>
                    <a:gd name="f323" fmla="*/ 7280605 f297 1"/>
                    <a:gd name="f324" fmla="*/ 23906375 f296 1"/>
                    <a:gd name="f325" fmla="*/ 7383908 f297 1"/>
                    <a:gd name="f326" fmla="*/ 24827306 f296 1"/>
                    <a:gd name="f327" fmla="*/ 26057735 f296 1"/>
                    <a:gd name="f328" fmla="*/ 6660766 f297 1"/>
                    <a:gd name="f329" fmla="*/ 27185291 f296 1"/>
                    <a:gd name="f330" fmla="*/ 5740239 f297 1"/>
                    <a:gd name="f331" fmla="*/ 28613492 f296 1"/>
                    <a:gd name="f332" fmla="*/ 31892408 f296 1"/>
                    <a:gd name="f333" fmla="*/ 1953599 f297 1"/>
                    <a:gd name="f334" fmla="*/ 37425965 f296 1"/>
                    <a:gd name="f335" fmla="*/ 1437063 f297 1"/>
                    <a:gd name="f336" fmla="*/ 38346466 f296 1"/>
                    <a:gd name="f337" fmla="*/ 2254697 f297 1"/>
                    <a:gd name="f338" fmla="*/ 52692066 f296 1"/>
                    <a:gd name="f339" fmla="*/ 4922606 f297 1"/>
                    <a:gd name="f340" fmla="*/ 53716299 f296 1"/>
                    <a:gd name="f341" fmla="*/ 9999746 f297 1"/>
                    <a:gd name="f342" fmla="*/ 54740532 f296 1"/>
                    <a:gd name="f343" fmla="*/ 18855165 f297 1"/>
                    <a:gd name="f344" fmla="*/ 54026206 f296 1"/>
                    <a:gd name="f345" fmla="*/ 21488647 f297 1"/>
                    <a:gd name="f346" fmla="*/ 54069056 f296 1"/>
                    <a:gd name="f347" fmla="*/ 35868846 f297 1"/>
                    <a:gd name="f348" fmla="*/ 53001973 f296 1"/>
                    <a:gd name="f349" fmla="*/ 39242274 f297 1"/>
                    <a:gd name="f350" fmla="*/ 51366737 f296 1"/>
                    <a:gd name="f351" fmla="*/ 40274916 f297 1"/>
                    <a:gd name="f352" fmla="*/ 49310278 f296 1"/>
                    <a:gd name="f353" fmla="*/ 40989246 f297 1"/>
                    <a:gd name="f354" fmla="*/ 44904256 f296 1"/>
                    <a:gd name="f355" fmla="*/ 39552204 f297 1"/>
                    <a:gd name="f356" fmla="*/ 42348089 f296 1"/>
                    <a:gd name="f357" fmla="*/ 38941176 f297 1"/>
                    <a:gd name="f358" fmla="*/ 39990125 f296 1"/>
                    <a:gd name="f359" fmla="*/ 37813613 f297 1"/>
                    <a:gd name="f360" fmla="*/ 36918244 f296 1"/>
                    <a:gd name="f361" fmla="*/ 37297507 f297 1"/>
                    <a:gd name="f362" fmla="*/ 33949277 f296 1"/>
                    <a:gd name="f363" fmla="*/ 35662240 f297 1"/>
                    <a:gd name="f364" fmla="*/ 31487989 f296 1"/>
                    <a:gd name="f365" fmla="*/ 33200937 f297 1"/>
                    <a:gd name="f366" fmla="*/ 32589910 f297 1"/>
                    <a:gd name="f367" fmla="*/ 27796294 f296 1"/>
                    <a:gd name="f368" fmla="*/ 31970480 f297 1"/>
                    <a:gd name="f369" fmla="*/ 26978666 f296 1"/>
                    <a:gd name="f370" fmla="*/ 31049544 f297 1"/>
                    <a:gd name="f371" fmla="*/ 26462153 f296 1"/>
                    <a:gd name="f372" fmla="*/ 26746777 f297 1"/>
                    <a:gd name="f373" fmla="*/ 23596468 f296 1"/>
                    <a:gd name="f374" fmla="*/ 28794868 f297 1"/>
                    <a:gd name="f375" fmla="*/ 29715804 f297 1"/>
                    <a:gd name="f376" fmla="*/ 20834105 f296 1"/>
                    <a:gd name="f377" fmla="*/ 30533438 f297 1"/>
                    <a:gd name="f378" fmla="*/ 19397072 f296 1"/>
                    <a:gd name="f379" fmla="*/ 30335213 f297 1"/>
                    <a:gd name="f380" fmla="*/ 17856716 f296 1"/>
                    <a:gd name="f381" fmla="*/ 10171799 f296 1"/>
                    <a:gd name="f382" fmla="*/ 30438516 f297 1"/>
                    <a:gd name="f383" fmla="*/ 5765778 f296 1"/>
                    <a:gd name="f384" fmla="*/ 29612501 f297 1"/>
                    <a:gd name="f385" fmla="*/ 4638242 f296 1"/>
                    <a:gd name="f386" fmla="*/ 29001474 f297 1"/>
                    <a:gd name="f387" fmla="*/ 3924346 f296 1"/>
                    <a:gd name="f388" fmla="*/ 28183840 f297 1"/>
                    <a:gd name="f389" fmla="*/ 3210020 f296 1"/>
                    <a:gd name="f390" fmla="*/ 27357805 f297 1"/>
                    <a:gd name="f391" fmla="*/ 2383580 f296 1"/>
                    <a:gd name="f392" fmla="*/ 23958331 f297 1"/>
                    <a:gd name="f393" fmla="*/ 808796 f296 1"/>
                    <a:gd name="f394" fmla="*/ 23571144 f297 1"/>
                    <a:gd name="f395" fmla="*/ f298 1 f2"/>
                    <a:gd name="f396" fmla="*/ f301 1 4787"/>
                    <a:gd name="f397" fmla="*/ f302 1 6362"/>
                    <a:gd name="f398" fmla="*/ f303 1 4787"/>
                    <a:gd name="f399" fmla="*/ f304 1 6362"/>
                    <a:gd name="f400" fmla="*/ f305 1 4787"/>
                    <a:gd name="f401" fmla="*/ f306 1 6362"/>
                    <a:gd name="f402" fmla="*/ f307 1 4787"/>
                    <a:gd name="f403" fmla="*/ f308 1 6362"/>
                    <a:gd name="f404" fmla="*/ f309 1 4787"/>
                    <a:gd name="f405" fmla="*/ f310 1 6362"/>
                    <a:gd name="f406" fmla="*/ f311 1 4787"/>
                    <a:gd name="f407" fmla="*/ f312 1 6362"/>
                    <a:gd name="f408" fmla="*/ f313 1 4787"/>
                    <a:gd name="f409" fmla="*/ f314 1 6362"/>
                    <a:gd name="f410" fmla="*/ f315 1 4787"/>
                    <a:gd name="f411" fmla="*/ f316 1 6362"/>
                    <a:gd name="f412" fmla="*/ f317 1 6362"/>
                    <a:gd name="f413" fmla="*/ f318 1 4787"/>
                    <a:gd name="f414" fmla="*/ f319 1 6362"/>
                    <a:gd name="f415" fmla="*/ f320 1 4787"/>
                    <a:gd name="f416" fmla="*/ f321 1 6362"/>
                    <a:gd name="f417" fmla="*/ f322 1 6362"/>
                    <a:gd name="f418" fmla="*/ f323 1 4787"/>
                    <a:gd name="f419" fmla="*/ f324 1 6362"/>
                    <a:gd name="f420" fmla="*/ f325 1 4787"/>
                    <a:gd name="f421" fmla="*/ f326 1 6362"/>
                    <a:gd name="f422" fmla="*/ f327 1 6362"/>
                    <a:gd name="f423" fmla="*/ f328 1 4787"/>
                    <a:gd name="f424" fmla="*/ f329 1 6362"/>
                    <a:gd name="f425" fmla="*/ f330 1 4787"/>
                    <a:gd name="f426" fmla="*/ f331 1 6362"/>
                    <a:gd name="f427" fmla="*/ f332 1 6362"/>
                    <a:gd name="f428" fmla="*/ f333 1 4787"/>
                    <a:gd name="f429" fmla="*/ f334 1 6362"/>
                    <a:gd name="f430" fmla="*/ f335 1 4787"/>
                    <a:gd name="f431" fmla="*/ f336 1 6362"/>
                    <a:gd name="f432" fmla="*/ f337 1 4787"/>
                    <a:gd name="f433" fmla="*/ f338 1 6362"/>
                    <a:gd name="f434" fmla="*/ f339 1 4787"/>
                    <a:gd name="f435" fmla="*/ f340 1 6362"/>
                    <a:gd name="f436" fmla="*/ f341 1 4787"/>
                    <a:gd name="f437" fmla="*/ f342 1 6362"/>
                    <a:gd name="f438" fmla="*/ f343 1 4787"/>
                    <a:gd name="f439" fmla="*/ f344 1 6362"/>
                    <a:gd name="f440" fmla="*/ f345 1 4787"/>
                    <a:gd name="f441" fmla="*/ f346 1 6362"/>
                    <a:gd name="f442" fmla="*/ f347 1 4787"/>
                    <a:gd name="f443" fmla="*/ f348 1 6362"/>
                    <a:gd name="f444" fmla="*/ f349 1 4787"/>
                    <a:gd name="f445" fmla="*/ f350 1 6362"/>
                    <a:gd name="f446" fmla="*/ f351 1 4787"/>
                    <a:gd name="f447" fmla="*/ f352 1 6362"/>
                    <a:gd name="f448" fmla="*/ f353 1 4787"/>
                    <a:gd name="f449" fmla="*/ f354 1 6362"/>
                    <a:gd name="f450" fmla="*/ f355 1 4787"/>
                    <a:gd name="f451" fmla="*/ f356 1 6362"/>
                    <a:gd name="f452" fmla="*/ f357 1 4787"/>
                    <a:gd name="f453" fmla="*/ f358 1 6362"/>
                    <a:gd name="f454" fmla="*/ f359 1 4787"/>
                    <a:gd name="f455" fmla="*/ f360 1 6362"/>
                    <a:gd name="f456" fmla="*/ f361 1 4787"/>
                    <a:gd name="f457" fmla="*/ f362 1 6362"/>
                    <a:gd name="f458" fmla="*/ f363 1 4787"/>
                    <a:gd name="f459" fmla="*/ f364 1 6362"/>
                    <a:gd name="f460" fmla="*/ f365 1 4787"/>
                    <a:gd name="f461" fmla="*/ f366 1 4787"/>
                    <a:gd name="f462" fmla="*/ f367 1 6362"/>
                    <a:gd name="f463" fmla="*/ f368 1 4787"/>
                    <a:gd name="f464" fmla="*/ f369 1 6362"/>
                    <a:gd name="f465" fmla="*/ f370 1 4787"/>
                    <a:gd name="f466" fmla="*/ f371 1 6362"/>
                    <a:gd name="f467" fmla="*/ f372 1 4787"/>
                    <a:gd name="f468" fmla="*/ f373 1 6362"/>
                    <a:gd name="f469" fmla="*/ f374 1 4787"/>
                    <a:gd name="f470" fmla="*/ f375 1 4787"/>
                    <a:gd name="f471" fmla="*/ f376 1 6362"/>
                    <a:gd name="f472" fmla="*/ f377 1 4787"/>
                    <a:gd name="f473" fmla="*/ f378 1 6362"/>
                    <a:gd name="f474" fmla="*/ f379 1 4787"/>
                    <a:gd name="f475" fmla="*/ f380 1 6362"/>
                    <a:gd name="f476" fmla="*/ f381 1 6362"/>
                    <a:gd name="f477" fmla="*/ f382 1 4787"/>
                    <a:gd name="f478" fmla="*/ f383 1 6362"/>
                    <a:gd name="f479" fmla="*/ f384 1 4787"/>
                    <a:gd name="f480" fmla="*/ f385 1 6362"/>
                    <a:gd name="f481" fmla="*/ f386 1 4787"/>
                    <a:gd name="f482" fmla="*/ f387 1 6362"/>
                    <a:gd name="f483" fmla="*/ f388 1 4787"/>
                    <a:gd name="f484" fmla="*/ f389 1 6362"/>
                    <a:gd name="f485" fmla="*/ f390 1 4787"/>
                    <a:gd name="f486" fmla="*/ f391 1 6362"/>
                    <a:gd name="f487" fmla="*/ f392 1 4787"/>
                    <a:gd name="f488" fmla="*/ f393 1 6362"/>
                    <a:gd name="f489" fmla="*/ f394 1 4787"/>
                    <a:gd name="f490" fmla="*/ 0 1 f299"/>
                    <a:gd name="f491" fmla="*/ f6 1 f299"/>
                    <a:gd name="f492" fmla="*/ 0 1 f300"/>
                    <a:gd name="f493" fmla="*/ f7 1 f300"/>
                    <a:gd name="f494" fmla="+- f395 0 f1"/>
                    <a:gd name="f495" fmla="*/ f396 1 f299"/>
                    <a:gd name="f496" fmla="*/ f397 1 f300"/>
                    <a:gd name="f497" fmla="*/ f398 1 f299"/>
                    <a:gd name="f498" fmla="*/ f399 1 f300"/>
                    <a:gd name="f499" fmla="*/ f400 1 f299"/>
                    <a:gd name="f500" fmla="*/ f401 1 f300"/>
                    <a:gd name="f501" fmla="*/ f402 1 f299"/>
                    <a:gd name="f502" fmla="*/ f403 1 f300"/>
                    <a:gd name="f503" fmla="*/ f404 1 f299"/>
                    <a:gd name="f504" fmla="*/ f405 1 f300"/>
                    <a:gd name="f505" fmla="*/ f406 1 f299"/>
                    <a:gd name="f506" fmla="*/ f407 1 f300"/>
                    <a:gd name="f507" fmla="*/ f408 1 f299"/>
                    <a:gd name="f508" fmla="*/ f409 1 f300"/>
                    <a:gd name="f509" fmla="*/ f410 1 f299"/>
                    <a:gd name="f510" fmla="*/ f411 1 f300"/>
                    <a:gd name="f511" fmla="*/ f412 1 f300"/>
                    <a:gd name="f512" fmla="*/ f413 1 f299"/>
                    <a:gd name="f513" fmla="*/ f414 1 f300"/>
                    <a:gd name="f514" fmla="*/ f415 1 f299"/>
                    <a:gd name="f515" fmla="*/ f416 1 f300"/>
                    <a:gd name="f516" fmla="*/ f417 1 f300"/>
                    <a:gd name="f517" fmla="*/ f418 1 f299"/>
                    <a:gd name="f518" fmla="*/ f419 1 f300"/>
                    <a:gd name="f519" fmla="*/ f420 1 f299"/>
                    <a:gd name="f520" fmla="*/ f421 1 f300"/>
                    <a:gd name="f521" fmla="*/ f422 1 f300"/>
                    <a:gd name="f522" fmla="*/ f423 1 f299"/>
                    <a:gd name="f523" fmla="*/ f424 1 f300"/>
                    <a:gd name="f524" fmla="*/ f425 1 f299"/>
                    <a:gd name="f525" fmla="*/ f426 1 f300"/>
                    <a:gd name="f526" fmla="*/ f427 1 f300"/>
                    <a:gd name="f527" fmla="*/ f428 1 f299"/>
                    <a:gd name="f528" fmla="*/ f429 1 f300"/>
                    <a:gd name="f529" fmla="*/ f430 1 f299"/>
                    <a:gd name="f530" fmla="*/ f431 1 f300"/>
                    <a:gd name="f531" fmla="*/ f432 1 f299"/>
                    <a:gd name="f532" fmla="*/ f433 1 f300"/>
                    <a:gd name="f533" fmla="*/ f434 1 f299"/>
                    <a:gd name="f534" fmla="*/ f435 1 f300"/>
                    <a:gd name="f535" fmla="*/ f436 1 f299"/>
                    <a:gd name="f536" fmla="*/ f437 1 f300"/>
                    <a:gd name="f537" fmla="*/ f438 1 f299"/>
                    <a:gd name="f538" fmla="*/ f439 1 f300"/>
                    <a:gd name="f539" fmla="*/ f440 1 f299"/>
                    <a:gd name="f540" fmla="*/ f441 1 f300"/>
                    <a:gd name="f541" fmla="*/ f442 1 f299"/>
                    <a:gd name="f542" fmla="*/ f443 1 f300"/>
                    <a:gd name="f543" fmla="*/ f444 1 f299"/>
                    <a:gd name="f544" fmla="*/ f445 1 f300"/>
                    <a:gd name="f545" fmla="*/ f446 1 f299"/>
                    <a:gd name="f546" fmla="*/ f447 1 f300"/>
                    <a:gd name="f547" fmla="*/ f448 1 f299"/>
                    <a:gd name="f548" fmla="*/ f449 1 f300"/>
                    <a:gd name="f549" fmla="*/ f450 1 f299"/>
                    <a:gd name="f550" fmla="*/ f451 1 f300"/>
                    <a:gd name="f551" fmla="*/ f452 1 f299"/>
                    <a:gd name="f552" fmla="*/ f453 1 f300"/>
                    <a:gd name="f553" fmla="*/ f454 1 f299"/>
                    <a:gd name="f554" fmla="*/ f455 1 f300"/>
                    <a:gd name="f555" fmla="*/ f456 1 f299"/>
                    <a:gd name="f556" fmla="*/ f457 1 f300"/>
                    <a:gd name="f557" fmla="*/ f458 1 f299"/>
                    <a:gd name="f558" fmla="*/ f459 1 f300"/>
                    <a:gd name="f559" fmla="*/ f460 1 f299"/>
                    <a:gd name="f560" fmla="*/ f461 1 f299"/>
                    <a:gd name="f561" fmla="*/ f462 1 f300"/>
                    <a:gd name="f562" fmla="*/ f463 1 f299"/>
                    <a:gd name="f563" fmla="*/ f464 1 f300"/>
                    <a:gd name="f564" fmla="*/ f465 1 f299"/>
                    <a:gd name="f565" fmla="*/ f466 1 f300"/>
                    <a:gd name="f566" fmla="*/ f467 1 f299"/>
                    <a:gd name="f567" fmla="*/ f468 1 f300"/>
                    <a:gd name="f568" fmla="*/ f469 1 f299"/>
                    <a:gd name="f569" fmla="*/ f470 1 f299"/>
                    <a:gd name="f570" fmla="*/ f471 1 f300"/>
                    <a:gd name="f571" fmla="*/ f472 1 f299"/>
                    <a:gd name="f572" fmla="*/ f473 1 f300"/>
                    <a:gd name="f573" fmla="*/ f474 1 f299"/>
                    <a:gd name="f574" fmla="*/ f475 1 f300"/>
                    <a:gd name="f575" fmla="*/ f476 1 f300"/>
                    <a:gd name="f576" fmla="*/ f477 1 f299"/>
                    <a:gd name="f577" fmla="*/ f478 1 f300"/>
                    <a:gd name="f578" fmla="*/ f479 1 f299"/>
                    <a:gd name="f579" fmla="*/ f480 1 f300"/>
                    <a:gd name="f580" fmla="*/ f481 1 f299"/>
                    <a:gd name="f581" fmla="*/ f482 1 f300"/>
                    <a:gd name="f582" fmla="*/ f483 1 f299"/>
                    <a:gd name="f583" fmla="*/ f484 1 f300"/>
                    <a:gd name="f584" fmla="*/ f485 1 f299"/>
                    <a:gd name="f585" fmla="*/ f486 1 f300"/>
                    <a:gd name="f586" fmla="*/ f487 1 f299"/>
                    <a:gd name="f587" fmla="*/ f488 1 f300"/>
                    <a:gd name="f588" fmla="*/ f489 1 f299"/>
                    <a:gd name="f589" fmla="*/ f490 f294 1"/>
                    <a:gd name="f590" fmla="*/ f491 f294 1"/>
                    <a:gd name="f591" fmla="*/ f493 f295 1"/>
                    <a:gd name="f592" fmla="*/ f492 f295 1"/>
                    <a:gd name="f593" fmla="*/ f495 f294 1"/>
                    <a:gd name="f594" fmla="*/ f496 f295 1"/>
                    <a:gd name="f595" fmla="*/ f497 f294 1"/>
                    <a:gd name="f596" fmla="*/ f498 f295 1"/>
                    <a:gd name="f597" fmla="*/ f499 f294 1"/>
                    <a:gd name="f598" fmla="*/ f500 f295 1"/>
                    <a:gd name="f599" fmla="*/ f501 f294 1"/>
                    <a:gd name="f600" fmla="*/ f502 f295 1"/>
                    <a:gd name="f601" fmla="*/ f503 f294 1"/>
                    <a:gd name="f602" fmla="*/ f504 f295 1"/>
                    <a:gd name="f603" fmla="*/ f505 f294 1"/>
                    <a:gd name="f604" fmla="*/ f506 f295 1"/>
                    <a:gd name="f605" fmla="*/ f507 f294 1"/>
                    <a:gd name="f606" fmla="*/ f508 f295 1"/>
                    <a:gd name="f607" fmla="*/ f509 f294 1"/>
                    <a:gd name="f608" fmla="*/ f510 f295 1"/>
                    <a:gd name="f609" fmla="*/ f511 f295 1"/>
                    <a:gd name="f610" fmla="*/ f512 f294 1"/>
                    <a:gd name="f611" fmla="*/ f513 f295 1"/>
                    <a:gd name="f612" fmla="*/ f514 f294 1"/>
                    <a:gd name="f613" fmla="*/ f515 f295 1"/>
                    <a:gd name="f614" fmla="*/ f516 f295 1"/>
                    <a:gd name="f615" fmla="*/ f517 f294 1"/>
                    <a:gd name="f616" fmla="*/ f518 f295 1"/>
                    <a:gd name="f617" fmla="*/ f519 f294 1"/>
                    <a:gd name="f618" fmla="*/ f520 f295 1"/>
                    <a:gd name="f619" fmla="*/ f521 f295 1"/>
                    <a:gd name="f620" fmla="*/ f522 f294 1"/>
                    <a:gd name="f621" fmla="*/ f523 f295 1"/>
                    <a:gd name="f622" fmla="*/ f524 f294 1"/>
                    <a:gd name="f623" fmla="*/ f525 f295 1"/>
                    <a:gd name="f624" fmla="*/ f526 f295 1"/>
                    <a:gd name="f625" fmla="*/ f527 f294 1"/>
                    <a:gd name="f626" fmla="*/ f528 f295 1"/>
                    <a:gd name="f627" fmla="*/ f529 f294 1"/>
                    <a:gd name="f628" fmla="*/ f530 f295 1"/>
                    <a:gd name="f629" fmla="*/ f531 f294 1"/>
                    <a:gd name="f630" fmla="*/ f532 f295 1"/>
                    <a:gd name="f631" fmla="*/ f533 f294 1"/>
                    <a:gd name="f632" fmla="*/ f534 f295 1"/>
                    <a:gd name="f633" fmla="*/ f535 f294 1"/>
                    <a:gd name="f634" fmla="*/ f536 f295 1"/>
                    <a:gd name="f635" fmla="*/ f537 f294 1"/>
                    <a:gd name="f636" fmla="*/ f538 f295 1"/>
                    <a:gd name="f637" fmla="*/ f539 f294 1"/>
                    <a:gd name="f638" fmla="*/ f540 f295 1"/>
                    <a:gd name="f639" fmla="*/ f541 f294 1"/>
                    <a:gd name="f640" fmla="*/ f542 f295 1"/>
                    <a:gd name="f641" fmla="*/ f543 f294 1"/>
                    <a:gd name="f642" fmla="*/ f544 f295 1"/>
                    <a:gd name="f643" fmla="*/ f545 f294 1"/>
                    <a:gd name="f644" fmla="*/ f546 f295 1"/>
                    <a:gd name="f645" fmla="*/ f547 f294 1"/>
                    <a:gd name="f646" fmla="*/ f548 f295 1"/>
                    <a:gd name="f647" fmla="*/ f549 f294 1"/>
                    <a:gd name="f648" fmla="*/ f550 f295 1"/>
                    <a:gd name="f649" fmla="*/ f551 f294 1"/>
                    <a:gd name="f650" fmla="*/ f552 f295 1"/>
                    <a:gd name="f651" fmla="*/ f553 f294 1"/>
                    <a:gd name="f652" fmla="*/ f554 f295 1"/>
                    <a:gd name="f653" fmla="*/ f555 f294 1"/>
                    <a:gd name="f654" fmla="*/ f556 f295 1"/>
                    <a:gd name="f655" fmla="*/ f557 f294 1"/>
                    <a:gd name="f656" fmla="*/ f558 f295 1"/>
                    <a:gd name="f657" fmla="*/ f559 f294 1"/>
                    <a:gd name="f658" fmla="*/ f560 f294 1"/>
                    <a:gd name="f659" fmla="*/ f561 f295 1"/>
                    <a:gd name="f660" fmla="*/ f562 f294 1"/>
                    <a:gd name="f661" fmla="*/ f563 f295 1"/>
                    <a:gd name="f662" fmla="*/ f564 f294 1"/>
                    <a:gd name="f663" fmla="*/ f565 f295 1"/>
                    <a:gd name="f664" fmla="*/ f566 f294 1"/>
                    <a:gd name="f665" fmla="*/ f567 f295 1"/>
                    <a:gd name="f666" fmla="*/ f568 f294 1"/>
                    <a:gd name="f667" fmla="*/ f569 f294 1"/>
                    <a:gd name="f668" fmla="*/ f570 f295 1"/>
                    <a:gd name="f669" fmla="*/ f571 f294 1"/>
                    <a:gd name="f670" fmla="*/ f572 f295 1"/>
                    <a:gd name="f671" fmla="*/ f573 f294 1"/>
                    <a:gd name="f672" fmla="*/ f574 f295 1"/>
                    <a:gd name="f673" fmla="*/ f575 f295 1"/>
                    <a:gd name="f674" fmla="*/ f576 f294 1"/>
                    <a:gd name="f675" fmla="*/ f577 f295 1"/>
                    <a:gd name="f676" fmla="*/ f578 f294 1"/>
                    <a:gd name="f677" fmla="*/ f579 f295 1"/>
                    <a:gd name="f678" fmla="*/ f580 f294 1"/>
                    <a:gd name="f679" fmla="*/ f581 f295 1"/>
                    <a:gd name="f680" fmla="*/ f582 f294 1"/>
                    <a:gd name="f681" fmla="*/ f583 f295 1"/>
                    <a:gd name="f682" fmla="*/ f584 f294 1"/>
                    <a:gd name="f683" fmla="*/ f585 f295 1"/>
                    <a:gd name="f684" fmla="*/ f586 f294 1"/>
                    <a:gd name="f685" fmla="*/ f587 f295 1"/>
                    <a:gd name="f686" fmla="*/ f588 f294 1"/>
                  </a:gdLst>
                  <a:ahLst/>
                  <a:cxnLst>
                    <a:cxn ang="3cd4">
                      <a:pos x="hc" y="t"/>
                    </a:cxn>
                    <a:cxn ang="0">
                      <a:pos x="r" y="vc"/>
                    </a:cxn>
                    <a:cxn ang="cd4">
                      <a:pos x="hc" y="b"/>
                    </a:cxn>
                    <a:cxn ang="cd2">
                      <a:pos x="l" y="vc"/>
                    </a:cxn>
                    <a:cxn ang="f494">
                      <a:pos x="f593" y="f594"/>
                    </a:cxn>
                    <a:cxn ang="f494">
                      <a:pos x="f595" y="f596"/>
                    </a:cxn>
                    <a:cxn ang="f494">
                      <a:pos x="f597" y="f598"/>
                    </a:cxn>
                    <a:cxn ang="f494">
                      <a:pos x="f599" y="f600"/>
                    </a:cxn>
                    <a:cxn ang="f494">
                      <a:pos x="f601" y="f602"/>
                    </a:cxn>
                    <a:cxn ang="f494">
                      <a:pos x="f603" y="f604"/>
                    </a:cxn>
                    <a:cxn ang="f494">
                      <a:pos x="f605" y="f606"/>
                    </a:cxn>
                    <a:cxn ang="f494">
                      <a:pos x="f607" y="f608"/>
                    </a:cxn>
                    <a:cxn ang="f494">
                      <a:pos x="f605" y="f609"/>
                    </a:cxn>
                    <a:cxn ang="f494">
                      <a:pos x="f610" y="f611"/>
                    </a:cxn>
                    <a:cxn ang="f494">
                      <a:pos x="f612" y="f613"/>
                    </a:cxn>
                    <a:cxn ang="f494">
                      <a:pos x="f599" y="f614"/>
                    </a:cxn>
                    <a:cxn ang="f494">
                      <a:pos x="f615" y="f616"/>
                    </a:cxn>
                    <a:cxn ang="f494">
                      <a:pos x="f617" y="f618"/>
                    </a:cxn>
                    <a:cxn ang="f494">
                      <a:pos x="f617" y="f619"/>
                    </a:cxn>
                    <a:cxn ang="f494">
                      <a:pos x="f620" y="f621"/>
                    </a:cxn>
                    <a:cxn ang="f494">
                      <a:pos x="f622" y="f623"/>
                    </a:cxn>
                    <a:cxn ang="f494">
                      <a:pos x="f607" y="f624"/>
                    </a:cxn>
                    <a:cxn ang="f494">
                      <a:pos x="f625" y="f626"/>
                    </a:cxn>
                    <a:cxn ang="f494">
                      <a:pos x="f627" y="f628"/>
                    </a:cxn>
                    <a:cxn ang="f494">
                      <a:pos x="f629" y="f630"/>
                    </a:cxn>
                    <a:cxn ang="f494">
                      <a:pos x="f631" y="f632"/>
                    </a:cxn>
                    <a:cxn ang="f494">
                      <a:pos x="f633" y="f634"/>
                    </a:cxn>
                    <a:cxn ang="f494">
                      <a:pos x="f635" y="f636"/>
                    </a:cxn>
                    <a:cxn ang="f494">
                      <a:pos x="f637" y="f638"/>
                    </a:cxn>
                    <a:cxn ang="f494">
                      <a:pos x="f639" y="f640"/>
                    </a:cxn>
                    <a:cxn ang="f494">
                      <a:pos x="f641" y="f642"/>
                    </a:cxn>
                    <a:cxn ang="f494">
                      <a:pos x="f643" y="f644"/>
                    </a:cxn>
                    <a:cxn ang="f494">
                      <a:pos x="f645" y="f646"/>
                    </a:cxn>
                    <a:cxn ang="f494">
                      <a:pos x="f647" y="f648"/>
                    </a:cxn>
                    <a:cxn ang="f494">
                      <a:pos x="f649" y="f650"/>
                    </a:cxn>
                    <a:cxn ang="f494">
                      <a:pos x="f651" y="f652"/>
                    </a:cxn>
                    <a:cxn ang="f494">
                      <a:pos x="f653" y="f654"/>
                    </a:cxn>
                    <a:cxn ang="f494">
                      <a:pos x="f655" y="f656"/>
                    </a:cxn>
                    <a:cxn ang="f494">
                      <a:pos x="f657" y="f623"/>
                    </a:cxn>
                    <a:cxn ang="f494">
                      <a:pos x="f658" y="f659"/>
                    </a:cxn>
                    <a:cxn ang="f494">
                      <a:pos x="f660" y="f661"/>
                    </a:cxn>
                    <a:cxn ang="f494">
                      <a:pos x="f662" y="f663"/>
                    </a:cxn>
                    <a:cxn ang="f494">
                      <a:pos x="f664" y="f665"/>
                    </a:cxn>
                    <a:cxn ang="f494">
                      <a:pos x="f666" y="f613"/>
                    </a:cxn>
                    <a:cxn ang="f494">
                      <a:pos x="f667" y="f668"/>
                    </a:cxn>
                    <a:cxn ang="f494">
                      <a:pos x="f669" y="f670"/>
                    </a:cxn>
                    <a:cxn ang="f494">
                      <a:pos x="f671" y="f672"/>
                    </a:cxn>
                    <a:cxn ang="f494">
                      <a:pos x="f660" y="f673"/>
                    </a:cxn>
                    <a:cxn ang="f494">
                      <a:pos x="f662" y="f606"/>
                    </a:cxn>
                    <a:cxn ang="f494">
                      <a:pos x="f674" y="f675"/>
                    </a:cxn>
                    <a:cxn ang="f494">
                      <a:pos x="f676" y="f677"/>
                    </a:cxn>
                    <a:cxn ang="f494">
                      <a:pos x="f678" y="f679"/>
                    </a:cxn>
                    <a:cxn ang="f494">
                      <a:pos x="f680" y="f681"/>
                    </a:cxn>
                    <a:cxn ang="f494">
                      <a:pos x="f682" y="f683"/>
                    </a:cxn>
                    <a:cxn ang="f494">
                      <a:pos x="f684" y="f685"/>
                    </a:cxn>
                    <a:cxn ang="f494">
                      <a:pos x="f686" y="f594"/>
                    </a:cxn>
                  </a:cxnLst>
                  <a:rect l="f589" t="f592" r="f590" b="f591"/>
                  <a:pathLst>
                    <a:path w="4787" h="6362">
                      <a:moveTo>
                        <a:pt x="f8" y="f9"/>
                      </a:moveTo>
                      <a:cubicBezTo>
                        <a:pt x="f10" y="f9"/>
                        <a:pt x="f11" y="f12"/>
                        <a:pt x="f13" y="f14"/>
                      </a:cubicBezTo>
                      <a:lnTo>
                        <a:pt x="f15" y="f16"/>
                      </a:lnTo>
                      <a:cubicBezTo>
                        <a:pt x="f17" y="f16"/>
                        <a:pt x="f18" y="f19"/>
                        <a:pt x="f20" y="f19"/>
                      </a:cubicBezTo>
                      <a:cubicBezTo>
                        <a:pt x="f21" y="f19"/>
                        <a:pt x="f22" y="f23"/>
                        <a:pt x="f24" y="f25"/>
                      </a:cubicBezTo>
                      <a:cubicBezTo>
                        <a:pt x="f24" y="f26"/>
                        <a:pt x="f24" y="f27"/>
                        <a:pt x="f24" y="f28"/>
                      </a:cubicBezTo>
                      <a:lnTo>
                        <a:pt x="f29" y="f30"/>
                      </a:lnTo>
                      <a:lnTo>
                        <a:pt x="f31" y="f32"/>
                      </a:lnTo>
                      <a:lnTo>
                        <a:pt x="f33" y="f34"/>
                      </a:lnTo>
                      <a:lnTo>
                        <a:pt x="f35" y="f36"/>
                      </a:lnTo>
                      <a:lnTo>
                        <a:pt x="f37" y="f38"/>
                      </a:lnTo>
                      <a:cubicBezTo>
                        <a:pt x="f37" y="f39"/>
                        <a:pt x="f40" y="f41"/>
                        <a:pt x="f40" y="f42"/>
                      </a:cubicBezTo>
                      <a:lnTo>
                        <a:pt x="f43" y="f42"/>
                      </a:lnTo>
                      <a:cubicBezTo>
                        <a:pt x="f44" y="f45"/>
                        <a:pt x="f46" y="f47"/>
                        <a:pt x="f48" y="f49"/>
                      </a:cubicBezTo>
                      <a:cubicBezTo>
                        <a:pt x="f50" y="f51"/>
                        <a:pt x="f52" y="f53"/>
                        <a:pt x="f54" y="f55"/>
                      </a:cubicBezTo>
                      <a:lnTo>
                        <a:pt x="f43" y="f56"/>
                      </a:lnTo>
                      <a:cubicBezTo>
                        <a:pt x="f57" y="f58"/>
                        <a:pt x="f44" y="f59"/>
                        <a:pt x="f60" y="f61"/>
                      </a:cubicBezTo>
                      <a:lnTo>
                        <a:pt x="f62" y="f63"/>
                      </a:lnTo>
                      <a:lnTo>
                        <a:pt x="f64" y="f65"/>
                      </a:lnTo>
                      <a:lnTo>
                        <a:pt x="f66" y="f67"/>
                      </a:lnTo>
                      <a:lnTo>
                        <a:pt x="f33" y="f68"/>
                      </a:lnTo>
                      <a:lnTo>
                        <a:pt x="f31" y="f69"/>
                      </a:lnTo>
                      <a:lnTo>
                        <a:pt x="f29" y="f70"/>
                      </a:lnTo>
                      <a:cubicBezTo>
                        <a:pt x="f71" y="f72"/>
                        <a:pt x="f73" y="f74"/>
                        <a:pt x="f75" y="f76"/>
                      </a:cubicBezTo>
                      <a:cubicBezTo>
                        <a:pt x="f73" y="f77"/>
                        <a:pt x="f71" y="f78"/>
                        <a:pt x="f79" y="f80"/>
                      </a:cubicBezTo>
                      <a:cubicBezTo>
                        <a:pt x="f81" y="f82"/>
                        <a:pt x="f83" y="f84"/>
                        <a:pt x="f85" y="f86"/>
                      </a:cubicBezTo>
                      <a:lnTo>
                        <a:pt x="f79" y="f87"/>
                      </a:lnTo>
                      <a:lnTo>
                        <a:pt x="f31" y="f88"/>
                      </a:lnTo>
                      <a:lnTo>
                        <a:pt x="f89" y="f90"/>
                      </a:lnTo>
                      <a:cubicBezTo>
                        <a:pt x="f89" y="f91"/>
                        <a:pt x="f89" y="f92"/>
                        <a:pt x="f89" y="f93"/>
                      </a:cubicBezTo>
                      <a:lnTo>
                        <a:pt x="f64" y="f94"/>
                      </a:lnTo>
                      <a:lnTo>
                        <a:pt x="f37" y="f95"/>
                      </a:lnTo>
                      <a:cubicBezTo>
                        <a:pt x="f44" y="f96"/>
                        <a:pt x="f97" y="f98"/>
                        <a:pt x="f54" y="f99"/>
                      </a:cubicBezTo>
                      <a:cubicBezTo>
                        <a:pt x="f52" y="f100"/>
                        <a:pt x="f101" y="f102"/>
                        <a:pt x="f103" y="f104"/>
                      </a:cubicBezTo>
                      <a:cubicBezTo>
                        <a:pt x="f105" y="f106"/>
                        <a:pt x="f107" y="f108"/>
                        <a:pt x="f109" y="f110"/>
                      </a:cubicBezTo>
                      <a:cubicBezTo>
                        <a:pt x="f111" y="f112"/>
                        <a:pt x="f113" y="f114"/>
                        <a:pt x="f115" y="f116"/>
                      </a:cubicBezTo>
                      <a:lnTo>
                        <a:pt x="f117" y="f118"/>
                      </a:lnTo>
                      <a:cubicBezTo>
                        <a:pt x="f119" y="f120"/>
                        <a:pt x="f5" y="f121"/>
                        <a:pt x="f115" y="f122"/>
                      </a:cubicBezTo>
                      <a:cubicBezTo>
                        <a:pt x="f123" y="f124"/>
                        <a:pt x="f103" y="f125"/>
                        <a:pt x="f50" y="f126"/>
                      </a:cubicBezTo>
                      <a:lnTo>
                        <a:pt x="f127" y="f128"/>
                      </a:lnTo>
                      <a:lnTo>
                        <a:pt x="f60" y="f129"/>
                      </a:lnTo>
                      <a:cubicBezTo>
                        <a:pt x="f130" y="f131"/>
                        <a:pt x="f132" y="f133"/>
                        <a:pt x="f134" y="f133"/>
                      </a:cubicBezTo>
                      <a:cubicBezTo>
                        <a:pt x="f135" y="f133"/>
                        <a:pt x="f136" y="f137"/>
                        <a:pt x="f138" y="f139"/>
                      </a:cubicBezTo>
                      <a:lnTo>
                        <a:pt x="f140" y="f141"/>
                      </a:lnTo>
                      <a:cubicBezTo>
                        <a:pt x="f142" y="f143"/>
                        <a:pt x="f144" y="f145"/>
                        <a:pt x="f146" y="f145"/>
                      </a:cubicBezTo>
                      <a:cubicBezTo>
                        <a:pt x="f147" y="f145"/>
                        <a:pt x="f148" y="f149"/>
                        <a:pt x="f150" y="f128"/>
                      </a:cubicBezTo>
                      <a:cubicBezTo>
                        <a:pt x="f151" y="f152"/>
                        <a:pt x="f153" y="f124"/>
                        <a:pt x="f154" y="f124"/>
                      </a:cubicBezTo>
                      <a:lnTo>
                        <a:pt x="f155" y="f156"/>
                      </a:lnTo>
                      <a:cubicBezTo>
                        <a:pt x="f157" y="f158"/>
                        <a:pt x="f159" y="f160"/>
                        <a:pt x="f161" y="f162"/>
                      </a:cubicBezTo>
                      <a:cubicBezTo>
                        <a:pt x="f163" y="f164"/>
                        <a:pt x="f165" y="f166"/>
                        <a:pt x="f167" y="f168"/>
                      </a:cubicBezTo>
                      <a:lnTo>
                        <a:pt x="f169" y="f170"/>
                      </a:lnTo>
                      <a:lnTo>
                        <a:pt x="f6" y="f170"/>
                      </a:lnTo>
                      <a:cubicBezTo>
                        <a:pt x="f6" y="f171"/>
                        <a:pt x="f6" y="f172"/>
                        <a:pt x="f173" y="f174"/>
                      </a:cubicBezTo>
                      <a:cubicBezTo>
                        <a:pt x="f175" y="f176"/>
                        <a:pt x="f169" y="f177"/>
                        <a:pt x="f178" y="f179"/>
                      </a:cubicBezTo>
                      <a:lnTo>
                        <a:pt x="f163" y="f179"/>
                      </a:lnTo>
                      <a:cubicBezTo>
                        <a:pt x="f163" y="f180"/>
                        <a:pt x="f163" y="f181"/>
                        <a:pt x="f163" y="f182"/>
                      </a:cubicBezTo>
                      <a:lnTo>
                        <a:pt x="f183" y="f182"/>
                      </a:lnTo>
                      <a:cubicBezTo>
                        <a:pt x="f184" y="f185"/>
                        <a:pt x="f186" y="f112"/>
                        <a:pt x="f186" y="f187"/>
                      </a:cubicBezTo>
                      <a:lnTo>
                        <a:pt x="f188" y="f187"/>
                      </a:lnTo>
                      <a:cubicBezTo>
                        <a:pt x="f189" y="f190"/>
                        <a:pt x="f191" y="f192"/>
                        <a:pt x="f159" y="f193"/>
                      </a:cubicBezTo>
                      <a:cubicBezTo>
                        <a:pt x="f189" y="f106"/>
                        <a:pt x="f194" y="f195"/>
                        <a:pt x="f196" y="f197"/>
                      </a:cubicBezTo>
                      <a:lnTo>
                        <a:pt x="f198" y="f199"/>
                      </a:lnTo>
                      <a:cubicBezTo>
                        <a:pt x="f200" y="f201"/>
                        <a:pt x="f202" y="f203"/>
                        <a:pt x="f155" y="f204"/>
                      </a:cubicBezTo>
                      <a:lnTo>
                        <a:pt x="f205" y="f206"/>
                      </a:lnTo>
                      <a:cubicBezTo>
                        <a:pt x="f207" y="f96"/>
                        <a:pt x="f208" y="f209"/>
                        <a:pt x="f210" y="f94"/>
                      </a:cubicBezTo>
                      <a:lnTo>
                        <a:pt x="f211" y="f94"/>
                      </a:lnTo>
                      <a:lnTo>
                        <a:pt x="f212" y="f213"/>
                      </a:lnTo>
                      <a:lnTo>
                        <a:pt x="f214" y="f213"/>
                      </a:lnTo>
                      <a:lnTo>
                        <a:pt x="f215" y="f216"/>
                      </a:lnTo>
                      <a:lnTo>
                        <a:pt x="f217" y="f88"/>
                      </a:lnTo>
                      <a:lnTo>
                        <a:pt x="f217" y="f218"/>
                      </a:lnTo>
                      <a:cubicBezTo>
                        <a:pt x="f219" y="f86"/>
                        <a:pt x="f220" y="f221"/>
                        <a:pt x="f222" y="f77"/>
                      </a:cubicBezTo>
                      <a:cubicBezTo>
                        <a:pt x="f223" y="f224"/>
                        <a:pt x="f225" y="f226"/>
                        <a:pt x="f227" y="f228"/>
                      </a:cubicBezTo>
                      <a:cubicBezTo>
                        <a:pt x="f227" y="f229"/>
                        <a:pt x="f230" y="f231"/>
                        <a:pt x="f230" y="f232"/>
                      </a:cubicBezTo>
                      <a:cubicBezTo>
                        <a:pt x="f233" y="f65"/>
                        <a:pt x="f234" y="f235"/>
                        <a:pt x="f236" y="f67"/>
                      </a:cubicBezTo>
                      <a:cubicBezTo>
                        <a:pt x="f236" y="f237"/>
                        <a:pt x="f238" y="f59"/>
                        <a:pt x="f238" y="f239"/>
                      </a:cubicBezTo>
                      <a:lnTo>
                        <a:pt x="f240" y="f241"/>
                      </a:lnTo>
                      <a:cubicBezTo>
                        <a:pt x="f240" y="f242"/>
                        <a:pt x="f243" y="f244"/>
                        <a:pt x="f243" y="f245"/>
                      </a:cubicBezTo>
                      <a:lnTo>
                        <a:pt x="f246" y="f247"/>
                      </a:lnTo>
                      <a:cubicBezTo>
                        <a:pt x="f246" y="f248"/>
                        <a:pt x="f249" y="f250"/>
                        <a:pt x="f251" y="f252"/>
                      </a:cubicBezTo>
                      <a:lnTo>
                        <a:pt x="f217" y="f253"/>
                      </a:lnTo>
                      <a:cubicBezTo>
                        <a:pt x="f254" y="f255"/>
                        <a:pt x="f215" y="f256"/>
                        <a:pt x="f215" y="f257"/>
                      </a:cubicBezTo>
                      <a:lnTo>
                        <a:pt x="f258" y="f259"/>
                      </a:lnTo>
                      <a:cubicBezTo>
                        <a:pt x="f258" y="f260"/>
                        <a:pt x="f261" y="f45"/>
                        <a:pt x="f217" y="f42"/>
                      </a:cubicBezTo>
                      <a:lnTo>
                        <a:pt x="f262" y="f42"/>
                      </a:lnTo>
                      <a:cubicBezTo>
                        <a:pt x="f263" y="f264"/>
                        <a:pt x="f251" y="f39"/>
                        <a:pt x="f249" y="f265"/>
                      </a:cubicBezTo>
                      <a:lnTo>
                        <a:pt x="f150" y="f38"/>
                      </a:lnTo>
                      <a:lnTo>
                        <a:pt x="f243" y="f266"/>
                      </a:lnTo>
                      <a:lnTo>
                        <a:pt x="f267" y="f32"/>
                      </a:lnTo>
                      <a:lnTo>
                        <a:pt x="f268" y="f30"/>
                      </a:lnTo>
                      <a:lnTo>
                        <a:pt x="f223" y="f269"/>
                      </a:lnTo>
                      <a:lnTo>
                        <a:pt x="f270" y="f271"/>
                      </a:lnTo>
                      <a:lnTo>
                        <a:pt x="f272" y="f273"/>
                      </a:lnTo>
                      <a:lnTo>
                        <a:pt x="f233" y="f274"/>
                      </a:lnTo>
                      <a:cubicBezTo>
                        <a:pt x="f275" y="f274"/>
                        <a:pt x="f276" y="f274"/>
                        <a:pt x="f277" y="f278"/>
                      </a:cubicBezTo>
                      <a:cubicBezTo>
                        <a:pt x="f279" y="f280"/>
                        <a:pt x="f281" y="f282"/>
                        <a:pt x="f283" y="f282"/>
                      </a:cubicBezTo>
                      <a:cubicBezTo>
                        <a:pt x="f284" y="f282"/>
                        <a:pt x="f285" y="f286"/>
                        <a:pt x="f287" y="f288"/>
                      </a:cubicBezTo>
                      <a:cubicBezTo>
                        <a:pt x="f287" y="f16"/>
                        <a:pt x="f289" y="f290"/>
                        <a:pt x="f289" y="f14"/>
                      </a:cubicBezTo>
                      <a:cubicBezTo>
                        <a:pt x="f291" y="f12"/>
                        <a:pt x="f292" y="f9"/>
                        <a:pt x="f8" y="f9"/>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2" name="Google Shape;1580;p32">
                  <a:extLst>
                    <a:ext uri="{FF2B5EF4-FFF2-40B4-BE49-F238E27FC236}">
                      <a16:creationId xmlns:a16="http://schemas.microsoft.com/office/drawing/2014/main" id="{1897B726-CE1A-48D1-922D-6A633EDE841E}"/>
                    </a:ext>
                  </a:extLst>
                </p:cNvPr>
                <p:cNvSpPr/>
                <p:nvPr/>
              </p:nvSpPr>
              <p:spPr>
                <a:xfrm>
                  <a:off x="11025844" y="1156606"/>
                  <a:ext cx="176232" cy="255812"/>
                </a:xfrm>
                <a:custGeom>
                  <a:avLst/>
                  <a:gdLst>
                    <a:gd name="f0" fmla="val 10800000"/>
                    <a:gd name="f1" fmla="val 5400000"/>
                    <a:gd name="f2" fmla="val 180"/>
                    <a:gd name="f3" fmla="val w"/>
                    <a:gd name="f4" fmla="val h"/>
                    <a:gd name="f5" fmla="val 0"/>
                    <a:gd name="f6" fmla="val 4715"/>
                    <a:gd name="f7" fmla="val 6428"/>
                    <a:gd name="f8" fmla="val 2102"/>
                    <a:gd name="f9" fmla="val 1"/>
                    <a:gd name="f10" fmla="val 1874"/>
                    <a:gd name="f11" fmla="val 1645"/>
                    <a:gd name="f12" fmla="val 13"/>
                    <a:gd name="f13" fmla="val 1417"/>
                    <a:gd name="f14" fmla="val 34"/>
                    <a:gd name="f15" fmla="val 106"/>
                    <a:gd name="f16" fmla="val 1298"/>
                    <a:gd name="f17" fmla="val 129"/>
                    <a:gd name="f18" fmla="val 1179"/>
                    <a:gd name="f19" fmla="val 177"/>
                    <a:gd name="f20" fmla="val 1072"/>
                    <a:gd name="f21" fmla="val 213"/>
                    <a:gd name="f22" fmla="val 308"/>
                    <a:gd name="f23" fmla="val 964"/>
                    <a:gd name="f24" fmla="val 284"/>
                    <a:gd name="f25" fmla="val 976"/>
                    <a:gd name="f26" fmla="val 391"/>
                    <a:gd name="f27" fmla="val 869"/>
                    <a:gd name="f28" fmla="val 368"/>
                    <a:gd name="f29" fmla="val 905"/>
                    <a:gd name="f30" fmla="val 463"/>
                    <a:gd name="f31" fmla="val 786"/>
                    <a:gd name="f32" fmla="val 451"/>
                    <a:gd name="f33" fmla="val 810"/>
                    <a:gd name="f34" fmla="val 570"/>
                    <a:gd name="f35" fmla="val 702"/>
                    <a:gd name="f36" fmla="val 546"/>
                    <a:gd name="f37" fmla="val 726"/>
                    <a:gd name="f38" fmla="val 665"/>
                    <a:gd name="f39" fmla="val 607"/>
                    <a:gd name="f40" fmla="val 619"/>
                    <a:gd name="f41" fmla="val 701"/>
                    <a:gd name="f42" fmla="val 643"/>
                    <a:gd name="f43" fmla="val 784"/>
                    <a:gd name="f44" fmla="val 655"/>
                    <a:gd name="f45" fmla="val 832"/>
                    <a:gd name="f46" fmla="val 548"/>
                    <a:gd name="f47" fmla="val 820"/>
                    <a:gd name="f48" fmla="val 560"/>
                    <a:gd name="f49" fmla="val 975"/>
                    <a:gd name="f50" fmla="val 512"/>
                    <a:gd name="f51" fmla="val 1106"/>
                    <a:gd name="f52" fmla="val 417"/>
                    <a:gd name="f53" fmla="val 1213"/>
                    <a:gd name="f54" fmla="val 429"/>
                    <a:gd name="f55" fmla="val 1237"/>
                    <a:gd name="f56" fmla="val 441"/>
                    <a:gd name="f57" fmla="val 1296"/>
                    <a:gd name="f58" fmla="val 452"/>
                    <a:gd name="f59" fmla="val 1320"/>
                    <a:gd name="f60" fmla="val 286"/>
                    <a:gd name="f61" fmla="val 1511"/>
                    <a:gd name="f62" fmla="val 381"/>
                    <a:gd name="f63" fmla="val 1808"/>
                    <a:gd name="f64" fmla="val 369"/>
                    <a:gd name="f65" fmla="val 2046"/>
                    <a:gd name="f66" fmla="val 2154"/>
                    <a:gd name="f67" fmla="val 2284"/>
                    <a:gd name="f68" fmla="val 524"/>
                    <a:gd name="f69" fmla="val 2392"/>
                    <a:gd name="f70" fmla="val 2487"/>
                    <a:gd name="f71" fmla="val 2523"/>
                    <a:gd name="f72" fmla="val 2618"/>
                    <a:gd name="f73" fmla="val 691"/>
                    <a:gd name="f74" fmla="val 679"/>
                    <a:gd name="f75" fmla="val 2808"/>
                    <a:gd name="f76" fmla="val 881"/>
                    <a:gd name="f77" fmla="val 2796"/>
                    <a:gd name="f78" fmla="val 1012"/>
                    <a:gd name="f79" fmla="val 2844"/>
                    <a:gd name="f80" fmla="val 2856"/>
                    <a:gd name="f81" fmla="val 2892"/>
                    <a:gd name="f82" fmla="val 2963"/>
                    <a:gd name="f83" fmla="val 3011"/>
                    <a:gd name="f84" fmla="val 798"/>
                    <a:gd name="f85" fmla="val 3118"/>
                    <a:gd name="f86" fmla="val 714"/>
                    <a:gd name="f87" fmla="val 3237"/>
                    <a:gd name="f88" fmla="val 3356"/>
                    <a:gd name="f89" fmla="val 583"/>
                    <a:gd name="f90" fmla="val 3451"/>
                    <a:gd name="f91" fmla="val 3547"/>
                    <a:gd name="f92" fmla="val 3654"/>
                    <a:gd name="f93" fmla="val 488"/>
                    <a:gd name="f94" fmla="val 3666"/>
                    <a:gd name="f95" fmla="val 3689"/>
                    <a:gd name="f96" fmla="val 464"/>
                    <a:gd name="f97" fmla="val 3832"/>
                    <a:gd name="f98" fmla="val 357"/>
                    <a:gd name="f99" fmla="val 3856"/>
                    <a:gd name="f100" fmla="val 333"/>
                    <a:gd name="f101" fmla="val 3868"/>
                    <a:gd name="f102" fmla="val 345"/>
                    <a:gd name="f103" fmla="val 3904"/>
                    <a:gd name="f104" fmla="val 3987"/>
                    <a:gd name="f105" fmla="val 4023"/>
                    <a:gd name="f106" fmla="val 262"/>
                    <a:gd name="f107" fmla="val 4094"/>
                    <a:gd name="f108" fmla="val 202"/>
                    <a:gd name="f109" fmla="val 4249"/>
                    <a:gd name="f110" fmla="val 179"/>
                    <a:gd name="f111" fmla="val 4320"/>
                    <a:gd name="f112" fmla="val 119"/>
                    <a:gd name="f113" fmla="val 4523"/>
                    <a:gd name="f114" fmla="val 71"/>
                    <a:gd name="f115" fmla="val 4737"/>
                    <a:gd name="f116" fmla="val 12"/>
                    <a:gd name="f117" fmla="val 4951"/>
                    <a:gd name="f118" fmla="val 5142"/>
                    <a:gd name="f119" fmla="val 5332"/>
                    <a:gd name="f120" fmla="val 5523"/>
                    <a:gd name="f121" fmla="val 60"/>
                    <a:gd name="f122" fmla="val 5690"/>
                    <a:gd name="f123" fmla="val 83"/>
                    <a:gd name="f124" fmla="val 5868"/>
                    <a:gd name="f125" fmla="val 107"/>
                    <a:gd name="f126" fmla="val 6047"/>
                    <a:gd name="f127" fmla="val 191"/>
                    <a:gd name="f128" fmla="val 6083"/>
                    <a:gd name="f129" fmla="val 250"/>
                    <a:gd name="f130" fmla="val 6142"/>
                    <a:gd name="f131" fmla="val 298"/>
                    <a:gd name="f132" fmla="val 6214"/>
                    <a:gd name="f133" fmla="val 6249"/>
                    <a:gd name="f134" fmla="val 6309"/>
                    <a:gd name="f135" fmla="val 476"/>
                    <a:gd name="f136" fmla="val 6333"/>
                    <a:gd name="f137" fmla="val 6344"/>
                    <a:gd name="f138" fmla="val 6356"/>
                    <a:gd name="f139" fmla="val 6368"/>
                    <a:gd name="f140" fmla="val 1036"/>
                    <a:gd name="f141" fmla="val 6416"/>
                    <a:gd name="f142" fmla="val 1274"/>
                    <a:gd name="f143" fmla="val 1524"/>
                    <a:gd name="f144" fmla="val 1512"/>
                    <a:gd name="f145" fmla="val 1976"/>
                    <a:gd name="f146" fmla="val 6321"/>
                    <a:gd name="f147" fmla="val 2441"/>
                    <a:gd name="f148" fmla="val 2905"/>
                    <a:gd name="f149" fmla="val 3179"/>
                    <a:gd name="f150" fmla="val 6261"/>
                    <a:gd name="f151" fmla="val 3453"/>
                    <a:gd name="f152" fmla="val 6237"/>
                    <a:gd name="f153" fmla="val 3739"/>
                    <a:gd name="f154" fmla="val 3727"/>
                    <a:gd name="f155" fmla="val 6178"/>
                    <a:gd name="f156" fmla="val 3870"/>
                    <a:gd name="f157" fmla="val 6166"/>
                    <a:gd name="f158" fmla="val 4024"/>
                    <a:gd name="f159" fmla="val 4179"/>
                    <a:gd name="f160" fmla="val 6154"/>
                    <a:gd name="f161" fmla="val 6094"/>
                    <a:gd name="f162" fmla="val 4274"/>
                    <a:gd name="f163" fmla="val 4382"/>
                    <a:gd name="f164" fmla="val 6059"/>
                    <a:gd name="f165" fmla="val 4477"/>
                    <a:gd name="f166" fmla="val 5999"/>
                    <a:gd name="f167" fmla="val 4536"/>
                    <a:gd name="f168" fmla="val 5975"/>
                    <a:gd name="f169" fmla="val 4548"/>
                    <a:gd name="f170" fmla="val 5880"/>
                    <a:gd name="f171" fmla="val 4643"/>
                    <a:gd name="f172" fmla="val 5904"/>
                    <a:gd name="f173" fmla="val 4632"/>
                    <a:gd name="f174" fmla="val 5856"/>
                    <a:gd name="f175" fmla="val 5773"/>
                    <a:gd name="f176" fmla="val 4620"/>
                    <a:gd name="f177" fmla="val 5737"/>
                    <a:gd name="f178" fmla="val 5725"/>
                    <a:gd name="f179" fmla="val 5547"/>
                    <a:gd name="f180" fmla="val 5356"/>
                    <a:gd name="f181" fmla="val 4703"/>
                    <a:gd name="f182" fmla="val 5178"/>
                    <a:gd name="f183" fmla="val 4596"/>
                    <a:gd name="f184" fmla="val 4608"/>
                    <a:gd name="f185" fmla="val 5082"/>
                    <a:gd name="f186" fmla="val 5047"/>
                    <a:gd name="f187" fmla="val 4501"/>
                    <a:gd name="f188" fmla="val 4987"/>
                    <a:gd name="f189" fmla="val 4832"/>
                    <a:gd name="f190" fmla="val 4524"/>
                    <a:gd name="f191" fmla="val 4725"/>
                    <a:gd name="f192" fmla="val 4453"/>
                    <a:gd name="f193" fmla="val 4654"/>
                    <a:gd name="f194" fmla="val 4463"/>
                    <a:gd name="f195" fmla="val 4441"/>
                    <a:gd name="f196" fmla="val 4380"/>
                    <a:gd name="f197" fmla="val 4370"/>
                    <a:gd name="f198" fmla="val 4358"/>
                    <a:gd name="f199" fmla="val 4178"/>
                    <a:gd name="f200" fmla="val 4346"/>
                    <a:gd name="f201" fmla="val 4106"/>
                    <a:gd name="f202" fmla="val 4251"/>
                    <a:gd name="f203" fmla="val 4118"/>
                    <a:gd name="f204" fmla="val 4082"/>
                    <a:gd name="f205" fmla="val 4262"/>
                    <a:gd name="f206" fmla="val 4011"/>
                    <a:gd name="f207" fmla="val 4227"/>
                    <a:gd name="f208" fmla="val 3939"/>
                    <a:gd name="f209" fmla="val 4167"/>
                    <a:gd name="f210" fmla="val 3844"/>
                    <a:gd name="f211" fmla="val 4143"/>
                    <a:gd name="f212" fmla="val 3808"/>
                    <a:gd name="f213" fmla="val 3511"/>
                    <a:gd name="f214" fmla="val 3655"/>
                    <a:gd name="f215" fmla="val 3286"/>
                    <a:gd name="f216" fmla="val 2939"/>
                    <a:gd name="f217" fmla="val 3298"/>
                    <a:gd name="f218" fmla="val 2868"/>
                    <a:gd name="f219" fmla="val 3191"/>
                    <a:gd name="f220" fmla="val 2904"/>
                    <a:gd name="f221" fmla="val 3203"/>
                    <a:gd name="f222" fmla="val 3143"/>
                    <a:gd name="f223" fmla="val 2785"/>
                    <a:gd name="f224" fmla="val 3012"/>
                    <a:gd name="f225" fmla="val 2761"/>
                    <a:gd name="f226" fmla="val 2953"/>
                    <a:gd name="f227" fmla="val 2749"/>
                    <a:gd name="f228" fmla="val 3072"/>
                    <a:gd name="f229" fmla="val 2713"/>
                    <a:gd name="f230" fmla="val 3227"/>
                    <a:gd name="f231" fmla="val 2689"/>
                    <a:gd name="f232" fmla="val 3215"/>
                    <a:gd name="f233" fmla="val 3310"/>
                    <a:gd name="f234" fmla="val 2535"/>
                    <a:gd name="f235" fmla="val 2439"/>
                    <a:gd name="f236" fmla="val 3369"/>
                    <a:gd name="f237" fmla="val 2415"/>
                    <a:gd name="f238" fmla="val 3381"/>
                    <a:gd name="f239" fmla="val 2320"/>
                    <a:gd name="f240" fmla="val 3477"/>
                    <a:gd name="f241" fmla="val 2201"/>
                    <a:gd name="f242" fmla="val 3441"/>
                    <a:gd name="f243" fmla="val 2165"/>
                    <a:gd name="f244" fmla="val 3548"/>
                    <a:gd name="f245" fmla="val 2082"/>
                    <a:gd name="f246" fmla="val 3560"/>
                    <a:gd name="f247" fmla="val 1892"/>
                    <a:gd name="f248" fmla="val 3572"/>
                    <a:gd name="f249" fmla="val 3643"/>
                    <a:gd name="f250" fmla="val 1820"/>
                    <a:gd name="f251" fmla="val 1618"/>
                    <a:gd name="f252" fmla="val 3631"/>
                    <a:gd name="f253" fmla="val 1427"/>
                    <a:gd name="f254" fmla="val 1225"/>
                    <a:gd name="f255" fmla="val 1130"/>
                    <a:gd name="f256" fmla="val 1022"/>
                    <a:gd name="f257" fmla="val 3536"/>
                    <a:gd name="f258" fmla="val 903"/>
                    <a:gd name="f259" fmla="val 915"/>
                    <a:gd name="f260" fmla="val 868"/>
                    <a:gd name="f261" fmla="val 3489"/>
                    <a:gd name="f262" fmla="val 749"/>
                    <a:gd name="f263" fmla="val 737"/>
                    <a:gd name="f264" fmla="val 630"/>
                    <a:gd name="f265" fmla="val 594"/>
                    <a:gd name="f266" fmla="val 3274"/>
                    <a:gd name="f267" fmla="val 499"/>
                    <a:gd name="f268" fmla="val 3167"/>
                    <a:gd name="f269" fmla="val 403"/>
                    <a:gd name="f270" fmla="val 379"/>
                    <a:gd name="f271" fmla="val 2988"/>
                    <a:gd name="f272" fmla="val 2941"/>
                    <a:gd name="f273" fmla="val 2869"/>
                    <a:gd name="f274" fmla="val 225"/>
                    <a:gd name="f275" fmla="val 2834"/>
                    <a:gd name="f276" fmla="val 2846"/>
                    <a:gd name="f277" fmla="val 2774"/>
                    <a:gd name="f278" fmla="val 118"/>
                    <a:gd name="f279" fmla="val 2631"/>
                    <a:gd name="f280" fmla="val 2560"/>
                    <a:gd name="f281" fmla="val 2596"/>
                    <a:gd name="f282" fmla="val 22"/>
                    <a:gd name="f283" fmla="val 2431"/>
                    <a:gd name="f284" fmla="val 7"/>
                    <a:gd name="f285" fmla="val 2266"/>
                    <a:gd name="f286" fmla="+- 0 0 -90"/>
                    <a:gd name="f287" fmla="*/ f3 1 4715"/>
                    <a:gd name="f288" fmla="*/ f4 1 6428"/>
                    <a:gd name="f289" fmla="+- f7 0 f5"/>
                    <a:gd name="f290" fmla="+- f6 0 f5"/>
                    <a:gd name="f291" fmla="*/ f286 f0 1"/>
                    <a:gd name="f292" fmla="*/ f290 1 4715"/>
                    <a:gd name="f293" fmla="*/ f289 1 6428"/>
                    <a:gd name="f294" fmla="*/ 12194250 f290 1"/>
                    <a:gd name="f295" fmla="*/ 292695 f289 1"/>
                    <a:gd name="f296" fmla="*/ 9225280 f290 1"/>
                    <a:gd name="f297" fmla="*/ 1833057 f289 1"/>
                    <a:gd name="f298" fmla="*/ 8295946 f290 1"/>
                    <a:gd name="f299" fmla="*/ 2444083 f289 1"/>
                    <a:gd name="f300" fmla="*/ 7478317 f290 1"/>
                    <a:gd name="f301" fmla="*/ 3166793 f289 1"/>
                    <a:gd name="f302" fmla="*/ 6763991 f290 1"/>
                    <a:gd name="f303" fmla="*/ 3881122 f289 1"/>
                    <a:gd name="f304" fmla="*/ 6041283 f290 1"/>
                    <a:gd name="f305" fmla="*/ 4698753 f289 1"/>
                    <a:gd name="f306" fmla="*/ 5223654 f290 1"/>
                    <a:gd name="f307" fmla="*/ 5722991 f289 1"/>
                    <a:gd name="f308" fmla="*/ 4715932 f290 1"/>
                    <a:gd name="f309" fmla="*/ 7056747 f289 1"/>
                    <a:gd name="f310" fmla="*/ 3588396 f290 1"/>
                    <a:gd name="f311" fmla="*/ 10438548 f289 1"/>
                    <a:gd name="f312" fmla="*/ 3175595 f290 1"/>
                    <a:gd name="f313" fmla="*/ 17607409 f289 1"/>
                    <a:gd name="f314" fmla="*/ 4406025 f290 1"/>
                    <a:gd name="f315" fmla="*/ 21402442 f289 1"/>
                    <a:gd name="f316" fmla="*/ 5326956 f290 1"/>
                    <a:gd name="f317" fmla="*/ 22529572 f289 1"/>
                    <a:gd name="f318" fmla="*/ 8708747 f290 1"/>
                    <a:gd name="f319" fmla="*/ 24474744 f289 1"/>
                    <a:gd name="f320" fmla="*/ 7581620 f290 1"/>
                    <a:gd name="f321" fmla="*/ 25911803 f289 1"/>
                    <a:gd name="f322" fmla="*/ 31445402 f289 1"/>
                    <a:gd name="f323" fmla="*/ 3993224 f290 1"/>
                    <a:gd name="f324" fmla="*/ 32976932 f289 1"/>
                    <a:gd name="f325" fmla="*/ 3278898 f290 1"/>
                    <a:gd name="f326" fmla="*/ 34620597 f289 1"/>
                    <a:gd name="f327" fmla="*/ 1540337 f290 1"/>
                    <a:gd name="f328" fmla="*/ 37176795 f289 1"/>
                    <a:gd name="f329" fmla="*/ 103303 f290 1"/>
                    <a:gd name="f330" fmla="*/ 47529253 f289 1"/>
                    <a:gd name="f331" fmla="*/ 2564592 f290 1"/>
                    <a:gd name="f332" fmla="*/ 53476084 f289 1"/>
                    <a:gd name="f333" fmla="*/ 54801008 f289 1"/>
                    <a:gd name="f334" fmla="*/ 13115181 f290 1"/>
                    <a:gd name="f335" fmla="*/ 55214219 f289 1"/>
                    <a:gd name="f336" fmla="*/ 24999523 f290 1"/>
                    <a:gd name="f337" fmla="*/ 54396588 f289 1"/>
                    <a:gd name="f338" fmla="*/ 32073012 f290 1"/>
                    <a:gd name="f339" fmla="*/ 53166155 f289 1"/>
                    <a:gd name="f340" fmla="*/ 35962934 f290 1"/>
                    <a:gd name="f341" fmla="*/ 52443014 f289 1"/>
                    <a:gd name="f342" fmla="*/ 39035227 f290 1"/>
                    <a:gd name="f343" fmla="*/ 51419187 f289 1"/>
                    <a:gd name="f344" fmla="*/ 39956158 f290 1"/>
                    <a:gd name="f345" fmla="*/ 50808181 f289 1"/>
                    <a:gd name="f346" fmla="*/ 40575584 f290 1"/>
                    <a:gd name="f347" fmla="*/ 49267819 f289 1"/>
                    <a:gd name="f348" fmla="*/ 39551329 f290 1"/>
                    <a:gd name="f349" fmla="*/ 44560254 f289 1"/>
                    <a:gd name="f350" fmla="*/ 38931924 f290 1"/>
                    <a:gd name="f351" fmla="*/ 40661898 f289 1"/>
                    <a:gd name="f352" fmla="*/ 38320900 f290 1"/>
                    <a:gd name="f353" fmla="*/ 40765221 f289 1"/>
                    <a:gd name="f354" fmla="*/ 37606594 f290 1"/>
                    <a:gd name="f355" fmla="*/ 37692899 f289 1"/>
                    <a:gd name="f356" fmla="*/ 36582360 f290 1"/>
                    <a:gd name="f357" fmla="*/ 35438229 f289 1"/>
                    <a:gd name="f358" fmla="*/ 35653026 f290 1"/>
                    <a:gd name="f359" fmla="*/ 32770736 f289 1"/>
                    <a:gd name="f360" fmla="*/ 28381314 f290 1"/>
                    <a:gd name="f361" fmla="*/ 24681370 f289 1"/>
                    <a:gd name="f362" fmla="*/ 27563685 f290 1"/>
                    <a:gd name="f363" fmla="*/ 24061533 f289 1"/>
                    <a:gd name="f364" fmla="*/ 27666987 f290 1"/>
                    <a:gd name="f365" fmla="*/ 21712351 f289 1"/>
                    <a:gd name="f366" fmla="*/ 28484616 f290 1"/>
                    <a:gd name="f367" fmla="*/ 21815674 f289 1"/>
                    <a:gd name="f368" fmla="*/ 28992338 f290 1"/>
                    <a:gd name="f369" fmla="*/ 20782604 f289 1"/>
                    <a:gd name="f370" fmla="*/ 29921671 f290 1"/>
                    <a:gd name="f371" fmla="*/ 19965383 f289 1"/>
                    <a:gd name="f372" fmla="*/ 30532675 f290 1"/>
                    <a:gd name="f373" fmla="*/ 18631237 f289 1"/>
                    <a:gd name="f374" fmla="*/ 31350304 f290 1"/>
                    <a:gd name="f375" fmla="*/ 15662217 f289 1"/>
                    <a:gd name="f376" fmla="*/ 30429372 f290 1"/>
                    <a:gd name="f377" fmla="*/ 7771055 f289 1"/>
                    <a:gd name="f378" fmla="*/ 30024974 f290 1"/>
                    <a:gd name="f379" fmla="*/ 6445721 f289 1"/>
                    <a:gd name="f380" fmla="*/ 5111985 f289 1"/>
                    <a:gd name="f381" fmla="*/ 25713850 f290 1"/>
                    <a:gd name="f382" fmla="*/ 24491822 f290 1"/>
                    <a:gd name="f383" fmla="*/ 1110326 f289 1"/>
                    <a:gd name="f384" fmla="*/ 22340031 f290 1"/>
                    <a:gd name="f385" fmla="*/ 189392 f289 1"/>
                    <a:gd name="f386" fmla="*/ f291 1 f2"/>
                    <a:gd name="f387" fmla="*/ f294 1 4715"/>
                    <a:gd name="f388" fmla="*/ f295 1 6428"/>
                    <a:gd name="f389" fmla="*/ f296 1 4715"/>
                    <a:gd name="f390" fmla="*/ f297 1 6428"/>
                    <a:gd name="f391" fmla="*/ f298 1 4715"/>
                    <a:gd name="f392" fmla="*/ f299 1 6428"/>
                    <a:gd name="f393" fmla="*/ f300 1 4715"/>
                    <a:gd name="f394" fmla="*/ f301 1 6428"/>
                    <a:gd name="f395" fmla="*/ f302 1 4715"/>
                    <a:gd name="f396" fmla="*/ f303 1 6428"/>
                    <a:gd name="f397" fmla="*/ f304 1 4715"/>
                    <a:gd name="f398" fmla="*/ f305 1 6428"/>
                    <a:gd name="f399" fmla="*/ f306 1 4715"/>
                    <a:gd name="f400" fmla="*/ f307 1 6428"/>
                    <a:gd name="f401" fmla="*/ f308 1 4715"/>
                    <a:gd name="f402" fmla="*/ f309 1 6428"/>
                    <a:gd name="f403" fmla="*/ f310 1 4715"/>
                    <a:gd name="f404" fmla="*/ f311 1 6428"/>
                    <a:gd name="f405" fmla="*/ f312 1 4715"/>
                    <a:gd name="f406" fmla="*/ f313 1 6428"/>
                    <a:gd name="f407" fmla="*/ f314 1 4715"/>
                    <a:gd name="f408" fmla="*/ f315 1 6428"/>
                    <a:gd name="f409" fmla="*/ f316 1 4715"/>
                    <a:gd name="f410" fmla="*/ f317 1 6428"/>
                    <a:gd name="f411" fmla="*/ f318 1 4715"/>
                    <a:gd name="f412" fmla="*/ f319 1 6428"/>
                    <a:gd name="f413" fmla="*/ f320 1 4715"/>
                    <a:gd name="f414" fmla="*/ f321 1 6428"/>
                    <a:gd name="f415" fmla="*/ f322 1 6428"/>
                    <a:gd name="f416" fmla="*/ f323 1 4715"/>
                    <a:gd name="f417" fmla="*/ f324 1 6428"/>
                    <a:gd name="f418" fmla="*/ f325 1 4715"/>
                    <a:gd name="f419" fmla="*/ f326 1 6428"/>
                    <a:gd name="f420" fmla="*/ f327 1 4715"/>
                    <a:gd name="f421" fmla="*/ f328 1 6428"/>
                    <a:gd name="f422" fmla="*/ f329 1 4715"/>
                    <a:gd name="f423" fmla="*/ f330 1 6428"/>
                    <a:gd name="f424" fmla="*/ f331 1 4715"/>
                    <a:gd name="f425" fmla="*/ f332 1 6428"/>
                    <a:gd name="f426" fmla="*/ f333 1 6428"/>
                    <a:gd name="f427" fmla="*/ f334 1 4715"/>
                    <a:gd name="f428" fmla="*/ f335 1 6428"/>
                    <a:gd name="f429" fmla="*/ f336 1 4715"/>
                    <a:gd name="f430" fmla="*/ f337 1 6428"/>
                    <a:gd name="f431" fmla="*/ f338 1 4715"/>
                    <a:gd name="f432" fmla="*/ f339 1 6428"/>
                    <a:gd name="f433" fmla="*/ f340 1 4715"/>
                    <a:gd name="f434" fmla="*/ f341 1 6428"/>
                    <a:gd name="f435" fmla="*/ f342 1 4715"/>
                    <a:gd name="f436" fmla="*/ f343 1 6428"/>
                    <a:gd name="f437" fmla="*/ f344 1 4715"/>
                    <a:gd name="f438" fmla="*/ f345 1 6428"/>
                    <a:gd name="f439" fmla="*/ f346 1 4715"/>
                    <a:gd name="f440" fmla="*/ f347 1 6428"/>
                    <a:gd name="f441" fmla="*/ f348 1 4715"/>
                    <a:gd name="f442" fmla="*/ f349 1 6428"/>
                    <a:gd name="f443" fmla="*/ f350 1 4715"/>
                    <a:gd name="f444" fmla="*/ f351 1 6428"/>
                    <a:gd name="f445" fmla="*/ f352 1 4715"/>
                    <a:gd name="f446" fmla="*/ f353 1 6428"/>
                    <a:gd name="f447" fmla="*/ f354 1 4715"/>
                    <a:gd name="f448" fmla="*/ f355 1 6428"/>
                    <a:gd name="f449" fmla="*/ f356 1 4715"/>
                    <a:gd name="f450" fmla="*/ f357 1 6428"/>
                    <a:gd name="f451" fmla="*/ f358 1 4715"/>
                    <a:gd name="f452" fmla="*/ f359 1 6428"/>
                    <a:gd name="f453" fmla="*/ f360 1 4715"/>
                    <a:gd name="f454" fmla="*/ f361 1 6428"/>
                    <a:gd name="f455" fmla="*/ f362 1 4715"/>
                    <a:gd name="f456" fmla="*/ f363 1 6428"/>
                    <a:gd name="f457" fmla="*/ f364 1 4715"/>
                    <a:gd name="f458" fmla="*/ f365 1 6428"/>
                    <a:gd name="f459" fmla="*/ f366 1 4715"/>
                    <a:gd name="f460" fmla="*/ f367 1 6428"/>
                    <a:gd name="f461" fmla="*/ f368 1 4715"/>
                    <a:gd name="f462" fmla="*/ f369 1 6428"/>
                    <a:gd name="f463" fmla="*/ f370 1 4715"/>
                    <a:gd name="f464" fmla="*/ f371 1 6428"/>
                    <a:gd name="f465" fmla="*/ f372 1 4715"/>
                    <a:gd name="f466" fmla="*/ f373 1 6428"/>
                    <a:gd name="f467" fmla="*/ f374 1 4715"/>
                    <a:gd name="f468" fmla="*/ f375 1 6428"/>
                    <a:gd name="f469" fmla="*/ f376 1 4715"/>
                    <a:gd name="f470" fmla="*/ f377 1 6428"/>
                    <a:gd name="f471" fmla="*/ f378 1 4715"/>
                    <a:gd name="f472" fmla="*/ f379 1 6428"/>
                    <a:gd name="f473" fmla="*/ f380 1 6428"/>
                    <a:gd name="f474" fmla="*/ f381 1 4715"/>
                    <a:gd name="f475" fmla="*/ f382 1 4715"/>
                    <a:gd name="f476" fmla="*/ f383 1 6428"/>
                    <a:gd name="f477" fmla="*/ f384 1 4715"/>
                    <a:gd name="f478" fmla="*/ f385 1 6428"/>
                    <a:gd name="f479" fmla="*/ 0 1 f292"/>
                    <a:gd name="f480" fmla="*/ f6 1 f292"/>
                    <a:gd name="f481" fmla="*/ 0 1 f293"/>
                    <a:gd name="f482" fmla="*/ f7 1 f293"/>
                    <a:gd name="f483" fmla="+- f386 0 f1"/>
                    <a:gd name="f484" fmla="*/ f387 1 f292"/>
                    <a:gd name="f485" fmla="*/ f388 1 f293"/>
                    <a:gd name="f486" fmla="*/ f389 1 f292"/>
                    <a:gd name="f487" fmla="*/ f390 1 f293"/>
                    <a:gd name="f488" fmla="*/ f391 1 f292"/>
                    <a:gd name="f489" fmla="*/ f392 1 f293"/>
                    <a:gd name="f490" fmla="*/ f393 1 f292"/>
                    <a:gd name="f491" fmla="*/ f394 1 f293"/>
                    <a:gd name="f492" fmla="*/ f395 1 f292"/>
                    <a:gd name="f493" fmla="*/ f396 1 f293"/>
                    <a:gd name="f494" fmla="*/ f397 1 f292"/>
                    <a:gd name="f495" fmla="*/ f398 1 f293"/>
                    <a:gd name="f496" fmla="*/ f399 1 f292"/>
                    <a:gd name="f497" fmla="*/ f400 1 f293"/>
                    <a:gd name="f498" fmla="*/ f401 1 f292"/>
                    <a:gd name="f499" fmla="*/ f402 1 f293"/>
                    <a:gd name="f500" fmla="*/ f403 1 f292"/>
                    <a:gd name="f501" fmla="*/ f404 1 f293"/>
                    <a:gd name="f502" fmla="*/ f405 1 f292"/>
                    <a:gd name="f503" fmla="*/ f406 1 f293"/>
                    <a:gd name="f504" fmla="*/ f407 1 f292"/>
                    <a:gd name="f505" fmla="*/ f408 1 f293"/>
                    <a:gd name="f506" fmla="*/ f409 1 f292"/>
                    <a:gd name="f507" fmla="*/ f410 1 f293"/>
                    <a:gd name="f508" fmla="*/ f411 1 f292"/>
                    <a:gd name="f509" fmla="*/ f412 1 f293"/>
                    <a:gd name="f510" fmla="*/ f413 1 f292"/>
                    <a:gd name="f511" fmla="*/ f414 1 f293"/>
                    <a:gd name="f512" fmla="*/ f415 1 f293"/>
                    <a:gd name="f513" fmla="*/ f416 1 f292"/>
                    <a:gd name="f514" fmla="*/ f417 1 f293"/>
                    <a:gd name="f515" fmla="*/ f418 1 f292"/>
                    <a:gd name="f516" fmla="*/ f419 1 f293"/>
                    <a:gd name="f517" fmla="*/ f420 1 f292"/>
                    <a:gd name="f518" fmla="*/ f421 1 f293"/>
                    <a:gd name="f519" fmla="*/ f422 1 f292"/>
                    <a:gd name="f520" fmla="*/ f423 1 f293"/>
                    <a:gd name="f521" fmla="*/ f424 1 f292"/>
                    <a:gd name="f522" fmla="*/ f425 1 f293"/>
                    <a:gd name="f523" fmla="*/ f426 1 f293"/>
                    <a:gd name="f524" fmla="*/ f427 1 f292"/>
                    <a:gd name="f525" fmla="*/ f428 1 f293"/>
                    <a:gd name="f526" fmla="*/ f429 1 f292"/>
                    <a:gd name="f527" fmla="*/ f430 1 f293"/>
                    <a:gd name="f528" fmla="*/ f431 1 f292"/>
                    <a:gd name="f529" fmla="*/ f432 1 f293"/>
                    <a:gd name="f530" fmla="*/ f433 1 f292"/>
                    <a:gd name="f531" fmla="*/ f434 1 f293"/>
                    <a:gd name="f532" fmla="*/ f435 1 f292"/>
                    <a:gd name="f533" fmla="*/ f436 1 f293"/>
                    <a:gd name="f534" fmla="*/ f437 1 f292"/>
                    <a:gd name="f535" fmla="*/ f438 1 f293"/>
                    <a:gd name="f536" fmla="*/ f439 1 f292"/>
                    <a:gd name="f537" fmla="*/ f440 1 f293"/>
                    <a:gd name="f538" fmla="*/ f441 1 f292"/>
                    <a:gd name="f539" fmla="*/ f442 1 f293"/>
                    <a:gd name="f540" fmla="*/ f443 1 f292"/>
                    <a:gd name="f541" fmla="*/ f444 1 f293"/>
                    <a:gd name="f542" fmla="*/ f445 1 f292"/>
                    <a:gd name="f543" fmla="*/ f446 1 f293"/>
                    <a:gd name="f544" fmla="*/ f447 1 f292"/>
                    <a:gd name="f545" fmla="*/ f448 1 f293"/>
                    <a:gd name="f546" fmla="*/ f449 1 f292"/>
                    <a:gd name="f547" fmla="*/ f450 1 f293"/>
                    <a:gd name="f548" fmla="*/ f451 1 f292"/>
                    <a:gd name="f549" fmla="*/ f452 1 f293"/>
                    <a:gd name="f550" fmla="*/ f453 1 f292"/>
                    <a:gd name="f551" fmla="*/ f454 1 f293"/>
                    <a:gd name="f552" fmla="*/ f455 1 f292"/>
                    <a:gd name="f553" fmla="*/ f456 1 f293"/>
                    <a:gd name="f554" fmla="*/ f457 1 f292"/>
                    <a:gd name="f555" fmla="*/ f458 1 f293"/>
                    <a:gd name="f556" fmla="*/ f459 1 f292"/>
                    <a:gd name="f557" fmla="*/ f460 1 f293"/>
                    <a:gd name="f558" fmla="*/ f461 1 f292"/>
                    <a:gd name="f559" fmla="*/ f462 1 f293"/>
                    <a:gd name="f560" fmla="*/ f463 1 f292"/>
                    <a:gd name="f561" fmla="*/ f464 1 f293"/>
                    <a:gd name="f562" fmla="*/ f465 1 f292"/>
                    <a:gd name="f563" fmla="*/ f466 1 f293"/>
                    <a:gd name="f564" fmla="*/ f467 1 f292"/>
                    <a:gd name="f565" fmla="*/ f468 1 f293"/>
                    <a:gd name="f566" fmla="*/ f469 1 f292"/>
                    <a:gd name="f567" fmla="*/ f470 1 f293"/>
                    <a:gd name="f568" fmla="*/ f471 1 f292"/>
                    <a:gd name="f569" fmla="*/ f472 1 f293"/>
                    <a:gd name="f570" fmla="*/ f473 1 f293"/>
                    <a:gd name="f571" fmla="*/ f474 1 f292"/>
                    <a:gd name="f572" fmla="*/ f475 1 f292"/>
                    <a:gd name="f573" fmla="*/ f476 1 f293"/>
                    <a:gd name="f574" fmla="*/ f477 1 f292"/>
                    <a:gd name="f575" fmla="*/ f478 1 f293"/>
                    <a:gd name="f576" fmla="*/ f479 f287 1"/>
                    <a:gd name="f577" fmla="*/ f480 f287 1"/>
                    <a:gd name="f578" fmla="*/ f482 f288 1"/>
                    <a:gd name="f579" fmla="*/ f481 f288 1"/>
                    <a:gd name="f580" fmla="*/ f484 f287 1"/>
                    <a:gd name="f581" fmla="*/ f485 f288 1"/>
                    <a:gd name="f582" fmla="*/ f486 f287 1"/>
                    <a:gd name="f583" fmla="*/ f487 f288 1"/>
                    <a:gd name="f584" fmla="*/ f488 f287 1"/>
                    <a:gd name="f585" fmla="*/ f489 f288 1"/>
                    <a:gd name="f586" fmla="*/ f490 f287 1"/>
                    <a:gd name="f587" fmla="*/ f491 f288 1"/>
                    <a:gd name="f588" fmla="*/ f492 f287 1"/>
                    <a:gd name="f589" fmla="*/ f493 f288 1"/>
                    <a:gd name="f590" fmla="*/ f494 f287 1"/>
                    <a:gd name="f591" fmla="*/ f495 f288 1"/>
                    <a:gd name="f592" fmla="*/ f496 f287 1"/>
                    <a:gd name="f593" fmla="*/ f497 f288 1"/>
                    <a:gd name="f594" fmla="*/ f498 f287 1"/>
                    <a:gd name="f595" fmla="*/ f499 f288 1"/>
                    <a:gd name="f596" fmla="*/ f500 f287 1"/>
                    <a:gd name="f597" fmla="*/ f501 f288 1"/>
                    <a:gd name="f598" fmla="*/ f502 f287 1"/>
                    <a:gd name="f599" fmla="*/ f503 f288 1"/>
                    <a:gd name="f600" fmla="*/ f504 f287 1"/>
                    <a:gd name="f601" fmla="*/ f505 f288 1"/>
                    <a:gd name="f602" fmla="*/ f506 f287 1"/>
                    <a:gd name="f603" fmla="*/ f507 f288 1"/>
                    <a:gd name="f604" fmla="*/ f508 f287 1"/>
                    <a:gd name="f605" fmla="*/ f509 f288 1"/>
                    <a:gd name="f606" fmla="*/ f510 f287 1"/>
                    <a:gd name="f607" fmla="*/ f511 f288 1"/>
                    <a:gd name="f608" fmla="*/ f512 f288 1"/>
                    <a:gd name="f609" fmla="*/ f513 f287 1"/>
                    <a:gd name="f610" fmla="*/ f514 f288 1"/>
                    <a:gd name="f611" fmla="*/ f515 f287 1"/>
                    <a:gd name="f612" fmla="*/ f516 f288 1"/>
                    <a:gd name="f613" fmla="*/ f517 f287 1"/>
                    <a:gd name="f614" fmla="*/ f518 f288 1"/>
                    <a:gd name="f615" fmla="*/ f519 f287 1"/>
                    <a:gd name="f616" fmla="*/ f520 f288 1"/>
                    <a:gd name="f617" fmla="*/ f521 f287 1"/>
                    <a:gd name="f618" fmla="*/ f522 f288 1"/>
                    <a:gd name="f619" fmla="*/ f523 f288 1"/>
                    <a:gd name="f620" fmla="*/ f524 f287 1"/>
                    <a:gd name="f621" fmla="*/ f525 f288 1"/>
                    <a:gd name="f622" fmla="*/ f526 f287 1"/>
                    <a:gd name="f623" fmla="*/ f527 f288 1"/>
                    <a:gd name="f624" fmla="*/ f528 f287 1"/>
                    <a:gd name="f625" fmla="*/ f529 f288 1"/>
                    <a:gd name="f626" fmla="*/ f530 f287 1"/>
                    <a:gd name="f627" fmla="*/ f531 f288 1"/>
                    <a:gd name="f628" fmla="*/ f532 f287 1"/>
                    <a:gd name="f629" fmla="*/ f533 f288 1"/>
                    <a:gd name="f630" fmla="*/ f534 f287 1"/>
                    <a:gd name="f631" fmla="*/ f535 f288 1"/>
                    <a:gd name="f632" fmla="*/ f536 f287 1"/>
                    <a:gd name="f633" fmla="*/ f537 f288 1"/>
                    <a:gd name="f634" fmla="*/ f538 f287 1"/>
                    <a:gd name="f635" fmla="*/ f539 f288 1"/>
                    <a:gd name="f636" fmla="*/ f540 f287 1"/>
                    <a:gd name="f637" fmla="*/ f541 f288 1"/>
                    <a:gd name="f638" fmla="*/ f542 f287 1"/>
                    <a:gd name="f639" fmla="*/ f543 f288 1"/>
                    <a:gd name="f640" fmla="*/ f544 f287 1"/>
                    <a:gd name="f641" fmla="*/ f545 f288 1"/>
                    <a:gd name="f642" fmla="*/ f546 f287 1"/>
                    <a:gd name="f643" fmla="*/ f547 f288 1"/>
                    <a:gd name="f644" fmla="*/ f548 f287 1"/>
                    <a:gd name="f645" fmla="*/ f549 f288 1"/>
                    <a:gd name="f646" fmla="*/ f550 f287 1"/>
                    <a:gd name="f647" fmla="*/ f551 f288 1"/>
                    <a:gd name="f648" fmla="*/ f552 f287 1"/>
                    <a:gd name="f649" fmla="*/ f553 f288 1"/>
                    <a:gd name="f650" fmla="*/ f554 f287 1"/>
                    <a:gd name="f651" fmla="*/ f555 f288 1"/>
                    <a:gd name="f652" fmla="*/ f556 f287 1"/>
                    <a:gd name="f653" fmla="*/ f557 f288 1"/>
                    <a:gd name="f654" fmla="*/ f558 f287 1"/>
                    <a:gd name="f655" fmla="*/ f559 f288 1"/>
                    <a:gd name="f656" fmla="*/ f560 f287 1"/>
                    <a:gd name="f657" fmla="*/ f561 f288 1"/>
                    <a:gd name="f658" fmla="*/ f562 f287 1"/>
                    <a:gd name="f659" fmla="*/ f563 f288 1"/>
                    <a:gd name="f660" fmla="*/ f564 f287 1"/>
                    <a:gd name="f661" fmla="*/ f565 f288 1"/>
                    <a:gd name="f662" fmla="*/ f566 f287 1"/>
                    <a:gd name="f663" fmla="*/ f567 f288 1"/>
                    <a:gd name="f664" fmla="*/ f568 f287 1"/>
                    <a:gd name="f665" fmla="*/ f569 f288 1"/>
                    <a:gd name="f666" fmla="*/ f570 f288 1"/>
                    <a:gd name="f667" fmla="*/ f571 f287 1"/>
                    <a:gd name="f668" fmla="*/ f572 f287 1"/>
                    <a:gd name="f669" fmla="*/ f573 f288 1"/>
                    <a:gd name="f670" fmla="*/ f574 f287 1"/>
                    <a:gd name="f671" fmla="*/ f575 f288 1"/>
                  </a:gdLst>
                  <a:ahLst/>
                  <a:cxnLst>
                    <a:cxn ang="3cd4">
                      <a:pos x="hc" y="t"/>
                    </a:cxn>
                    <a:cxn ang="0">
                      <a:pos x="r" y="vc"/>
                    </a:cxn>
                    <a:cxn ang="cd4">
                      <a:pos x="hc" y="b"/>
                    </a:cxn>
                    <a:cxn ang="cd2">
                      <a:pos x="l" y="vc"/>
                    </a:cxn>
                    <a:cxn ang="f483">
                      <a:pos x="f580" y="f581"/>
                    </a:cxn>
                    <a:cxn ang="f483">
                      <a:pos x="f582" y="f583"/>
                    </a:cxn>
                    <a:cxn ang="f483">
                      <a:pos x="f584" y="f585"/>
                    </a:cxn>
                    <a:cxn ang="f483">
                      <a:pos x="f586" y="f587"/>
                    </a:cxn>
                    <a:cxn ang="f483">
                      <a:pos x="f588" y="f589"/>
                    </a:cxn>
                    <a:cxn ang="f483">
                      <a:pos x="f590" y="f591"/>
                    </a:cxn>
                    <a:cxn ang="f483">
                      <a:pos x="f592" y="f593"/>
                    </a:cxn>
                    <a:cxn ang="f483">
                      <a:pos x="f594" y="f595"/>
                    </a:cxn>
                    <a:cxn ang="f483">
                      <a:pos x="f596" y="f597"/>
                    </a:cxn>
                    <a:cxn ang="f483">
                      <a:pos x="f598" y="f599"/>
                    </a:cxn>
                    <a:cxn ang="f483">
                      <a:pos x="f600" y="f601"/>
                    </a:cxn>
                    <a:cxn ang="f483">
                      <a:pos x="f602" y="f603"/>
                    </a:cxn>
                    <a:cxn ang="f483">
                      <a:pos x="f604" y="f605"/>
                    </a:cxn>
                    <a:cxn ang="f483">
                      <a:pos x="f606" y="f607"/>
                    </a:cxn>
                    <a:cxn ang="f483">
                      <a:pos x="f600" y="f608"/>
                    </a:cxn>
                    <a:cxn ang="f483">
                      <a:pos x="f609" y="f610"/>
                    </a:cxn>
                    <a:cxn ang="f483">
                      <a:pos x="f611" y="f612"/>
                    </a:cxn>
                    <a:cxn ang="f483">
                      <a:pos x="f613" y="f614"/>
                    </a:cxn>
                    <a:cxn ang="f483">
                      <a:pos x="f615" y="f616"/>
                    </a:cxn>
                    <a:cxn ang="f483">
                      <a:pos x="f617" y="f618"/>
                    </a:cxn>
                    <a:cxn ang="f483">
                      <a:pos x="f588" y="f619"/>
                    </a:cxn>
                    <a:cxn ang="f483">
                      <a:pos x="f620" y="f621"/>
                    </a:cxn>
                    <a:cxn ang="f483">
                      <a:pos x="f622" y="f623"/>
                    </a:cxn>
                    <a:cxn ang="f483">
                      <a:pos x="f624" y="f625"/>
                    </a:cxn>
                    <a:cxn ang="f483">
                      <a:pos x="f626" y="f627"/>
                    </a:cxn>
                    <a:cxn ang="f483">
                      <a:pos x="f628" y="f629"/>
                    </a:cxn>
                    <a:cxn ang="f483">
                      <a:pos x="f630" y="f631"/>
                    </a:cxn>
                    <a:cxn ang="f483">
                      <a:pos x="f632" y="f633"/>
                    </a:cxn>
                    <a:cxn ang="f483">
                      <a:pos x="f634" y="f635"/>
                    </a:cxn>
                    <a:cxn ang="f483">
                      <a:pos x="f636" y="f637"/>
                    </a:cxn>
                    <a:cxn ang="f483">
                      <a:pos x="f638" y="f639"/>
                    </a:cxn>
                    <a:cxn ang="f483">
                      <a:pos x="f640" y="f641"/>
                    </a:cxn>
                    <a:cxn ang="f483">
                      <a:pos x="f642" y="f643"/>
                    </a:cxn>
                    <a:cxn ang="f483">
                      <a:pos x="f644" y="f645"/>
                    </a:cxn>
                    <a:cxn ang="f483">
                      <a:pos x="f646" y="f647"/>
                    </a:cxn>
                    <a:cxn ang="f483">
                      <a:pos x="f648" y="f649"/>
                    </a:cxn>
                    <a:cxn ang="f483">
                      <a:pos x="f650" y="f651"/>
                    </a:cxn>
                    <a:cxn ang="f483">
                      <a:pos x="f652" y="f653"/>
                    </a:cxn>
                    <a:cxn ang="f483">
                      <a:pos x="f654" y="f655"/>
                    </a:cxn>
                    <a:cxn ang="f483">
                      <a:pos x="f656" y="f657"/>
                    </a:cxn>
                    <a:cxn ang="f483">
                      <a:pos x="f658" y="f659"/>
                    </a:cxn>
                    <a:cxn ang="f483">
                      <a:pos x="f660" y="f661"/>
                    </a:cxn>
                    <a:cxn ang="f483">
                      <a:pos x="f662" y="f663"/>
                    </a:cxn>
                    <a:cxn ang="f483">
                      <a:pos x="f664" y="f665"/>
                    </a:cxn>
                    <a:cxn ang="f483">
                      <a:pos x="f654" y="f666"/>
                    </a:cxn>
                    <a:cxn ang="f483">
                      <a:pos x="f667" y="f583"/>
                    </a:cxn>
                    <a:cxn ang="f483">
                      <a:pos x="f668" y="f669"/>
                    </a:cxn>
                    <a:cxn ang="f483">
                      <a:pos x="f670" y="f671"/>
                    </a:cxn>
                  </a:cxnLst>
                  <a:rect l="f576" t="f579" r="f577" b="f578"/>
                  <a:pathLst>
                    <a:path w="4715" h="6428">
                      <a:moveTo>
                        <a:pt x="f8" y="f9"/>
                      </a:moveTo>
                      <a:cubicBezTo>
                        <a:pt x="f10" y="f9"/>
                        <a:pt x="f11" y="f12"/>
                        <a:pt x="f13" y="f14"/>
                      </a:cubicBezTo>
                      <a:lnTo>
                        <a:pt x="f13" y="f15"/>
                      </a:lnTo>
                      <a:cubicBezTo>
                        <a:pt x="f16" y="f17"/>
                        <a:pt x="f18" y="f19"/>
                        <a:pt x="f20" y="f21"/>
                      </a:cubicBezTo>
                      <a:lnTo>
                        <a:pt x="f20" y="f22"/>
                      </a:lnTo>
                      <a:lnTo>
                        <a:pt x="f23" y="f24"/>
                      </a:lnTo>
                      <a:lnTo>
                        <a:pt x="f25" y="f26"/>
                      </a:lnTo>
                      <a:lnTo>
                        <a:pt x="f27" y="f28"/>
                      </a:lnTo>
                      <a:lnTo>
                        <a:pt x="f29" y="f30"/>
                      </a:lnTo>
                      <a:lnTo>
                        <a:pt x="f31" y="f32"/>
                      </a:lnTo>
                      <a:lnTo>
                        <a:pt x="f33" y="f34"/>
                      </a:lnTo>
                      <a:lnTo>
                        <a:pt x="f35" y="f36"/>
                      </a:lnTo>
                      <a:lnTo>
                        <a:pt x="f37" y="f38"/>
                      </a:lnTo>
                      <a:lnTo>
                        <a:pt x="f39" y="f38"/>
                      </a:lnTo>
                      <a:cubicBezTo>
                        <a:pt x="f40" y="f41"/>
                        <a:pt x="f42" y="f43"/>
                        <a:pt x="f44" y="f45"/>
                      </a:cubicBezTo>
                      <a:lnTo>
                        <a:pt x="f46" y="f47"/>
                      </a:lnTo>
                      <a:cubicBezTo>
                        <a:pt x="f48" y="f49"/>
                        <a:pt x="f50" y="f51"/>
                        <a:pt x="f52" y="f53"/>
                      </a:cubicBezTo>
                      <a:cubicBezTo>
                        <a:pt x="f54" y="f55"/>
                        <a:pt x="f56" y="f57"/>
                        <a:pt x="f58" y="f59"/>
                      </a:cubicBezTo>
                      <a:cubicBezTo>
                        <a:pt x="f60" y="f61"/>
                        <a:pt x="f62" y="f63"/>
                        <a:pt x="f64" y="f65"/>
                      </a:cubicBezTo>
                      <a:cubicBezTo>
                        <a:pt x="f52" y="f66"/>
                        <a:pt x="f56" y="f67"/>
                        <a:pt x="f68" y="f69"/>
                      </a:cubicBezTo>
                      <a:lnTo>
                        <a:pt x="f50" y="f70"/>
                      </a:lnTo>
                      <a:lnTo>
                        <a:pt x="f39" y="f71"/>
                      </a:lnTo>
                      <a:lnTo>
                        <a:pt x="f40" y="f72"/>
                      </a:lnTo>
                      <a:lnTo>
                        <a:pt x="f73" y="f72"/>
                      </a:lnTo>
                      <a:cubicBezTo>
                        <a:pt x="f74" y="f75"/>
                        <a:pt x="f76" y="f77"/>
                        <a:pt x="f78" y="f79"/>
                      </a:cubicBezTo>
                      <a:cubicBezTo>
                        <a:pt x="f25" y="f79"/>
                        <a:pt x="f29" y="f79"/>
                        <a:pt x="f27" y="f80"/>
                      </a:cubicBezTo>
                      <a:cubicBezTo>
                        <a:pt x="f27" y="f81"/>
                        <a:pt x="f76" y="f82"/>
                        <a:pt x="f76" y="f83"/>
                      </a:cubicBezTo>
                      <a:cubicBezTo>
                        <a:pt x="f84" y="f85"/>
                        <a:pt x="f86" y="f87"/>
                        <a:pt x="f42" y="f88"/>
                      </a:cubicBezTo>
                      <a:cubicBezTo>
                        <a:pt x="f89" y="f90"/>
                        <a:pt x="f46" y="f91"/>
                        <a:pt x="f50" y="f92"/>
                      </a:cubicBezTo>
                      <a:cubicBezTo>
                        <a:pt x="f93" y="f94"/>
                        <a:pt x="f56" y="f95"/>
                        <a:pt x="f52" y="f95"/>
                      </a:cubicBezTo>
                      <a:lnTo>
                        <a:pt x="f96" y="f97"/>
                      </a:lnTo>
                      <a:cubicBezTo>
                        <a:pt x="f54" y="f97"/>
                        <a:pt x="f98" y="f99"/>
                        <a:pt x="f100" y="f101"/>
                      </a:cubicBezTo>
                      <a:cubicBezTo>
                        <a:pt x="f102" y="f103"/>
                        <a:pt x="f64" y="f104"/>
                        <a:pt x="f62" y="f105"/>
                      </a:cubicBezTo>
                      <a:lnTo>
                        <a:pt x="f60" y="f105"/>
                      </a:lnTo>
                      <a:cubicBezTo>
                        <a:pt x="f106" y="f107"/>
                        <a:pt x="f108" y="f109"/>
                        <a:pt x="f110" y="f111"/>
                      </a:cubicBezTo>
                      <a:cubicBezTo>
                        <a:pt x="f112" y="f113"/>
                        <a:pt x="f114" y="f115"/>
                        <a:pt x="f116" y="f117"/>
                      </a:cubicBezTo>
                      <a:cubicBezTo>
                        <a:pt x="f5" y="f118"/>
                        <a:pt x="f5" y="f119"/>
                        <a:pt x="f116" y="f120"/>
                      </a:cubicBezTo>
                      <a:cubicBezTo>
                        <a:pt x="f121" y="f122"/>
                        <a:pt x="f123" y="f124"/>
                        <a:pt x="f125" y="f126"/>
                      </a:cubicBezTo>
                      <a:cubicBezTo>
                        <a:pt x="f127" y="f128"/>
                        <a:pt x="f129" y="f130"/>
                        <a:pt x="f131" y="f132"/>
                      </a:cubicBezTo>
                      <a:cubicBezTo>
                        <a:pt x="f102" y="f133"/>
                        <a:pt x="f54" y="f134"/>
                        <a:pt x="f135" y="f136"/>
                      </a:cubicBezTo>
                      <a:cubicBezTo>
                        <a:pt x="f48" y="f137"/>
                        <a:pt x="f86" y="f138"/>
                        <a:pt x="f31" y="f139"/>
                      </a:cubicBezTo>
                      <a:lnTo>
                        <a:pt x="f84" y="f7"/>
                      </a:lnTo>
                      <a:cubicBezTo>
                        <a:pt x="f140" y="f141"/>
                        <a:pt x="f142" y="f141"/>
                        <a:pt x="f143" y="f141"/>
                      </a:cubicBezTo>
                      <a:lnTo>
                        <a:pt x="f144" y="f138"/>
                      </a:lnTo>
                      <a:cubicBezTo>
                        <a:pt x="f145" y="f146"/>
                        <a:pt x="f147" y="f137"/>
                        <a:pt x="f148" y="f146"/>
                      </a:cubicBezTo>
                      <a:cubicBezTo>
                        <a:pt x="f149" y="f150"/>
                        <a:pt x="f151" y="f152"/>
                        <a:pt x="f153" y="f152"/>
                      </a:cubicBezTo>
                      <a:lnTo>
                        <a:pt x="f154" y="f155"/>
                      </a:lnTo>
                      <a:cubicBezTo>
                        <a:pt x="f156" y="f157"/>
                        <a:pt x="f158" y="f157"/>
                        <a:pt x="f159" y="f160"/>
                      </a:cubicBezTo>
                      <a:lnTo>
                        <a:pt x="f159" y="f161"/>
                      </a:lnTo>
                      <a:cubicBezTo>
                        <a:pt x="f162" y="f128"/>
                        <a:pt x="f163" y="f164"/>
                        <a:pt x="f165" y="f166"/>
                      </a:cubicBezTo>
                      <a:lnTo>
                        <a:pt x="f167" y="f168"/>
                      </a:lnTo>
                      <a:lnTo>
                        <a:pt x="f169" y="f170"/>
                      </a:lnTo>
                      <a:lnTo>
                        <a:pt x="f171" y="f172"/>
                      </a:lnTo>
                      <a:cubicBezTo>
                        <a:pt x="f173" y="f174"/>
                        <a:pt x="f173" y="f175"/>
                        <a:pt x="f176" y="f177"/>
                      </a:cubicBezTo>
                      <a:lnTo>
                        <a:pt x="f6" y="f178"/>
                      </a:lnTo>
                      <a:cubicBezTo>
                        <a:pt x="f6" y="f179"/>
                        <a:pt x="f6" y="f180"/>
                        <a:pt x="f181" y="f182"/>
                      </a:cubicBezTo>
                      <a:lnTo>
                        <a:pt x="f183" y="f182"/>
                      </a:lnTo>
                      <a:cubicBezTo>
                        <a:pt x="f184" y="f118"/>
                        <a:pt x="f176" y="f185"/>
                        <a:pt x="f173" y="f186"/>
                      </a:cubicBezTo>
                      <a:cubicBezTo>
                        <a:pt x="f187" y="f188"/>
                        <a:pt x="f169" y="f189"/>
                        <a:pt x="f190" y="f191"/>
                      </a:cubicBezTo>
                      <a:lnTo>
                        <a:pt x="f192" y="f115"/>
                      </a:lnTo>
                      <a:cubicBezTo>
                        <a:pt x="f192" y="f193"/>
                        <a:pt x="f192" y="f194"/>
                        <a:pt x="f195" y="f196"/>
                      </a:cubicBezTo>
                      <a:lnTo>
                        <a:pt x="f197" y="f196"/>
                      </a:lnTo>
                      <a:cubicBezTo>
                        <a:pt x="f198" y="f111"/>
                        <a:pt x="f198" y="f199"/>
                        <a:pt x="f200" y="f201"/>
                      </a:cubicBezTo>
                      <a:lnTo>
                        <a:pt x="f202" y="f203"/>
                      </a:lnTo>
                      <a:cubicBezTo>
                        <a:pt x="f202" y="f204"/>
                        <a:pt x="f205" y="f206"/>
                        <a:pt x="f205" y="f104"/>
                      </a:cubicBezTo>
                      <a:cubicBezTo>
                        <a:pt x="f207" y="f208"/>
                        <a:pt x="f209" y="f210"/>
                        <a:pt x="f211" y="f212"/>
                      </a:cubicBezTo>
                      <a:cubicBezTo>
                        <a:pt x="f156" y="f213"/>
                        <a:pt x="f214" y="f85"/>
                        <a:pt x="f215" y="f216"/>
                      </a:cubicBezTo>
                      <a:lnTo>
                        <a:pt x="f217" y="f218"/>
                      </a:lnTo>
                      <a:lnTo>
                        <a:pt x="f219" y="f220"/>
                      </a:lnTo>
                      <a:lnTo>
                        <a:pt x="f221" y="f77"/>
                      </a:lnTo>
                      <a:cubicBezTo>
                        <a:pt x="f222" y="f223"/>
                        <a:pt x="f224" y="f225"/>
                        <a:pt x="f226" y="f227"/>
                      </a:cubicBezTo>
                      <a:cubicBezTo>
                        <a:pt x="f228" y="f229"/>
                        <a:pt x="f230" y="f231"/>
                        <a:pt x="f232" y="f71"/>
                      </a:cubicBezTo>
                      <a:lnTo>
                        <a:pt x="f233" y="f234"/>
                      </a:lnTo>
                      <a:lnTo>
                        <a:pt x="f215" y="f235"/>
                      </a:lnTo>
                      <a:lnTo>
                        <a:pt x="f236" y="f237"/>
                      </a:lnTo>
                      <a:lnTo>
                        <a:pt x="f238" y="f239"/>
                      </a:lnTo>
                      <a:lnTo>
                        <a:pt x="f240" y="f239"/>
                      </a:lnTo>
                      <a:cubicBezTo>
                        <a:pt x="f240" y="f67"/>
                        <a:pt x="f151" y="f241"/>
                        <a:pt x="f242" y="f243"/>
                      </a:cubicBezTo>
                      <a:lnTo>
                        <a:pt x="f244" y="f243"/>
                      </a:lnTo>
                      <a:cubicBezTo>
                        <a:pt x="f244" y="f245"/>
                        <a:pt x="f246" y="f247"/>
                        <a:pt x="f248" y="f63"/>
                      </a:cubicBezTo>
                      <a:lnTo>
                        <a:pt x="f249" y="f250"/>
                      </a:lnTo>
                      <a:cubicBezTo>
                        <a:pt x="f249" y="f251"/>
                        <a:pt x="f252" y="f253"/>
                        <a:pt x="f252" y="f254"/>
                      </a:cubicBezTo>
                      <a:cubicBezTo>
                        <a:pt x="f248" y="f255"/>
                        <a:pt x="f244" y="f256"/>
                        <a:pt x="f257" y="f258"/>
                      </a:cubicBezTo>
                      <a:lnTo>
                        <a:pt x="f151" y="f259"/>
                      </a:lnTo>
                      <a:cubicBezTo>
                        <a:pt x="f151" y="f260"/>
                        <a:pt x="f240" y="f43"/>
                        <a:pt x="f261" y="f262"/>
                      </a:cubicBezTo>
                      <a:lnTo>
                        <a:pt x="f236" y="f263"/>
                      </a:lnTo>
                      <a:cubicBezTo>
                        <a:pt x="f236" y="f41"/>
                        <a:pt x="f236" y="f264"/>
                        <a:pt x="f236" y="f265"/>
                      </a:cubicBezTo>
                      <a:cubicBezTo>
                        <a:pt x="f266" y="f34"/>
                        <a:pt x="f221" y="f267"/>
                        <a:pt x="f268" y="f269"/>
                      </a:cubicBezTo>
                      <a:cubicBezTo>
                        <a:pt x="f228" y="f270"/>
                        <a:pt x="f224" y="f22"/>
                        <a:pt x="f271" y="f21"/>
                      </a:cubicBezTo>
                      <a:cubicBezTo>
                        <a:pt x="f272" y="f21"/>
                        <a:pt x="f273" y="f274"/>
                        <a:pt x="f275" y="f274"/>
                      </a:cubicBezTo>
                      <a:lnTo>
                        <a:pt x="f276" y="f17"/>
                      </a:lnTo>
                      <a:cubicBezTo>
                        <a:pt x="f277" y="f278"/>
                        <a:pt x="f279" y="f15"/>
                        <a:pt x="f280" y="f15"/>
                      </a:cubicBezTo>
                      <a:lnTo>
                        <a:pt x="f281" y="f282"/>
                      </a:lnTo>
                      <a:cubicBezTo>
                        <a:pt x="f283" y="f284"/>
                        <a:pt x="f285" y="f9"/>
                        <a:pt x="f8" y="f9"/>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3" name="Google Shape;1581;p32">
                  <a:extLst>
                    <a:ext uri="{FF2B5EF4-FFF2-40B4-BE49-F238E27FC236}">
                      <a16:creationId xmlns:a16="http://schemas.microsoft.com/office/drawing/2014/main" id="{89AF45D8-E378-465A-BFAD-994465994AE2}"/>
                    </a:ext>
                  </a:extLst>
                </p:cNvPr>
                <p:cNvSpPr/>
                <p:nvPr/>
              </p:nvSpPr>
              <p:spPr>
                <a:xfrm>
                  <a:off x="11608115" y="1620792"/>
                  <a:ext cx="178472" cy="255492"/>
                </a:xfrm>
                <a:custGeom>
                  <a:avLst/>
                  <a:gdLst>
                    <a:gd name="f0" fmla="val 10800000"/>
                    <a:gd name="f1" fmla="val 5400000"/>
                    <a:gd name="f2" fmla="val 180"/>
                    <a:gd name="f3" fmla="val w"/>
                    <a:gd name="f4" fmla="val h"/>
                    <a:gd name="f5" fmla="val 0"/>
                    <a:gd name="f6" fmla="val 4775"/>
                    <a:gd name="f7" fmla="val 6420"/>
                    <a:gd name="f8" fmla="val 2001"/>
                    <a:gd name="f9" fmla="val 1846"/>
                    <a:gd name="f10" fmla="val 1691"/>
                    <a:gd name="f11" fmla="val 3"/>
                    <a:gd name="f12" fmla="val 1536"/>
                    <a:gd name="f13" fmla="val 9"/>
                    <a:gd name="f14" fmla="val 1572"/>
                    <a:gd name="f15" fmla="val 69"/>
                    <a:gd name="f16" fmla="val 1405"/>
                    <a:gd name="f17" fmla="val 104"/>
                    <a:gd name="f18" fmla="val 1262"/>
                    <a:gd name="f19" fmla="val 152"/>
                    <a:gd name="f20" fmla="val 1108"/>
                    <a:gd name="f21" fmla="val 188"/>
                    <a:gd name="f22" fmla="val 1132"/>
                    <a:gd name="f23" fmla="val 283"/>
                    <a:gd name="f24" fmla="val 1048"/>
                    <a:gd name="f25" fmla="val 259"/>
                    <a:gd name="f26" fmla="val 941"/>
                    <a:gd name="f27" fmla="val 331"/>
                    <a:gd name="f28" fmla="val 834"/>
                    <a:gd name="f29" fmla="val 402"/>
                    <a:gd name="f30" fmla="val 810"/>
                    <a:gd name="f31" fmla="val 533"/>
                    <a:gd name="f32" fmla="val 774"/>
                    <a:gd name="f33" fmla="val 715"/>
                    <a:gd name="f34" fmla="val 679"/>
                    <a:gd name="f35" fmla="val 545"/>
                    <a:gd name="f36" fmla="val 581"/>
                    <a:gd name="f37" fmla="val 676"/>
                    <a:gd name="f38" fmla="val 712"/>
                    <a:gd name="f39" fmla="val 560"/>
                    <a:gd name="f40" fmla="val 724"/>
                    <a:gd name="f41" fmla="val 572"/>
                    <a:gd name="f42" fmla="val 747"/>
                    <a:gd name="f43" fmla="val 584"/>
                    <a:gd name="f44" fmla="val 819"/>
                    <a:gd name="f45" fmla="val 843"/>
                    <a:gd name="f46" fmla="val 441"/>
                    <a:gd name="f47" fmla="val 1009"/>
                    <a:gd name="f48" fmla="val 405"/>
                    <a:gd name="f49" fmla="val 1224"/>
                    <a:gd name="f50" fmla="val 381"/>
                    <a:gd name="f51" fmla="val 1438"/>
                    <a:gd name="f52" fmla="val 370"/>
                    <a:gd name="f53" fmla="val 1426"/>
                    <a:gd name="f54" fmla="val 334"/>
                    <a:gd name="f55" fmla="val 1414"/>
                    <a:gd name="f56" fmla="val 322"/>
                    <a:gd name="f57" fmla="val 1652"/>
                    <a:gd name="f58" fmla="val 310"/>
                    <a:gd name="f59" fmla="val 1902"/>
                    <a:gd name="f60" fmla="val 2140"/>
                    <a:gd name="f61" fmla="val 2129"/>
                    <a:gd name="f62" fmla="val 393"/>
                    <a:gd name="f63" fmla="val 2117"/>
                    <a:gd name="f64" fmla="val 2188"/>
                    <a:gd name="f65" fmla="val 2343"/>
                    <a:gd name="f66" fmla="val 2426"/>
                    <a:gd name="f67" fmla="val 512"/>
                    <a:gd name="f68" fmla="val 2355"/>
                    <a:gd name="f69" fmla="val 465"/>
                    <a:gd name="f70" fmla="val 2498"/>
                    <a:gd name="f71" fmla="val 2533"/>
                    <a:gd name="f72" fmla="val 2617"/>
                    <a:gd name="f73" fmla="val 2664"/>
                    <a:gd name="f74" fmla="val 691"/>
                    <a:gd name="f75" fmla="val 655"/>
                    <a:gd name="f76" fmla="val 2771"/>
                    <a:gd name="f77" fmla="val 2736"/>
                    <a:gd name="f78" fmla="val 786"/>
                    <a:gd name="f79" fmla="val 2902"/>
                    <a:gd name="f80" fmla="val 3081"/>
                    <a:gd name="f81" fmla="val 727"/>
                    <a:gd name="f82" fmla="val 3236"/>
                    <a:gd name="f83" fmla="val 608"/>
                    <a:gd name="f84" fmla="val 3331"/>
                    <a:gd name="f85" fmla="val 3486"/>
                    <a:gd name="f86" fmla="val 3593"/>
                    <a:gd name="f87" fmla="val 500"/>
                    <a:gd name="f88" fmla="val 3724"/>
                    <a:gd name="f89" fmla="val 3795"/>
                    <a:gd name="f90" fmla="val 3914"/>
                    <a:gd name="f91" fmla="val 274"/>
                    <a:gd name="f92" fmla="val 4022"/>
                    <a:gd name="f93" fmla="val 203"/>
                    <a:gd name="f94" fmla="val 4141"/>
                    <a:gd name="f95" fmla="val 215"/>
                    <a:gd name="f96" fmla="val 4165"/>
                    <a:gd name="f97" fmla="val 227"/>
                    <a:gd name="f98" fmla="val 4200"/>
                    <a:gd name="f99" fmla="val 239"/>
                    <a:gd name="f100" fmla="val 4224"/>
                    <a:gd name="f101" fmla="val 4307"/>
                    <a:gd name="f102" fmla="val 143"/>
                    <a:gd name="f103" fmla="val 4462"/>
                    <a:gd name="f104" fmla="val 108"/>
                    <a:gd name="f105" fmla="val 4546"/>
                    <a:gd name="f106" fmla="val 96"/>
                    <a:gd name="f107" fmla="val 60"/>
                    <a:gd name="f108" fmla="val 4534"/>
                    <a:gd name="f109" fmla="val 48"/>
                    <a:gd name="f110" fmla="val 12"/>
                    <a:gd name="f111" fmla="val 5034"/>
                    <a:gd name="f112" fmla="val 5546"/>
                    <a:gd name="f113" fmla="val 6046"/>
                    <a:gd name="f114" fmla="val 155"/>
                    <a:gd name="f115" fmla="val 6081"/>
                    <a:gd name="f116" fmla="val 6153"/>
                    <a:gd name="f117" fmla="val 6189"/>
                    <a:gd name="f118" fmla="val 191"/>
                    <a:gd name="f119" fmla="val 6224"/>
                    <a:gd name="f120" fmla="val 298"/>
                    <a:gd name="f121" fmla="val 6296"/>
                    <a:gd name="f122" fmla="val 358"/>
                    <a:gd name="f123" fmla="val 6331"/>
                    <a:gd name="f124" fmla="val 453"/>
                    <a:gd name="f125" fmla="val 6320"/>
                    <a:gd name="f126" fmla="val 489"/>
                    <a:gd name="f127" fmla="val 6367"/>
                    <a:gd name="f128" fmla="val 6379"/>
                    <a:gd name="f129" fmla="val 681"/>
                    <a:gd name="f130" fmla="val 6412"/>
                    <a:gd name="f131" fmla="val 854"/>
                    <a:gd name="f132" fmla="val 6419"/>
                    <a:gd name="f133" fmla="val 1029"/>
                    <a:gd name="f134" fmla="val 1190"/>
                    <a:gd name="f135" fmla="val 1353"/>
                    <a:gd name="f136" fmla="val 6413"/>
                    <a:gd name="f137" fmla="val 1515"/>
                    <a:gd name="f138" fmla="val 1562"/>
                    <a:gd name="f139" fmla="val 1609"/>
                    <a:gd name="f140" fmla="val 1655"/>
                    <a:gd name="f141" fmla="val 6415"/>
                    <a:gd name="f142" fmla="val 6391"/>
                    <a:gd name="f143" fmla="val 6355"/>
                    <a:gd name="f144" fmla="val 1667"/>
                    <a:gd name="f145" fmla="val 6343"/>
                    <a:gd name="f146" fmla="val 2227"/>
                    <a:gd name="f147" fmla="val 2786"/>
                    <a:gd name="f148" fmla="val 3346"/>
                    <a:gd name="f149" fmla="val 6308"/>
                    <a:gd name="f150" fmla="val 3334"/>
                    <a:gd name="f151" fmla="val 6248"/>
                    <a:gd name="f152" fmla="val 3537"/>
                    <a:gd name="f153" fmla="val 6236"/>
                    <a:gd name="f154" fmla="val 3751"/>
                    <a:gd name="f155" fmla="val 3965"/>
                    <a:gd name="f156" fmla="val 6212"/>
                    <a:gd name="f157" fmla="val 3953"/>
                    <a:gd name="f158" fmla="val 4084"/>
                    <a:gd name="f159" fmla="val 6129"/>
                    <a:gd name="f160" fmla="val 4263"/>
                    <a:gd name="f161" fmla="val 6177"/>
                    <a:gd name="f162" fmla="val 4346"/>
                    <a:gd name="f163" fmla="val 6034"/>
                    <a:gd name="f164" fmla="val 4370"/>
                    <a:gd name="f165" fmla="val 4418"/>
                    <a:gd name="f166" fmla="val 4453"/>
                    <a:gd name="f167" fmla="val 5784"/>
                    <a:gd name="f168" fmla="val 4691"/>
                    <a:gd name="f169" fmla="val 5331"/>
                    <a:gd name="f170" fmla="val 4561"/>
                    <a:gd name="f171" fmla="val 4986"/>
                    <a:gd name="f172" fmla="val 4501"/>
                    <a:gd name="f173" fmla="val 4489"/>
                    <a:gd name="f174" fmla="val 4891"/>
                    <a:gd name="f175" fmla="val 4796"/>
                    <a:gd name="f176" fmla="val 4700"/>
                    <a:gd name="f177" fmla="val 4712"/>
                    <a:gd name="f178" fmla="val 4406"/>
                    <a:gd name="f179" fmla="val 4617"/>
                    <a:gd name="f180" fmla="val 4394"/>
                    <a:gd name="f181" fmla="val 4438"/>
                    <a:gd name="f182" fmla="val 4355"/>
                    <a:gd name="f183" fmla="val 4322"/>
                    <a:gd name="f184" fmla="val 4343"/>
                    <a:gd name="f185" fmla="val 4310"/>
                    <a:gd name="f186" fmla="val 4239"/>
                    <a:gd name="f187" fmla="val 4081"/>
                    <a:gd name="f188" fmla="val 4168"/>
                    <a:gd name="f189" fmla="val 3962"/>
                    <a:gd name="f190" fmla="val 4072"/>
                    <a:gd name="f191" fmla="val 3784"/>
                    <a:gd name="f192" fmla="val 3941"/>
                    <a:gd name="f193" fmla="val 3641"/>
                    <a:gd name="f194" fmla="val 3846"/>
                    <a:gd name="f195" fmla="val 3763"/>
                    <a:gd name="f196" fmla="val 3474"/>
                    <a:gd name="f197" fmla="val 3787"/>
                    <a:gd name="f198" fmla="val 3379"/>
                    <a:gd name="f199" fmla="val 3691"/>
                    <a:gd name="f200" fmla="val 3679"/>
                    <a:gd name="f201" fmla="val 3283"/>
                    <a:gd name="f202" fmla="val 3596"/>
                    <a:gd name="f203" fmla="val 3295"/>
                    <a:gd name="f204" fmla="val 3608"/>
                    <a:gd name="f205" fmla="val 3188"/>
                    <a:gd name="f206" fmla="val 3525"/>
                    <a:gd name="f207" fmla="val 3212"/>
                    <a:gd name="f208" fmla="val 3501"/>
                    <a:gd name="f209" fmla="val 3117"/>
                    <a:gd name="f210" fmla="val 3406"/>
                    <a:gd name="f211" fmla="val 3105"/>
                    <a:gd name="f212" fmla="val 3418"/>
                    <a:gd name="f213" fmla="val 3033"/>
                    <a:gd name="f214" fmla="val 3263"/>
                    <a:gd name="f215" fmla="val 3022"/>
                    <a:gd name="f216" fmla="val 3203"/>
                    <a:gd name="f217" fmla="val 2855"/>
                    <a:gd name="f218" fmla="val 3060"/>
                    <a:gd name="f219" fmla="val 2831"/>
                    <a:gd name="f220" fmla="val 3072"/>
                    <a:gd name="f221" fmla="val 2676"/>
                    <a:gd name="f222" fmla="val 3076"/>
                    <a:gd name="f223" fmla="val 3080"/>
                    <a:gd name="f224" fmla="val 2677"/>
                    <a:gd name="f225" fmla="val 3084"/>
                    <a:gd name="f226" fmla="val 3207"/>
                    <a:gd name="f227" fmla="val 2378"/>
                    <a:gd name="f228" fmla="val 2367"/>
                    <a:gd name="f229" fmla="val 2224"/>
                    <a:gd name="f230" fmla="val 3489"/>
                    <a:gd name="f231" fmla="val 1843"/>
                    <a:gd name="f232" fmla="val 3620"/>
                    <a:gd name="f233" fmla="val 1450"/>
                    <a:gd name="f234" fmla="val 3584"/>
                    <a:gd name="f235" fmla="val 1057"/>
                    <a:gd name="f236" fmla="val 3477"/>
                    <a:gd name="f237" fmla="val 1105"/>
                    <a:gd name="f238" fmla="val 1069"/>
                    <a:gd name="f239" fmla="val 997"/>
                    <a:gd name="f240" fmla="val 974"/>
                    <a:gd name="f241" fmla="val 3453"/>
                    <a:gd name="f242" fmla="val 3370"/>
                    <a:gd name="f243" fmla="val 736"/>
                    <a:gd name="f244" fmla="val 3322"/>
                    <a:gd name="f245" fmla="val 616"/>
                    <a:gd name="f246" fmla="val 3275"/>
                    <a:gd name="f247" fmla="val 628"/>
                    <a:gd name="f248" fmla="val 497"/>
                    <a:gd name="f249" fmla="val 3108"/>
                    <a:gd name="f250" fmla="val 390"/>
                    <a:gd name="f251" fmla="val 2965"/>
                    <a:gd name="f252" fmla="val 319"/>
                    <a:gd name="f253" fmla="val 2977"/>
                    <a:gd name="f254" fmla="val 247"/>
                    <a:gd name="f255" fmla="val 2941"/>
                    <a:gd name="f256" fmla="val 2870"/>
                    <a:gd name="f257" fmla="val 2834"/>
                    <a:gd name="f258" fmla="val 271"/>
                    <a:gd name="f259" fmla="val 2810"/>
                    <a:gd name="f260" fmla="val 57"/>
                    <a:gd name="f261" fmla="val 2572"/>
                    <a:gd name="f262" fmla="val 2429"/>
                    <a:gd name="f263" fmla="val 81"/>
                    <a:gd name="f264" fmla="val 2453"/>
                    <a:gd name="f265" fmla="val 33"/>
                    <a:gd name="f266" fmla="val 2465"/>
                    <a:gd name="f267" fmla="val 2310"/>
                    <a:gd name="f268" fmla="val 2155"/>
                    <a:gd name="f269" fmla="+- 0 0 -90"/>
                    <a:gd name="f270" fmla="*/ f3 1 4775"/>
                    <a:gd name="f271" fmla="*/ f4 1 6420"/>
                    <a:gd name="f272" fmla="+- f7 0 f5"/>
                    <a:gd name="f273" fmla="+- f6 0 f5"/>
                    <a:gd name="f274" fmla="*/ f269 f0 1"/>
                    <a:gd name="f275" fmla="*/ f273 1 4775"/>
                    <a:gd name="f276" fmla="*/ f272 1 6420"/>
                    <a:gd name="f277" fmla="*/ 13218606 f273 1"/>
                    <a:gd name="f278" fmla="*/ 77277 f272 1"/>
                    <a:gd name="f279" fmla="*/ 9535273 f273 1"/>
                    <a:gd name="f280" fmla="*/ 1618049 f272 1"/>
                    <a:gd name="f281" fmla="*/ 9018737 f273 1"/>
                    <a:gd name="f282" fmla="*/ 2229054 f272 1"/>
                    <a:gd name="f283" fmla="*/ 5843127 f273 1"/>
                    <a:gd name="f284" fmla="*/ 4689939 f272 1"/>
                    <a:gd name="f285" fmla="*/ 4819298 f273 1"/>
                    <a:gd name="f286" fmla="*/ 6230711 f272 1"/>
                    <a:gd name="f287" fmla="*/ 3278933 f273 1"/>
                    <a:gd name="f288" fmla="*/ 12374902 f272 1"/>
                    <a:gd name="f289" fmla="*/ 2667907 f273 1"/>
                    <a:gd name="f290" fmla="*/ 18416200 f272 1"/>
                    <a:gd name="f291" fmla="*/ 3485130 f273 1"/>
                    <a:gd name="f292" fmla="*/ 20877496 f272 1"/>
                    <a:gd name="f293" fmla="*/ 4406066 f273 1"/>
                    <a:gd name="f294" fmla="*/ 20266470 f272 1"/>
                    <a:gd name="f295" fmla="*/ 5025904 f273 1"/>
                    <a:gd name="f296" fmla="*/ 21496903 f272 1"/>
                    <a:gd name="f297" fmla="*/ 5946430 f273 1"/>
                    <a:gd name="f298" fmla="*/ 22925560 f272 1"/>
                    <a:gd name="f299" fmla="*/ 5636931 f273 1"/>
                    <a:gd name="f300" fmla="*/ 23846494 f272 1"/>
                    <a:gd name="f301" fmla="*/ 6660760 f273 1"/>
                    <a:gd name="f302" fmla="*/ 23545397 f272 1"/>
                    <a:gd name="f303" fmla="*/ 4001665 f273 1"/>
                    <a:gd name="f304" fmla="*/ 30920431 f272 1"/>
                    <a:gd name="f305" fmla="*/ 32047561 f272 1"/>
                    <a:gd name="f306" fmla="*/ 1746971 f273 1"/>
                    <a:gd name="f307" fmla="*/ 35636416 f272 1"/>
                    <a:gd name="f308" fmla="*/ 929338 f273 1"/>
                    <a:gd name="f309" fmla="*/ 39121518 f272 1"/>
                    <a:gd name="f310" fmla="*/ 413233 f273 1"/>
                    <a:gd name="f311" fmla="*/ 52030168 f272 1"/>
                    <a:gd name="f312" fmla="*/ 1230435 f273 1"/>
                    <a:gd name="f313" fmla="*/ 53260601 f272 1"/>
                    <a:gd name="f314" fmla="*/ 3795039 f273 1"/>
                    <a:gd name="f315" fmla="*/ 54181535 f272 1"/>
                    <a:gd name="f316" fmla="*/ 8855391 f273 1"/>
                    <a:gd name="f317" fmla="*/ 55240220 f272 1"/>
                    <a:gd name="f318" fmla="*/ 14242435 f273 1"/>
                    <a:gd name="f319" fmla="*/ 55205772 f272 1"/>
                    <a:gd name="f320" fmla="*/ 28794800 f273 1"/>
                    <a:gd name="f321" fmla="*/ 54284838 f272 1"/>
                    <a:gd name="f322" fmla="*/ 34121802 f273 1"/>
                    <a:gd name="f323" fmla="*/ 53458805 f272 1"/>
                    <a:gd name="f324" fmla="*/ 37400735 f273 1"/>
                    <a:gd name="f325" fmla="*/ 51926845 f272 1"/>
                    <a:gd name="f326" fmla="*/ 39251030 f273 1"/>
                    <a:gd name="f327" fmla="*/ 42908147 f272 1"/>
                    <a:gd name="f328" fmla="*/ 38631191 f273 1"/>
                    <a:gd name="f329" fmla="*/ 40446852 f272 1"/>
                    <a:gd name="f330" fmla="*/ 37813558 f273 1"/>
                    <a:gd name="f331" fmla="*/ 37477854 f272 1"/>
                    <a:gd name="f332" fmla="*/ 35868773 f273 1"/>
                    <a:gd name="f333" fmla="*/ 34095624 f272 1"/>
                    <a:gd name="f334" fmla="*/ 32383663 f273 1"/>
                    <a:gd name="f335" fmla="*/ 29896194 f272 1"/>
                    <a:gd name="f336" fmla="*/ 31763825 f273 1"/>
                    <a:gd name="f337" fmla="*/ 29078563 f272 1"/>
                    <a:gd name="f338" fmla="*/ 30946192 f273 1"/>
                    <a:gd name="f339" fmla="*/ 28355853 f272 1"/>
                    <a:gd name="f340" fmla="*/ 30335165 f273 1"/>
                    <a:gd name="f341" fmla="*/ 27641525 f272 1"/>
                    <a:gd name="f342" fmla="*/ 29311336 f273 1"/>
                    <a:gd name="f343" fmla="*/ 26720591 f272 1"/>
                    <a:gd name="f344" fmla="*/ 26333500 f273 1"/>
                    <a:gd name="f345" fmla="*/ 24362598 f272 1"/>
                    <a:gd name="f346" fmla="*/ 26540126 f273 1"/>
                    <a:gd name="f347" fmla="*/ 23037264 f272 1"/>
                    <a:gd name="f348" fmla="*/ 19138931 f272 1"/>
                    <a:gd name="f349" fmla="*/ 30842868 f273 1"/>
                    <a:gd name="f350" fmla="*/ 9096406 f272 1"/>
                    <a:gd name="f351" fmla="*/ 29922363 f273 1"/>
                    <a:gd name="f352" fmla="*/ 9509207 f272 1"/>
                    <a:gd name="f353" fmla="*/ 29715736 f273 1"/>
                    <a:gd name="f354" fmla="*/ 8382077 f272 1"/>
                    <a:gd name="f355" fmla="*/ 28183794 f273 1"/>
                    <a:gd name="f356" fmla="*/ 5404247 f272 1"/>
                    <a:gd name="f357" fmla="*/ 25619170 f273 1"/>
                    <a:gd name="f358" fmla="*/ 2125751 f272 1"/>
                    <a:gd name="f359" fmla="*/ 20903195 f273 1"/>
                    <a:gd name="f360" fmla="*/ 697115 f272 1"/>
                    <a:gd name="f361" fmla="*/ 17220272 f273 1"/>
                    <a:gd name="f362" fmla="*/ 0 f272 1"/>
                    <a:gd name="f363" fmla="*/ f274 1 f2"/>
                    <a:gd name="f364" fmla="*/ f277 1 4775"/>
                    <a:gd name="f365" fmla="*/ f278 1 6420"/>
                    <a:gd name="f366" fmla="*/ f279 1 4775"/>
                    <a:gd name="f367" fmla="*/ f280 1 6420"/>
                    <a:gd name="f368" fmla="*/ f281 1 4775"/>
                    <a:gd name="f369" fmla="*/ f282 1 6420"/>
                    <a:gd name="f370" fmla="*/ f283 1 4775"/>
                    <a:gd name="f371" fmla="*/ f284 1 6420"/>
                    <a:gd name="f372" fmla="*/ f285 1 4775"/>
                    <a:gd name="f373" fmla="*/ f286 1 6420"/>
                    <a:gd name="f374" fmla="*/ f287 1 4775"/>
                    <a:gd name="f375" fmla="*/ f288 1 6420"/>
                    <a:gd name="f376" fmla="*/ f289 1 4775"/>
                    <a:gd name="f377" fmla="*/ f290 1 6420"/>
                    <a:gd name="f378" fmla="*/ f291 1 4775"/>
                    <a:gd name="f379" fmla="*/ f292 1 6420"/>
                    <a:gd name="f380" fmla="*/ f293 1 4775"/>
                    <a:gd name="f381" fmla="*/ f294 1 6420"/>
                    <a:gd name="f382" fmla="*/ f295 1 4775"/>
                    <a:gd name="f383" fmla="*/ f296 1 6420"/>
                    <a:gd name="f384" fmla="*/ f297 1 4775"/>
                    <a:gd name="f385" fmla="*/ f298 1 6420"/>
                    <a:gd name="f386" fmla="*/ f299 1 4775"/>
                    <a:gd name="f387" fmla="*/ f300 1 6420"/>
                    <a:gd name="f388" fmla="*/ f301 1 4775"/>
                    <a:gd name="f389" fmla="*/ f302 1 6420"/>
                    <a:gd name="f390" fmla="*/ f303 1 4775"/>
                    <a:gd name="f391" fmla="*/ f304 1 6420"/>
                    <a:gd name="f392" fmla="*/ f305 1 6420"/>
                    <a:gd name="f393" fmla="*/ f306 1 4775"/>
                    <a:gd name="f394" fmla="*/ f307 1 6420"/>
                    <a:gd name="f395" fmla="*/ f308 1 4775"/>
                    <a:gd name="f396" fmla="*/ f309 1 6420"/>
                    <a:gd name="f397" fmla="*/ f310 1 4775"/>
                    <a:gd name="f398" fmla="*/ f311 1 6420"/>
                    <a:gd name="f399" fmla="*/ f312 1 4775"/>
                    <a:gd name="f400" fmla="*/ f313 1 6420"/>
                    <a:gd name="f401" fmla="*/ f314 1 4775"/>
                    <a:gd name="f402" fmla="*/ f315 1 6420"/>
                    <a:gd name="f403" fmla="*/ f316 1 4775"/>
                    <a:gd name="f404" fmla="*/ f317 1 6420"/>
                    <a:gd name="f405" fmla="*/ f318 1 4775"/>
                    <a:gd name="f406" fmla="*/ f319 1 6420"/>
                    <a:gd name="f407" fmla="*/ f320 1 4775"/>
                    <a:gd name="f408" fmla="*/ f321 1 6420"/>
                    <a:gd name="f409" fmla="*/ f322 1 4775"/>
                    <a:gd name="f410" fmla="*/ f323 1 6420"/>
                    <a:gd name="f411" fmla="*/ f324 1 4775"/>
                    <a:gd name="f412" fmla="*/ f325 1 6420"/>
                    <a:gd name="f413" fmla="*/ f326 1 4775"/>
                    <a:gd name="f414" fmla="*/ f327 1 6420"/>
                    <a:gd name="f415" fmla="*/ f328 1 4775"/>
                    <a:gd name="f416" fmla="*/ f329 1 6420"/>
                    <a:gd name="f417" fmla="*/ f330 1 4775"/>
                    <a:gd name="f418" fmla="*/ f331 1 6420"/>
                    <a:gd name="f419" fmla="*/ f332 1 4775"/>
                    <a:gd name="f420" fmla="*/ f333 1 6420"/>
                    <a:gd name="f421" fmla="*/ f334 1 4775"/>
                    <a:gd name="f422" fmla="*/ f335 1 6420"/>
                    <a:gd name="f423" fmla="*/ f336 1 4775"/>
                    <a:gd name="f424" fmla="*/ f337 1 6420"/>
                    <a:gd name="f425" fmla="*/ f338 1 4775"/>
                    <a:gd name="f426" fmla="*/ f339 1 6420"/>
                    <a:gd name="f427" fmla="*/ f340 1 4775"/>
                    <a:gd name="f428" fmla="*/ f341 1 6420"/>
                    <a:gd name="f429" fmla="*/ f342 1 4775"/>
                    <a:gd name="f430" fmla="*/ f343 1 6420"/>
                    <a:gd name="f431" fmla="*/ f344 1 4775"/>
                    <a:gd name="f432" fmla="*/ f345 1 6420"/>
                    <a:gd name="f433" fmla="*/ f346 1 4775"/>
                    <a:gd name="f434" fmla="*/ f347 1 6420"/>
                    <a:gd name="f435" fmla="*/ f348 1 6420"/>
                    <a:gd name="f436" fmla="*/ f349 1 4775"/>
                    <a:gd name="f437" fmla="*/ f350 1 6420"/>
                    <a:gd name="f438" fmla="*/ f351 1 4775"/>
                    <a:gd name="f439" fmla="*/ f352 1 6420"/>
                    <a:gd name="f440" fmla="*/ f353 1 4775"/>
                    <a:gd name="f441" fmla="*/ f354 1 6420"/>
                    <a:gd name="f442" fmla="*/ f355 1 4775"/>
                    <a:gd name="f443" fmla="*/ f356 1 6420"/>
                    <a:gd name="f444" fmla="*/ f357 1 4775"/>
                    <a:gd name="f445" fmla="*/ f358 1 6420"/>
                    <a:gd name="f446" fmla="*/ f359 1 4775"/>
                    <a:gd name="f447" fmla="*/ f360 1 6420"/>
                    <a:gd name="f448" fmla="*/ f361 1 4775"/>
                    <a:gd name="f449" fmla="*/ f362 1 6420"/>
                    <a:gd name="f450" fmla="*/ 0 1 f275"/>
                    <a:gd name="f451" fmla="*/ f6 1 f275"/>
                    <a:gd name="f452" fmla="*/ 0 1 f276"/>
                    <a:gd name="f453" fmla="*/ f7 1 f276"/>
                    <a:gd name="f454" fmla="+- f363 0 f1"/>
                    <a:gd name="f455" fmla="*/ f364 1 f275"/>
                    <a:gd name="f456" fmla="*/ f365 1 f276"/>
                    <a:gd name="f457" fmla="*/ f366 1 f275"/>
                    <a:gd name="f458" fmla="*/ f367 1 f276"/>
                    <a:gd name="f459" fmla="*/ f368 1 f275"/>
                    <a:gd name="f460" fmla="*/ f369 1 f276"/>
                    <a:gd name="f461" fmla="*/ f370 1 f275"/>
                    <a:gd name="f462" fmla="*/ f371 1 f276"/>
                    <a:gd name="f463" fmla="*/ f372 1 f275"/>
                    <a:gd name="f464" fmla="*/ f373 1 f276"/>
                    <a:gd name="f465" fmla="*/ f374 1 f275"/>
                    <a:gd name="f466" fmla="*/ f375 1 f276"/>
                    <a:gd name="f467" fmla="*/ f376 1 f275"/>
                    <a:gd name="f468" fmla="*/ f377 1 f276"/>
                    <a:gd name="f469" fmla="*/ f378 1 f275"/>
                    <a:gd name="f470" fmla="*/ f379 1 f276"/>
                    <a:gd name="f471" fmla="*/ f380 1 f275"/>
                    <a:gd name="f472" fmla="*/ f381 1 f276"/>
                    <a:gd name="f473" fmla="*/ f382 1 f275"/>
                    <a:gd name="f474" fmla="*/ f383 1 f276"/>
                    <a:gd name="f475" fmla="*/ f384 1 f275"/>
                    <a:gd name="f476" fmla="*/ f385 1 f276"/>
                    <a:gd name="f477" fmla="*/ f386 1 f275"/>
                    <a:gd name="f478" fmla="*/ f387 1 f276"/>
                    <a:gd name="f479" fmla="*/ f388 1 f275"/>
                    <a:gd name="f480" fmla="*/ f389 1 f276"/>
                    <a:gd name="f481" fmla="*/ f390 1 f275"/>
                    <a:gd name="f482" fmla="*/ f391 1 f276"/>
                    <a:gd name="f483" fmla="*/ f392 1 f276"/>
                    <a:gd name="f484" fmla="*/ f393 1 f275"/>
                    <a:gd name="f485" fmla="*/ f394 1 f276"/>
                    <a:gd name="f486" fmla="*/ f395 1 f275"/>
                    <a:gd name="f487" fmla="*/ f396 1 f276"/>
                    <a:gd name="f488" fmla="*/ f397 1 f275"/>
                    <a:gd name="f489" fmla="*/ f398 1 f276"/>
                    <a:gd name="f490" fmla="*/ f399 1 f275"/>
                    <a:gd name="f491" fmla="*/ f400 1 f276"/>
                    <a:gd name="f492" fmla="*/ f401 1 f275"/>
                    <a:gd name="f493" fmla="*/ f402 1 f276"/>
                    <a:gd name="f494" fmla="*/ f403 1 f275"/>
                    <a:gd name="f495" fmla="*/ f404 1 f276"/>
                    <a:gd name="f496" fmla="*/ f405 1 f275"/>
                    <a:gd name="f497" fmla="*/ f406 1 f276"/>
                    <a:gd name="f498" fmla="*/ f407 1 f275"/>
                    <a:gd name="f499" fmla="*/ f408 1 f276"/>
                    <a:gd name="f500" fmla="*/ f409 1 f275"/>
                    <a:gd name="f501" fmla="*/ f410 1 f276"/>
                    <a:gd name="f502" fmla="*/ f411 1 f275"/>
                    <a:gd name="f503" fmla="*/ f412 1 f276"/>
                    <a:gd name="f504" fmla="*/ f413 1 f275"/>
                    <a:gd name="f505" fmla="*/ f414 1 f276"/>
                    <a:gd name="f506" fmla="*/ f415 1 f275"/>
                    <a:gd name="f507" fmla="*/ f416 1 f276"/>
                    <a:gd name="f508" fmla="*/ f417 1 f275"/>
                    <a:gd name="f509" fmla="*/ f418 1 f276"/>
                    <a:gd name="f510" fmla="*/ f419 1 f275"/>
                    <a:gd name="f511" fmla="*/ f420 1 f276"/>
                    <a:gd name="f512" fmla="*/ f421 1 f275"/>
                    <a:gd name="f513" fmla="*/ f422 1 f276"/>
                    <a:gd name="f514" fmla="*/ f423 1 f275"/>
                    <a:gd name="f515" fmla="*/ f424 1 f276"/>
                    <a:gd name="f516" fmla="*/ f425 1 f275"/>
                    <a:gd name="f517" fmla="*/ f426 1 f276"/>
                    <a:gd name="f518" fmla="*/ f427 1 f275"/>
                    <a:gd name="f519" fmla="*/ f428 1 f276"/>
                    <a:gd name="f520" fmla="*/ f429 1 f275"/>
                    <a:gd name="f521" fmla="*/ f430 1 f276"/>
                    <a:gd name="f522" fmla="*/ f431 1 f275"/>
                    <a:gd name="f523" fmla="*/ f432 1 f276"/>
                    <a:gd name="f524" fmla="*/ f433 1 f275"/>
                    <a:gd name="f525" fmla="*/ f434 1 f276"/>
                    <a:gd name="f526" fmla="*/ f435 1 f276"/>
                    <a:gd name="f527" fmla="*/ f436 1 f275"/>
                    <a:gd name="f528" fmla="*/ f437 1 f276"/>
                    <a:gd name="f529" fmla="*/ f438 1 f275"/>
                    <a:gd name="f530" fmla="*/ f439 1 f276"/>
                    <a:gd name="f531" fmla="*/ f440 1 f275"/>
                    <a:gd name="f532" fmla="*/ f441 1 f276"/>
                    <a:gd name="f533" fmla="*/ f442 1 f275"/>
                    <a:gd name="f534" fmla="*/ f443 1 f276"/>
                    <a:gd name="f535" fmla="*/ f444 1 f275"/>
                    <a:gd name="f536" fmla="*/ f445 1 f276"/>
                    <a:gd name="f537" fmla="*/ f446 1 f275"/>
                    <a:gd name="f538" fmla="*/ f447 1 f276"/>
                    <a:gd name="f539" fmla="*/ f448 1 f275"/>
                    <a:gd name="f540" fmla="*/ f449 1 f276"/>
                    <a:gd name="f541" fmla="*/ f450 f270 1"/>
                    <a:gd name="f542" fmla="*/ f451 f270 1"/>
                    <a:gd name="f543" fmla="*/ f453 f271 1"/>
                    <a:gd name="f544" fmla="*/ f452 f271 1"/>
                    <a:gd name="f545" fmla="*/ f455 f270 1"/>
                    <a:gd name="f546" fmla="*/ f456 f271 1"/>
                    <a:gd name="f547" fmla="*/ f457 f270 1"/>
                    <a:gd name="f548" fmla="*/ f458 f271 1"/>
                    <a:gd name="f549" fmla="*/ f459 f270 1"/>
                    <a:gd name="f550" fmla="*/ f460 f271 1"/>
                    <a:gd name="f551" fmla="*/ f461 f270 1"/>
                    <a:gd name="f552" fmla="*/ f462 f271 1"/>
                    <a:gd name="f553" fmla="*/ f463 f270 1"/>
                    <a:gd name="f554" fmla="*/ f464 f271 1"/>
                    <a:gd name="f555" fmla="*/ f465 f270 1"/>
                    <a:gd name="f556" fmla="*/ f466 f271 1"/>
                    <a:gd name="f557" fmla="*/ f467 f270 1"/>
                    <a:gd name="f558" fmla="*/ f468 f271 1"/>
                    <a:gd name="f559" fmla="*/ f469 f270 1"/>
                    <a:gd name="f560" fmla="*/ f470 f271 1"/>
                    <a:gd name="f561" fmla="*/ f471 f270 1"/>
                    <a:gd name="f562" fmla="*/ f472 f271 1"/>
                    <a:gd name="f563" fmla="*/ f473 f270 1"/>
                    <a:gd name="f564" fmla="*/ f474 f271 1"/>
                    <a:gd name="f565" fmla="*/ f475 f270 1"/>
                    <a:gd name="f566" fmla="*/ f476 f271 1"/>
                    <a:gd name="f567" fmla="*/ f477 f270 1"/>
                    <a:gd name="f568" fmla="*/ f478 f271 1"/>
                    <a:gd name="f569" fmla="*/ f479 f270 1"/>
                    <a:gd name="f570" fmla="*/ f480 f271 1"/>
                    <a:gd name="f571" fmla="*/ f481 f270 1"/>
                    <a:gd name="f572" fmla="*/ f482 f271 1"/>
                    <a:gd name="f573" fmla="*/ f483 f271 1"/>
                    <a:gd name="f574" fmla="*/ f484 f270 1"/>
                    <a:gd name="f575" fmla="*/ f485 f271 1"/>
                    <a:gd name="f576" fmla="*/ f486 f270 1"/>
                    <a:gd name="f577" fmla="*/ f487 f271 1"/>
                    <a:gd name="f578" fmla="*/ f488 f270 1"/>
                    <a:gd name="f579" fmla="*/ f489 f271 1"/>
                    <a:gd name="f580" fmla="*/ f490 f270 1"/>
                    <a:gd name="f581" fmla="*/ f491 f271 1"/>
                    <a:gd name="f582" fmla="*/ f492 f270 1"/>
                    <a:gd name="f583" fmla="*/ f493 f271 1"/>
                    <a:gd name="f584" fmla="*/ f494 f270 1"/>
                    <a:gd name="f585" fmla="*/ f495 f271 1"/>
                    <a:gd name="f586" fmla="*/ f496 f270 1"/>
                    <a:gd name="f587" fmla="*/ f497 f271 1"/>
                    <a:gd name="f588" fmla="*/ f498 f270 1"/>
                    <a:gd name="f589" fmla="*/ f499 f271 1"/>
                    <a:gd name="f590" fmla="*/ f500 f270 1"/>
                    <a:gd name="f591" fmla="*/ f501 f271 1"/>
                    <a:gd name="f592" fmla="*/ f502 f270 1"/>
                    <a:gd name="f593" fmla="*/ f503 f271 1"/>
                    <a:gd name="f594" fmla="*/ f504 f270 1"/>
                    <a:gd name="f595" fmla="*/ f505 f271 1"/>
                    <a:gd name="f596" fmla="*/ f506 f270 1"/>
                    <a:gd name="f597" fmla="*/ f507 f271 1"/>
                    <a:gd name="f598" fmla="*/ f508 f270 1"/>
                    <a:gd name="f599" fmla="*/ f509 f271 1"/>
                    <a:gd name="f600" fmla="*/ f510 f270 1"/>
                    <a:gd name="f601" fmla="*/ f511 f271 1"/>
                    <a:gd name="f602" fmla="*/ f512 f270 1"/>
                    <a:gd name="f603" fmla="*/ f513 f271 1"/>
                    <a:gd name="f604" fmla="*/ f514 f270 1"/>
                    <a:gd name="f605" fmla="*/ f515 f271 1"/>
                    <a:gd name="f606" fmla="*/ f516 f270 1"/>
                    <a:gd name="f607" fmla="*/ f517 f271 1"/>
                    <a:gd name="f608" fmla="*/ f518 f270 1"/>
                    <a:gd name="f609" fmla="*/ f519 f271 1"/>
                    <a:gd name="f610" fmla="*/ f520 f270 1"/>
                    <a:gd name="f611" fmla="*/ f521 f271 1"/>
                    <a:gd name="f612" fmla="*/ f522 f270 1"/>
                    <a:gd name="f613" fmla="*/ f523 f271 1"/>
                    <a:gd name="f614" fmla="*/ f524 f270 1"/>
                    <a:gd name="f615" fmla="*/ f525 f271 1"/>
                    <a:gd name="f616" fmla="*/ f526 f271 1"/>
                    <a:gd name="f617" fmla="*/ f527 f270 1"/>
                    <a:gd name="f618" fmla="*/ f528 f271 1"/>
                    <a:gd name="f619" fmla="*/ f529 f270 1"/>
                    <a:gd name="f620" fmla="*/ f530 f271 1"/>
                    <a:gd name="f621" fmla="*/ f531 f270 1"/>
                    <a:gd name="f622" fmla="*/ f532 f271 1"/>
                    <a:gd name="f623" fmla="*/ f533 f270 1"/>
                    <a:gd name="f624" fmla="*/ f534 f271 1"/>
                    <a:gd name="f625" fmla="*/ f535 f270 1"/>
                    <a:gd name="f626" fmla="*/ f536 f271 1"/>
                    <a:gd name="f627" fmla="*/ f537 f270 1"/>
                    <a:gd name="f628" fmla="*/ f538 f271 1"/>
                    <a:gd name="f629" fmla="*/ f539 f270 1"/>
                    <a:gd name="f630" fmla="*/ f540 f271 1"/>
                  </a:gdLst>
                  <a:ahLst/>
                  <a:cxnLst>
                    <a:cxn ang="3cd4">
                      <a:pos x="hc" y="t"/>
                    </a:cxn>
                    <a:cxn ang="0">
                      <a:pos x="r" y="vc"/>
                    </a:cxn>
                    <a:cxn ang="cd4">
                      <a:pos x="hc" y="b"/>
                    </a:cxn>
                    <a:cxn ang="cd2">
                      <a:pos x="l" y="vc"/>
                    </a:cxn>
                    <a:cxn ang="f454">
                      <a:pos x="f545" y="f546"/>
                    </a:cxn>
                    <a:cxn ang="f454">
                      <a:pos x="f547" y="f548"/>
                    </a:cxn>
                    <a:cxn ang="f454">
                      <a:pos x="f549" y="f550"/>
                    </a:cxn>
                    <a:cxn ang="f454">
                      <a:pos x="f551" y="f552"/>
                    </a:cxn>
                    <a:cxn ang="f454">
                      <a:pos x="f553" y="f554"/>
                    </a:cxn>
                    <a:cxn ang="f454">
                      <a:pos x="f555" y="f556"/>
                    </a:cxn>
                    <a:cxn ang="f454">
                      <a:pos x="f557" y="f558"/>
                    </a:cxn>
                    <a:cxn ang="f454">
                      <a:pos x="f559" y="f560"/>
                    </a:cxn>
                    <a:cxn ang="f454">
                      <a:pos x="f561" y="f562"/>
                    </a:cxn>
                    <a:cxn ang="f454">
                      <a:pos x="f563" y="f564"/>
                    </a:cxn>
                    <a:cxn ang="f454">
                      <a:pos x="f565" y="f566"/>
                    </a:cxn>
                    <a:cxn ang="f454">
                      <a:pos x="f567" y="f568"/>
                    </a:cxn>
                    <a:cxn ang="f454">
                      <a:pos x="f569" y="f570"/>
                    </a:cxn>
                    <a:cxn ang="f454">
                      <a:pos x="f571" y="f572"/>
                    </a:cxn>
                    <a:cxn ang="f454">
                      <a:pos x="f555" y="f573"/>
                    </a:cxn>
                    <a:cxn ang="f454">
                      <a:pos x="f574" y="f575"/>
                    </a:cxn>
                    <a:cxn ang="f454">
                      <a:pos x="f576" y="f577"/>
                    </a:cxn>
                    <a:cxn ang="f454">
                      <a:pos x="f578" y="f579"/>
                    </a:cxn>
                    <a:cxn ang="f454">
                      <a:pos x="f580" y="f581"/>
                    </a:cxn>
                    <a:cxn ang="f454">
                      <a:pos x="f582" y="f583"/>
                    </a:cxn>
                    <a:cxn ang="f454">
                      <a:pos x="f584" y="f585"/>
                    </a:cxn>
                    <a:cxn ang="f454">
                      <a:pos x="f586" y="f587"/>
                    </a:cxn>
                    <a:cxn ang="f454">
                      <a:pos x="f588" y="f589"/>
                    </a:cxn>
                    <a:cxn ang="f454">
                      <a:pos x="f590" y="f591"/>
                    </a:cxn>
                    <a:cxn ang="f454">
                      <a:pos x="f592" y="f593"/>
                    </a:cxn>
                    <a:cxn ang="f454">
                      <a:pos x="f594" y="f595"/>
                    </a:cxn>
                    <a:cxn ang="f454">
                      <a:pos x="f596" y="f597"/>
                    </a:cxn>
                    <a:cxn ang="f454">
                      <a:pos x="f598" y="f599"/>
                    </a:cxn>
                    <a:cxn ang="f454">
                      <a:pos x="f600" y="f601"/>
                    </a:cxn>
                    <a:cxn ang="f454">
                      <a:pos x="f602" y="f603"/>
                    </a:cxn>
                    <a:cxn ang="f454">
                      <a:pos x="f604" y="f605"/>
                    </a:cxn>
                    <a:cxn ang="f454">
                      <a:pos x="f606" y="f607"/>
                    </a:cxn>
                    <a:cxn ang="f454">
                      <a:pos x="f608" y="f609"/>
                    </a:cxn>
                    <a:cxn ang="f454">
                      <a:pos x="f610" y="f611"/>
                    </a:cxn>
                    <a:cxn ang="f454">
                      <a:pos x="f612" y="f613"/>
                    </a:cxn>
                    <a:cxn ang="f454">
                      <a:pos x="f614" y="f615"/>
                    </a:cxn>
                    <a:cxn ang="f454">
                      <a:pos x="f610" y="f616"/>
                    </a:cxn>
                    <a:cxn ang="f454">
                      <a:pos x="f617" y="f618"/>
                    </a:cxn>
                    <a:cxn ang="f454">
                      <a:pos x="f619" y="f620"/>
                    </a:cxn>
                    <a:cxn ang="f454">
                      <a:pos x="f621" y="f622"/>
                    </a:cxn>
                    <a:cxn ang="f454">
                      <a:pos x="f623" y="f624"/>
                    </a:cxn>
                    <a:cxn ang="f454">
                      <a:pos x="f625" y="f626"/>
                    </a:cxn>
                    <a:cxn ang="f454">
                      <a:pos x="f627" y="f628"/>
                    </a:cxn>
                    <a:cxn ang="f454">
                      <a:pos x="f629" y="f630"/>
                    </a:cxn>
                  </a:cxnLst>
                  <a:rect l="f541" t="f544" r="f542" b="f543"/>
                  <a:pathLst>
                    <a:path w="4775" h="6420">
                      <a:moveTo>
                        <a:pt x="f8" y="f5"/>
                      </a:moveTo>
                      <a:cubicBezTo>
                        <a:pt x="f9" y="f5"/>
                        <a:pt x="f10" y="f11"/>
                        <a:pt x="f12" y="f13"/>
                      </a:cubicBezTo>
                      <a:lnTo>
                        <a:pt x="f14" y="f15"/>
                      </a:lnTo>
                      <a:cubicBezTo>
                        <a:pt x="f16" y="f17"/>
                        <a:pt x="f18" y="f19"/>
                        <a:pt x="f20" y="f21"/>
                      </a:cubicBezTo>
                      <a:lnTo>
                        <a:pt x="f22" y="f23"/>
                      </a:lnTo>
                      <a:lnTo>
                        <a:pt x="f24" y="f25"/>
                      </a:lnTo>
                      <a:cubicBezTo>
                        <a:pt x="f26" y="f27"/>
                        <a:pt x="f28" y="f29"/>
                        <a:pt x="f30" y="f31"/>
                      </a:cubicBezTo>
                      <a:cubicBezTo>
                        <a:pt x="f32" y="f31"/>
                        <a:pt x="f33" y="f31"/>
                        <a:pt x="f34" y="f35"/>
                      </a:cubicBezTo>
                      <a:cubicBezTo>
                        <a:pt x="f34" y="f36"/>
                        <a:pt x="f34" y="f37"/>
                        <a:pt x="f34" y="f38"/>
                      </a:cubicBezTo>
                      <a:lnTo>
                        <a:pt x="f39" y="f40"/>
                      </a:lnTo>
                      <a:cubicBezTo>
                        <a:pt x="f41" y="f42"/>
                        <a:pt x="f43" y="f44"/>
                        <a:pt x="f43" y="f45"/>
                      </a:cubicBezTo>
                      <a:cubicBezTo>
                        <a:pt x="f46" y="f47"/>
                        <a:pt x="f48" y="f49"/>
                        <a:pt x="f50" y="f51"/>
                      </a:cubicBezTo>
                      <a:cubicBezTo>
                        <a:pt x="f52" y="f53"/>
                        <a:pt x="f54" y="f55"/>
                        <a:pt x="f56" y="f55"/>
                      </a:cubicBezTo>
                      <a:cubicBezTo>
                        <a:pt x="f56" y="f57"/>
                        <a:pt x="f58" y="f59"/>
                        <a:pt x="f58" y="f60"/>
                      </a:cubicBezTo>
                      <a:cubicBezTo>
                        <a:pt x="f54" y="f60"/>
                        <a:pt x="f50" y="f61"/>
                        <a:pt x="f62" y="f63"/>
                      </a:cubicBezTo>
                      <a:cubicBezTo>
                        <a:pt x="f48" y="f64"/>
                        <a:pt x="f48" y="f65"/>
                        <a:pt x="f48" y="f66"/>
                      </a:cubicBezTo>
                      <a:lnTo>
                        <a:pt x="f67" y="f68"/>
                      </a:lnTo>
                      <a:lnTo>
                        <a:pt x="f69" y="f70"/>
                      </a:lnTo>
                      <a:lnTo>
                        <a:pt x="f43" y="f70"/>
                      </a:lnTo>
                      <a:cubicBezTo>
                        <a:pt x="f43" y="f71"/>
                        <a:pt x="f41" y="f72"/>
                        <a:pt x="f39" y="f73"/>
                      </a:cubicBezTo>
                      <a:lnTo>
                        <a:pt x="f74" y="f73"/>
                      </a:lnTo>
                      <a:lnTo>
                        <a:pt x="f75" y="f76"/>
                      </a:lnTo>
                      <a:lnTo>
                        <a:pt x="f32" y="f77"/>
                      </a:lnTo>
                      <a:cubicBezTo>
                        <a:pt x="f78" y="f79"/>
                        <a:pt x="f78" y="f80"/>
                        <a:pt x="f81" y="f82"/>
                      </a:cubicBezTo>
                      <a:cubicBezTo>
                        <a:pt x="f83" y="f84"/>
                        <a:pt x="f39" y="f85"/>
                        <a:pt x="f69" y="f86"/>
                      </a:cubicBezTo>
                      <a:lnTo>
                        <a:pt x="f87" y="f88"/>
                      </a:lnTo>
                      <a:lnTo>
                        <a:pt x="f50" y="f88"/>
                      </a:lnTo>
                      <a:lnTo>
                        <a:pt x="f48" y="f89"/>
                      </a:lnTo>
                      <a:cubicBezTo>
                        <a:pt x="f54" y="f90"/>
                        <a:pt x="f91" y="f92"/>
                        <a:pt x="f93" y="f94"/>
                      </a:cubicBezTo>
                      <a:cubicBezTo>
                        <a:pt x="f95" y="f96"/>
                        <a:pt x="f97" y="f98"/>
                        <a:pt x="f99" y="f100"/>
                      </a:cubicBezTo>
                      <a:cubicBezTo>
                        <a:pt x="f93" y="f101"/>
                        <a:pt x="f102" y="f103"/>
                        <a:pt x="f104" y="f105"/>
                      </a:cubicBezTo>
                      <a:cubicBezTo>
                        <a:pt x="f106" y="f105"/>
                        <a:pt x="f107" y="f108"/>
                        <a:pt x="f109" y="f108"/>
                      </a:cubicBezTo>
                      <a:cubicBezTo>
                        <a:pt x="f110" y="f111"/>
                        <a:pt x="f5" y="f112"/>
                        <a:pt x="f109" y="f113"/>
                      </a:cubicBezTo>
                      <a:lnTo>
                        <a:pt x="f114" y="f113"/>
                      </a:lnTo>
                      <a:cubicBezTo>
                        <a:pt x="f102" y="f115"/>
                        <a:pt x="f102" y="f116"/>
                        <a:pt x="f102" y="f117"/>
                      </a:cubicBezTo>
                      <a:cubicBezTo>
                        <a:pt x="f118" y="f119"/>
                        <a:pt x="f120" y="f121"/>
                        <a:pt x="f122" y="f123"/>
                      </a:cubicBezTo>
                      <a:lnTo>
                        <a:pt x="f46" y="f121"/>
                      </a:lnTo>
                      <a:cubicBezTo>
                        <a:pt x="f124" y="f125"/>
                        <a:pt x="f126" y="f127"/>
                        <a:pt x="f67" y="f128"/>
                      </a:cubicBezTo>
                      <a:cubicBezTo>
                        <a:pt x="f129" y="f130"/>
                        <a:pt x="f131" y="f132"/>
                        <a:pt x="f133" y="f132"/>
                      </a:cubicBezTo>
                      <a:cubicBezTo>
                        <a:pt x="f134" y="f132"/>
                        <a:pt x="f135" y="f136"/>
                        <a:pt x="f137" y="f136"/>
                      </a:cubicBezTo>
                      <a:cubicBezTo>
                        <a:pt x="f138" y="f136"/>
                        <a:pt x="f139" y="f136"/>
                        <a:pt x="f140" y="f141"/>
                      </a:cubicBezTo>
                      <a:cubicBezTo>
                        <a:pt x="f140" y="f142"/>
                        <a:pt x="f140" y="f143"/>
                        <a:pt x="f144" y="f145"/>
                      </a:cubicBezTo>
                      <a:cubicBezTo>
                        <a:pt x="f146" y="f123"/>
                        <a:pt x="f147" y="f145"/>
                        <a:pt x="f148" y="f149"/>
                      </a:cubicBezTo>
                      <a:lnTo>
                        <a:pt x="f150" y="f151"/>
                      </a:lnTo>
                      <a:cubicBezTo>
                        <a:pt x="f152" y="f153"/>
                        <a:pt x="f154" y="f119"/>
                        <a:pt x="f155" y="f156"/>
                      </a:cubicBezTo>
                      <a:lnTo>
                        <a:pt x="f157" y="f116"/>
                      </a:lnTo>
                      <a:cubicBezTo>
                        <a:pt x="f158" y="f159"/>
                        <a:pt x="f160" y="f161"/>
                        <a:pt x="f162" y="f163"/>
                      </a:cubicBezTo>
                      <a:cubicBezTo>
                        <a:pt x="f164" y="f163"/>
                        <a:pt x="f165" y="f113"/>
                        <a:pt x="f166" y="f113"/>
                      </a:cubicBezTo>
                      <a:cubicBezTo>
                        <a:pt x="f6" y="f167"/>
                        <a:pt x="f168" y="f169"/>
                        <a:pt x="f170" y="f171"/>
                      </a:cubicBezTo>
                      <a:lnTo>
                        <a:pt x="f172" y="f171"/>
                      </a:lnTo>
                      <a:cubicBezTo>
                        <a:pt x="f173" y="f174"/>
                        <a:pt x="f173" y="f175"/>
                        <a:pt x="f173" y="f176"/>
                      </a:cubicBezTo>
                      <a:lnTo>
                        <a:pt x="f165" y="f177"/>
                      </a:lnTo>
                      <a:cubicBezTo>
                        <a:pt x="f178" y="f179"/>
                        <a:pt x="f180" y="f181"/>
                        <a:pt x="f180" y="f182"/>
                      </a:cubicBezTo>
                      <a:lnTo>
                        <a:pt x="f183" y="f184"/>
                      </a:lnTo>
                      <a:cubicBezTo>
                        <a:pt x="f185" y="f98"/>
                        <a:pt x="f186" y="f187"/>
                        <a:pt x="f188" y="f189"/>
                      </a:cubicBezTo>
                      <a:cubicBezTo>
                        <a:pt x="f190" y="f191"/>
                        <a:pt x="f192" y="f193"/>
                        <a:pt x="f194" y="f85"/>
                      </a:cubicBezTo>
                      <a:lnTo>
                        <a:pt x="f195" y="f196"/>
                      </a:lnTo>
                      <a:lnTo>
                        <a:pt x="f197" y="f198"/>
                      </a:lnTo>
                      <a:lnTo>
                        <a:pt x="f199" y="f198"/>
                      </a:lnTo>
                      <a:lnTo>
                        <a:pt x="f200" y="f201"/>
                      </a:lnTo>
                      <a:lnTo>
                        <a:pt x="f202" y="f203"/>
                      </a:lnTo>
                      <a:lnTo>
                        <a:pt x="f204" y="f205"/>
                      </a:lnTo>
                      <a:lnTo>
                        <a:pt x="f206" y="f207"/>
                      </a:lnTo>
                      <a:lnTo>
                        <a:pt x="f208" y="f209"/>
                      </a:lnTo>
                      <a:lnTo>
                        <a:pt x="f210" y="f211"/>
                      </a:lnTo>
                      <a:lnTo>
                        <a:pt x="f212" y="f213"/>
                      </a:lnTo>
                      <a:cubicBezTo>
                        <a:pt x="f214" y="f215"/>
                        <a:pt x="f216" y="f217"/>
                        <a:pt x="f218" y="f219"/>
                      </a:cubicBezTo>
                      <a:lnTo>
                        <a:pt x="f220" y="f221"/>
                      </a:lnTo>
                      <a:cubicBezTo>
                        <a:pt x="f222" y="f221"/>
                        <a:pt x="f223" y="f224"/>
                        <a:pt x="f225" y="f224"/>
                      </a:cubicBezTo>
                      <a:cubicBezTo>
                        <a:pt x="f201" y="f224"/>
                        <a:pt x="f226" y="f227"/>
                        <a:pt x="f212" y="f228"/>
                      </a:cubicBezTo>
                      <a:lnTo>
                        <a:pt x="f210" y="f229"/>
                      </a:lnTo>
                      <a:lnTo>
                        <a:pt x="f230" y="f229"/>
                      </a:lnTo>
                      <a:cubicBezTo>
                        <a:pt x="f204" y="f231"/>
                        <a:pt x="f232" y="f233"/>
                        <a:pt x="f234" y="f235"/>
                      </a:cubicBezTo>
                      <a:lnTo>
                        <a:pt x="f236" y="f237"/>
                      </a:lnTo>
                      <a:cubicBezTo>
                        <a:pt x="f208" y="f238"/>
                        <a:pt x="f206" y="f239"/>
                        <a:pt x="f152" y="f240"/>
                      </a:cubicBezTo>
                      <a:lnTo>
                        <a:pt x="f241" y="f240"/>
                      </a:lnTo>
                      <a:cubicBezTo>
                        <a:pt x="f212" y="f45"/>
                        <a:pt x="f242" y="f243"/>
                        <a:pt x="f244" y="f245"/>
                      </a:cubicBezTo>
                      <a:lnTo>
                        <a:pt x="f246" y="f247"/>
                      </a:lnTo>
                      <a:cubicBezTo>
                        <a:pt x="f216" y="f248"/>
                        <a:pt x="f249" y="f250"/>
                        <a:pt x="f251" y="f252"/>
                      </a:cubicBezTo>
                      <a:lnTo>
                        <a:pt x="f253" y="f254"/>
                      </a:lnTo>
                      <a:cubicBezTo>
                        <a:pt x="f255" y="f254"/>
                        <a:pt x="f256" y="f25"/>
                        <a:pt x="f257" y="f258"/>
                      </a:cubicBezTo>
                      <a:cubicBezTo>
                        <a:pt x="f259" y="f260"/>
                        <a:pt x="f261" y="f17"/>
                        <a:pt x="f262" y="f263"/>
                      </a:cubicBezTo>
                      <a:cubicBezTo>
                        <a:pt x="f262" y="f15"/>
                        <a:pt x="f264" y="f265"/>
                        <a:pt x="f266" y="f13"/>
                      </a:cubicBezTo>
                      <a:cubicBezTo>
                        <a:pt x="f267" y="f11"/>
                        <a:pt x="f268"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4" name="Google Shape;1582;p32">
                  <a:extLst>
                    <a:ext uri="{FF2B5EF4-FFF2-40B4-BE49-F238E27FC236}">
                      <a16:creationId xmlns:a16="http://schemas.microsoft.com/office/drawing/2014/main" id="{BC930325-8E47-44EB-8000-9B0197F77668}"/>
                    </a:ext>
                  </a:extLst>
                </p:cNvPr>
                <p:cNvSpPr/>
                <p:nvPr/>
              </p:nvSpPr>
              <p:spPr>
                <a:xfrm>
                  <a:off x="11113041" y="1510378"/>
                  <a:ext cx="178061" cy="255254"/>
                </a:xfrm>
                <a:custGeom>
                  <a:avLst/>
                  <a:gdLst>
                    <a:gd name="f0" fmla="val 10800000"/>
                    <a:gd name="f1" fmla="val 5400000"/>
                    <a:gd name="f2" fmla="val 180"/>
                    <a:gd name="f3" fmla="val w"/>
                    <a:gd name="f4" fmla="val h"/>
                    <a:gd name="f5" fmla="val 0"/>
                    <a:gd name="f6" fmla="val 4764"/>
                    <a:gd name="f7" fmla="val 6414"/>
                    <a:gd name="f8" fmla="val 2038"/>
                    <a:gd name="f9" fmla="val 1826"/>
                    <a:gd name="f10" fmla="val 1616"/>
                    <a:gd name="f11" fmla="val 13"/>
                    <a:gd name="f12" fmla="val 1406"/>
                    <a:gd name="f13" fmla="val 32"/>
                    <a:gd name="f14" fmla="val 1418"/>
                    <a:gd name="f15" fmla="val 103"/>
                    <a:gd name="f16" fmla="val 1298"/>
                    <a:gd name="f17" fmla="val 127"/>
                    <a:gd name="f18" fmla="val 1179"/>
                    <a:gd name="f19" fmla="val 175"/>
                    <a:gd name="f20" fmla="val 1072"/>
                    <a:gd name="f21" fmla="val 210"/>
                    <a:gd name="f22" fmla="val 1060"/>
                    <a:gd name="f23" fmla="val 282"/>
                    <a:gd name="f24" fmla="val 906"/>
                    <a:gd name="f25" fmla="val 294"/>
                    <a:gd name="f26" fmla="val 858"/>
                    <a:gd name="f27" fmla="val 472"/>
                    <a:gd name="f28" fmla="val 727"/>
                    <a:gd name="f29" fmla="val 508"/>
                    <a:gd name="f30" fmla="val 544"/>
                    <a:gd name="f31" fmla="val 615"/>
                    <a:gd name="f32" fmla="val 651"/>
                    <a:gd name="f33" fmla="val 608"/>
                    <a:gd name="f34" fmla="val 663"/>
                    <a:gd name="f35" fmla="val 699"/>
                    <a:gd name="f36" fmla="val 632"/>
                    <a:gd name="f37" fmla="val 782"/>
                    <a:gd name="f38" fmla="val 644"/>
                    <a:gd name="f39" fmla="val 818"/>
                    <a:gd name="f40" fmla="val 536"/>
                    <a:gd name="f41" fmla="val 889"/>
                    <a:gd name="f42" fmla="val 525"/>
                    <a:gd name="f43" fmla="val 1020"/>
                    <a:gd name="f44" fmla="val 513"/>
                    <a:gd name="f45" fmla="val 1091"/>
                    <a:gd name="f46" fmla="val 453"/>
                    <a:gd name="f47" fmla="val 1068"/>
                    <a:gd name="f48" fmla="val 429"/>
                    <a:gd name="f49" fmla="val 1187"/>
                    <a:gd name="f50" fmla="val 406"/>
                    <a:gd name="f51" fmla="val 1294"/>
                    <a:gd name="f52" fmla="val 370"/>
                    <a:gd name="f53" fmla="val 1389"/>
                    <a:gd name="f54" fmla="val 334"/>
                    <a:gd name="f55" fmla="val 1663"/>
                    <a:gd name="f56" fmla="val 346"/>
                    <a:gd name="f57" fmla="val 1925"/>
                    <a:gd name="f58" fmla="val 358"/>
                    <a:gd name="f59" fmla="val 2187"/>
                    <a:gd name="f60" fmla="val 2139"/>
                    <a:gd name="f61" fmla="val 441"/>
                    <a:gd name="f62" fmla="val 2211"/>
                    <a:gd name="f63" fmla="val 2353"/>
                    <a:gd name="f64" fmla="val 2425"/>
                    <a:gd name="f65" fmla="val 560"/>
                    <a:gd name="f66" fmla="val 548"/>
                    <a:gd name="f67" fmla="val 2461"/>
                    <a:gd name="f68" fmla="val 2532"/>
                    <a:gd name="f69" fmla="val 2568"/>
                    <a:gd name="f70" fmla="val 656"/>
                    <a:gd name="f71" fmla="val 2592"/>
                    <a:gd name="f72" fmla="val 715"/>
                    <a:gd name="f73" fmla="val 2663"/>
                    <a:gd name="f74" fmla="val 739"/>
                    <a:gd name="f75" fmla="val 2782"/>
                    <a:gd name="f76" fmla="val 870"/>
                    <a:gd name="f77" fmla="val 882"/>
                    <a:gd name="f78" fmla="val 2830"/>
                    <a:gd name="f79" fmla="val 894"/>
                    <a:gd name="f80" fmla="val 2925"/>
                    <a:gd name="f81" fmla="val 2973"/>
                    <a:gd name="f82" fmla="val 787"/>
                    <a:gd name="f83" fmla="val 798"/>
                    <a:gd name="f84" fmla="val 3008"/>
                    <a:gd name="f85" fmla="val 810"/>
                    <a:gd name="f86" fmla="val 3092"/>
                    <a:gd name="f87" fmla="val 822"/>
                    <a:gd name="f88" fmla="val 3127"/>
                    <a:gd name="f89" fmla="val 703"/>
                    <a:gd name="f90" fmla="val 3151"/>
                    <a:gd name="f91" fmla="val 3294"/>
                    <a:gd name="f92" fmla="val 691"/>
                    <a:gd name="f93" fmla="val 3306"/>
                    <a:gd name="f94" fmla="val 3318"/>
                    <a:gd name="f95" fmla="val 3413"/>
                    <a:gd name="f96" fmla="val 3425"/>
                    <a:gd name="f97" fmla="val 3461"/>
                    <a:gd name="f98" fmla="val 3532"/>
                    <a:gd name="f99" fmla="val 3580"/>
                    <a:gd name="f100" fmla="val 3592"/>
                    <a:gd name="f101" fmla="val 3627"/>
                    <a:gd name="f102" fmla="val 3687"/>
                    <a:gd name="f103" fmla="val 3723"/>
                    <a:gd name="f104" fmla="val 382"/>
                    <a:gd name="f105" fmla="val 3842"/>
                    <a:gd name="f106" fmla="val 322"/>
                    <a:gd name="f107" fmla="val 3949"/>
                    <a:gd name="f108" fmla="val 263"/>
                    <a:gd name="f109" fmla="val 4068"/>
                    <a:gd name="f110" fmla="val 251"/>
                    <a:gd name="f111" fmla="val 4151"/>
                    <a:gd name="f112" fmla="val 132"/>
                    <a:gd name="f113" fmla="val 4330"/>
                    <a:gd name="f114" fmla="val 84"/>
                    <a:gd name="f115" fmla="val 4556"/>
                    <a:gd name="f116" fmla="val 60"/>
                    <a:gd name="f117" fmla="val 4759"/>
                    <a:gd name="f118" fmla="val 4723"/>
                    <a:gd name="f119" fmla="val 1"/>
                    <a:gd name="f120" fmla="val 5092"/>
                    <a:gd name="f121" fmla="val 5461"/>
                    <a:gd name="f122" fmla="val 5830"/>
                    <a:gd name="f123" fmla="val 72"/>
                    <a:gd name="f124" fmla="val 5794"/>
                    <a:gd name="f125" fmla="val 5866"/>
                    <a:gd name="f126" fmla="val 96"/>
                    <a:gd name="f127" fmla="val 6009"/>
                    <a:gd name="f128" fmla="val 6080"/>
                    <a:gd name="f129" fmla="val 203"/>
                    <a:gd name="f130" fmla="val 6056"/>
                    <a:gd name="f131" fmla="val 179"/>
                    <a:gd name="f132" fmla="val 6140"/>
                    <a:gd name="f133" fmla="val 6187"/>
                    <a:gd name="f134" fmla="val 6235"/>
                    <a:gd name="f135" fmla="val 6306"/>
                    <a:gd name="f136" fmla="val 6342"/>
                    <a:gd name="f137" fmla="val 6366"/>
                    <a:gd name="f138" fmla="val 751"/>
                    <a:gd name="f139" fmla="val 6402"/>
                    <a:gd name="f140" fmla="val 1001"/>
                    <a:gd name="f141" fmla="val 1251"/>
                    <a:gd name="f142" fmla="val 1513"/>
                    <a:gd name="f143" fmla="val 6354"/>
                    <a:gd name="f144" fmla="val 1727"/>
                    <a:gd name="f145" fmla="val 6336"/>
                    <a:gd name="f146" fmla="val 1944"/>
                    <a:gd name="f147" fmla="val 6333"/>
                    <a:gd name="f148" fmla="val 2163"/>
                    <a:gd name="f149" fmla="val 2273"/>
                    <a:gd name="f150" fmla="val 2382"/>
                    <a:gd name="f151" fmla="val 6334"/>
                    <a:gd name="f152" fmla="val 2492"/>
                    <a:gd name="f153" fmla="val 2602"/>
                    <a:gd name="f154" fmla="val 2712"/>
                    <a:gd name="f155" fmla="val 2822"/>
                    <a:gd name="f156" fmla="val 6330"/>
                    <a:gd name="f157" fmla="val 3052"/>
                    <a:gd name="f158" fmla="val 6270"/>
                    <a:gd name="f159" fmla="val 3281"/>
                    <a:gd name="f160" fmla="val 6244"/>
                    <a:gd name="f161" fmla="val 3518"/>
                    <a:gd name="f162" fmla="val 3563"/>
                    <a:gd name="f163" fmla="val 3610"/>
                    <a:gd name="f164" fmla="val 6245"/>
                    <a:gd name="f165" fmla="val 3656"/>
                    <a:gd name="f166" fmla="val 6247"/>
                    <a:gd name="f167" fmla="val 3644"/>
                    <a:gd name="f168" fmla="val 6175"/>
                    <a:gd name="f169" fmla="val 3823"/>
                    <a:gd name="f170" fmla="val 6163"/>
                    <a:gd name="f171" fmla="val 4001"/>
                    <a:gd name="f172" fmla="val 4192"/>
                    <a:gd name="f173" fmla="val 6152"/>
                    <a:gd name="f174" fmla="val 6044"/>
                    <a:gd name="f175" fmla="val 4227"/>
                    <a:gd name="f176" fmla="val 4299"/>
                    <a:gd name="f177" fmla="val 6092"/>
                    <a:gd name="f178" fmla="val 4335"/>
                    <a:gd name="f179" fmla="val 6104"/>
                    <a:gd name="f180" fmla="val 4346"/>
                    <a:gd name="f181" fmla="val 6068"/>
                    <a:gd name="f182" fmla="val 4370"/>
                    <a:gd name="f183" fmla="val 5973"/>
                    <a:gd name="f184" fmla="val 4525"/>
                    <a:gd name="f185" fmla="val 4513"/>
                    <a:gd name="f186" fmla="val 5890"/>
                    <a:gd name="f187" fmla="val 4632"/>
                    <a:gd name="f188" fmla="val 5878"/>
                    <a:gd name="f189" fmla="val 4620"/>
                    <a:gd name="f190" fmla="val 5759"/>
                    <a:gd name="f191" fmla="val 4763"/>
                    <a:gd name="f192" fmla="val 5652"/>
                    <a:gd name="f193" fmla="val 4680"/>
                    <a:gd name="f194" fmla="val 5449"/>
                    <a:gd name="f195" fmla="val 4704"/>
                    <a:gd name="f196" fmla="val 5306"/>
                    <a:gd name="f197" fmla="val 4644"/>
                    <a:gd name="f198" fmla="val 5187"/>
                    <a:gd name="f199" fmla="val 4585"/>
                    <a:gd name="f200" fmla="val 5080"/>
                    <a:gd name="f201" fmla="val 4537"/>
                    <a:gd name="f202" fmla="val 4961"/>
                    <a:gd name="f203" fmla="val 4937"/>
                    <a:gd name="f204" fmla="val 4549"/>
                    <a:gd name="f205" fmla="val 4890"/>
                    <a:gd name="f206" fmla="val 4854"/>
                    <a:gd name="f207" fmla="val 4454"/>
                    <a:gd name="f208" fmla="val 4747"/>
                    <a:gd name="f209" fmla="val 4418"/>
                    <a:gd name="f210" fmla="val 4616"/>
                    <a:gd name="f211" fmla="val 4442"/>
                    <a:gd name="f212" fmla="val 4473"/>
                    <a:gd name="f213" fmla="val 4430"/>
                    <a:gd name="f214" fmla="val 4406"/>
                    <a:gd name="f215" fmla="val 4461"/>
                    <a:gd name="f216" fmla="val 4382"/>
                    <a:gd name="f217" fmla="val 4247"/>
                    <a:gd name="f218" fmla="val 4251"/>
                    <a:gd name="f219" fmla="val 4044"/>
                    <a:gd name="f220" fmla="val 4156"/>
                    <a:gd name="f221" fmla="val 3854"/>
                    <a:gd name="f222" fmla="val 4108"/>
                    <a:gd name="f223" fmla="val 4037"/>
                    <a:gd name="f224" fmla="val 3965"/>
                    <a:gd name="f225" fmla="val 3616"/>
                    <a:gd name="f226" fmla="val 3894"/>
                    <a:gd name="f227" fmla="val 3496"/>
                    <a:gd name="f228" fmla="val 3846"/>
                    <a:gd name="f229" fmla="val 3775"/>
                    <a:gd name="f230" fmla="val 3342"/>
                    <a:gd name="f231" fmla="val 3620"/>
                    <a:gd name="f232" fmla="val 3223"/>
                    <a:gd name="f233" fmla="val 3513"/>
                    <a:gd name="f234" fmla="val 3477"/>
                    <a:gd name="f235" fmla="val 3068"/>
                    <a:gd name="f236" fmla="val 3382"/>
                    <a:gd name="f237" fmla="val 3346"/>
                    <a:gd name="f238" fmla="val 2985"/>
                    <a:gd name="f239" fmla="val 3215"/>
                    <a:gd name="f240" fmla="val 2877"/>
                    <a:gd name="f241" fmla="val 3096"/>
                    <a:gd name="f242" fmla="val 2758"/>
                    <a:gd name="f243" fmla="val 2930"/>
                    <a:gd name="f244" fmla="val 2723"/>
                    <a:gd name="f245" fmla="val 2977"/>
                    <a:gd name="f246" fmla="val 3073"/>
                    <a:gd name="f247" fmla="val 2711"/>
                    <a:gd name="f248" fmla="val 3120"/>
                    <a:gd name="f249" fmla="val 3108"/>
                    <a:gd name="f250" fmla="val 3227"/>
                    <a:gd name="f251" fmla="val 2615"/>
                    <a:gd name="f252" fmla="val 3192"/>
                    <a:gd name="f253" fmla="val 2496"/>
                    <a:gd name="f254" fmla="val 3299"/>
                    <a:gd name="f255" fmla="val 2520"/>
                    <a:gd name="f256" fmla="val 2484"/>
                    <a:gd name="f257" fmla="val 2413"/>
                    <a:gd name="f258" fmla="val 2365"/>
                    <a:gd name="f259" fmla="val 3309"/>
                    <a:gd name="f260" fmla="val 2367"/>
                    <a:gd name="f261" fmla="val 3319"/>
                    <a:gd name="f262" fmla="val 3328"/>
                    <a:gd name="f263" fmla="val 3495"/>
                    <a:gd name="f264" fmla="val 3443"/>
                    <a:gd name="f265" fmla="val 2169"/>
                    <a:gd name="f266" fmla="val 2068"/>
                    <a:gd name="f267" fmla="val 3549"/>
                    <a:gd name="f268" fmla="val 2092"/>
                    <a:gd name="f269" fmla="val 3596"/>
                    <a:gd name="f270" fmla="val 1699"/>
                    <a:gd name="f271" fmla="val 3584"/>
                    <a:gd name="f272" fmla="val 1306"/>
                    <a:gd name="f273" fmla="val 913"/>
                    <a:gd name="f274" fmla="val 3442"/>
                    <a:gd name="f275" fmla="val 3454"/>
                    <a:gd name="f276" fmla="val 877"/>
                    <a:gd name="f277" fmla="val 3465"/>
                    <a:gd name="f278" fmla="val 746"/>
                    <a:gd name="f279" fmla="val 3394"/>
                    <a:gd name="f280" fmla="val 3144"/>
                    <a:gd name="f281" fmla="val 365"/>
                    <a:gd name="f282" fmla="val 2942"/>
                    <a:gd name="f283" fmla="val 258"/>
                    <a:gd name="f284" fmla="val 187"/>
                    <a:gd name="f285" fmla="val 2894"/>
                    <a:gd name="f286" fmla="val 2811"/>
                    <a:gd name="f287" fmla="val 198"/>
                    <a:gd name="f288" fmla="val 2763"/>
                    <a:gd name="f289" fmla="val 2751"/>
                    <a:gd name="f290" fmla="val 79"/>
                    <a:gd name="f291" fmla="val 2703"/>
                    <a:gd name="f292" fmla="val 91"/>
                    <a:gd name="f293" fmla="val 2620"/>
                    <a:gd name="f294" fmla="val 115"/>
                    <a:gd name="f295" fmla="val 2584"/>
                    <a:gd name="f296" fmla="val 2596"/>
                    <a:gd name="f297" fmla="val 2408"/>
                    <a:gd name="f298" fmla="val 10"/>
                    <a:gd name="f299" fmla="val 2222"/>
                    <a:gd name="f300" fmla="+- 0 0 -90"/>
                    <a:gd name="f301" fmla="*/ f3 1 4764"/>
                    <a:gd name="f302" fmla="*/ f4 1 6414"/>
                    <a:gd name="f303" fmla="+- f7 0 f5"/>
                    <a:gd name="f304" fmla="+- f6 0 f5"/>
                    <a:gd name="f305" fmla="*/ f300 f0 1"/>
                    <a:gd name="f306" fmla="*/ f304 1 4764"/>
                    <a:gd name="f307" fmla="*/ f303 1 6414"/>
                    <a:gd name="f308" fmla="*/ 12099312 f304 1"/>
                    <a:gd name="f309" fmla="*/ 275481 f303 1"/>
                    <a:gd name="f310" fmla="*/ 9225247 f304 1"/>
                    <a:gd name="f311" fmla="*/ 1807010 f303 1"/>
                    <a:gd name="f312" fmla="*/ 6256261 f304 1"/>
                    <a:gd name="f313" fmla="*/ 4371607 f303 1"/>
                    <a:gd name="f314" fmla="*/ 5232028 f304 1"/>
                    <a:gd name="f315" fmla="*/ 5705772 f303 1"/>
                    <a:gd name="f316" fmla="*/ 4612624 f304 1"/>
                    <a:gd name="f317" fmla="*/ 7039507 f303 1"/>
                    <a:gd name="f318" fmla="*/ 3898298 f304 1"/>
                    <a:gd name="f319" fmla="*/ 9190873 f303 1"/>
                    <a:gd name="f320" fmla="*/ 3080690 f304 1"/>
                    <a:gd name="f321" fmla="*/ 18820593 f303 1"/>
                    <a:gd name="f322" fmla="*/ 20868657 f303 1"/>
                    <a:gd name="f323" fmla="*/ 22099519 f303 1"/>
                    <a:gd name="f324" fmla="*/ 7486689 f304 1"/>
                    <a:gd name="f325" fmla="*/ 23940956 f303 1"/>
                    <a:gd name="f326" fmla="*/ 6772794 f304 1"/>
                    <a:gd name="f327" fmla="*/ 25584620 f303 1"/>
                    <a:gd name="f328" fmla="*/ 6049656 f304 1"/>
                    <a:gd name="f329" fmla="*/ 27116579 f303 1"/>
                    <a:gd name="f330" fmla="*/ 28553617 f303 1"/>
                    <a:gd name="f331" fmla="*/ 4518133 f304 1"/>
                    <a:gd name="f332" fmla="*/ 29474550 f303 1"/>
                    <a:gd name="f333" fmla="*/ 3794996 f304 1"/>
                    <a:gd name="f334" fmla="*/ 30911608 f303 1"/>
                    <a:gd name="f335" fmla="*/ 2263472 f304 1"/>
                    <a:gd name="f336" fmla="*/ 35008144 f303 1"/>
                    <a:gd name="f337" fmla="*/ 516533 f304 1"/>
                    <a:gd name="f338" fmla="*/ 40954540 f303 1"/>
                    <a:gd name="f339" fmla="*/ 8402 f304 1"/>
                    <a:gd name="f340" fmla="*/ 50171029 f303 1"/>
                    <a:gd name="f341" fmla="*/ 826030 f304 1"/>
                    <a:gd name="f342" fmla="*/ 52322415 f303 1"/>
                    <a:gd name="f343" fmla="*/ 1540335 f304 1"/>
                    <a:gd name="f344" fmla="*/ 52838929 f303 1"/>
                    <a:gd name="f345" fmla="*/ 6462886 f304 1"/>
                    <a:gd name="f346" fmla="*/ 55093618 f303 1"/>
                    <a:gd name="f347" fmla="*/ 13020243 f304 1"/>
                    <a:gd name="f348" fmla="*/ 54680386 f303 1"/>
                    <a:gd name="f349" fmla="*/ 21445096 f304 1"/>
                    <a:gd name="f350" fmla="*/ 54508639 f303 1"/>
                    <a:gd name="f351" fmla="*/ 30274327 f304 1"/>
                    <a:gd name="f352" fmla="*/ 53733837 f303 1"/>
                    <a:gd name="f353" fmla="*/ 31358623 f304 1"/>
                    <a:gd name="f354" fmla="*/ 53140046 f303 1"/>
                    <a:gd name="f355" fmla="*/ 36074549 f304 1"/>
                    <a:gd name="f356" fmla="*/ 52012916 f303 1"/>
                    <a:gd name="f357" fmla="*/ 37606482 f304 1"/>
                    <a:gd name="f358" fmla="*/ 51401891 f303 1"/>
                    <a:gd name="f359" fmla="*/ 38836910 f304 1"/>
                    <a:gd name="f360" fmla="*/ 50687563 f303 1"/>
                    <a:gd name="f361" fmla="*/ 39757840 f304 1"/>
                    <a:gd name="f362" fmla="*/ 49560024 f303 1"/>
                    <a:gd name="f363" fmla="*/ 39043515 f304 1"/>
                    <a:gd name="f364" fmla="*/ 42692695 f303 1"/>
                    <a:gd name="f365" fmla="*/ 38225907 f304 1"/>
                    <a:gd name="f366" fmla="*/ 38493266 f303 1"/>
                    <a:gd name="f367" fmla="*/ 35765051 f304 1"/>
                    <a:gd name="f368" fmla="*/ 33166277 f303 1"/>
                    <a:gd name="f369" fmla="*/ 33510391 f304 1"/>
                    <a:gd name="f370" fmla="*/ 30085576 f303 1"/>
                    <a:gd name="f371" fmla="*/ 30231498 f304 1"/>
                    <a:gd name="f372" fmla="*/ 26608856 f303 1"/>
                    <a:gd name="f373" fmla="*/ 25214476 f304 1"/>
                    <a:gd name="f374" fmla="*/ 23433254 f303 1"/>
                    <a:gd name="f375" fmla="*/ 26746409 f304 1"/>
                    <a:gd name="f376" fmla="*/ 22306125 f303 1"/>
                    <a:gd name="f377" fmla="*/ 27770232 f304 1"/>
                    <a:gd name="f378" fmla="*/ 22503918 f303 1"/>
                    <a:gd name="f379" fmla="*/ 27469137 f304 1"/>
                    <a:gd name="f380" fmla="*/ 21479682 f303 1"/>
                    <a:gd name="f381" fmla="*/ 28390067 f304 1"/>
                    <a:gd name="f382" fmla="*/ 20352552 f303 1"/>
                    <a:gd name="f383" fmla="*/ 29921590 f304 1"/>
                    <a:gd name="f384" fmla="*/ 17796767 f303 1"/>
                    <a:gd name="f385" fmla="*/ 30541405 f304 1"/>
                    <a:gd name="f386" fmla="*/ 18002963 f303 1"/>
                    <a:gd name="f387" fmla="*/ 29620474 f304 1"/>
                    <a:gd name="f388" fmla="*/ 7857138 f303 1"/>
                    <a:gd name="f389" fmla="*/ 29207265 f304 1"/>
                    <a:gd name="f390" fmla="*/ 6419670 f303 1"/>
                    <a:gd name="f391" fmla="*/ 1609216 f303 1"/>
                    <a:gd name="f392" fmla="*/ 23674121 f304 1"/>
                    <a:gd name="f393" fmla="*/ 679880 f303 1"/>
                    <a:gd name="f394" fmla="*/ 22339981 f304 1"/>
                    <a:gd name="f395" fmla="*/ f305 1 f2"/>
                    <a:gd name="f396" fmla="*/ f308 1 4764"/>
                    <a:gd name="f397" fmla="*/ f309 1 6414"/>
                    <a:gd name="f398" fmla="*/ f310 1 4764"/>
                    <a:gd name="f399" fmla="*/ f311 1 6414"/>
                    <a:gd name="f400" fmla="*/ f312 1 4764"/>
                    <a:gd name="f401" fmla="*/ f313 1 6414"/>
                    <a:gd name="f402" fmla="*/ f314 1 4764"/>
                    <a:gd name="f403" fmla="*/ f315 1 6414"/>
                    <a:gd name="f404" fmla="*/ f316 1 4764"/>
                    <a:gd name="f405" fmla="*/ f317 1 6414"/>
                    <a:gd name="f406" fmla="*/ f318 1 4764"/>
                    <a:gd name="f407" fmla="*/ f319 1 6414"/>
                    <a:gd name="f408" fmla="*/ f320 1 4764"/>
                    <a:gd name="f409" fmla="*/ f321 1 6414"/>
                    <a:gd name="f410" fmla="*/ f322 1 6414"/>
                    <a:gd name="f411" fmla="*/ f323 1 6414"/>
                    <a:gd name="f412" fmla="*/ f324 1 4764"/>
                    <a:gd name="f413" fmla="*/ f325 1 6414"/>
                    <a:gd name="f414" fmla="*/ f326 1 4764"/>
                    <a:gd name="f415" fmla="*/ f327 1 6414"/>
                    <a:gd name="f416" fmla="*/ f328 1 4764"/>
                    <a:gd name="f417" fmla="*/ f329 1 6414"/>
                    <a:gd name="f418" fmla="*/ f330 1 6414"/>
                    <a:gd name="f419" fmla="*/ f331 1 4764"/>
                    <a:gd name="f420" fmla="*/ f332 1 6414"/>
                    <a:gd name="f421" fmla="*/ f333 1 4764"/>
                    <a:gd name="f422" fmla="*/ f334 1 6414"/>
                    <a:gd name="f423" fmla="*/ f335 1 4764"/>
                    <a:gd name="f424" fmla="*/ f336 1 6414"/>
                    <a:gd name="f425" fmla="*/ f337 1 4764"/>
                    <a:gd name="f426" fmla="*/ f338 1 6414"/>
                    <a:gd name="f427" fmla="*/ f339 1 4764"/>
                    <a:gd name="f428" fmla="*/ f340 1 6414"/>
                    <a:gd name="f429" fmla="*/ f341 1 4764"/>
                    <a:gd name="f430" fmla="*/ f342 1 6414"/>
                    <a:gd name="f431" fmla="*/ f343 1 4764"/>
                    <a:gd name="f432" fmla="*/ f344 1 6414"/>
                    <a:gd name="f433" fmla="*/ f345 1 4764"/>
                    <a:gd name="f434" fmla="*/ f346 1 6414"/>
                    <a:gd name="f435" fmla="*/ f347 1 4764"/>
                    <a:gd name="f436" fmla="*/ f348 1 6414"/>
                    <a:gd name="f437" fmla="*/ f349 1 4764"/>
                    <a:gd name="f438" fmla="*/ f350 1 6414"/>
                    <a:gd name="f439" fmla="*/ f351 1 4764"/>
                    <a:gd name="f440" fmla="*/ f352 1 6414"/>
                    <a:gd name="f441" fmla="*/ f353 1 4764"/>
                    <a:gd name="f442" fmla="*/ f354 1 6414"/>
                    <a:gd name="f443" fmla="*/ f355 1 4764"/>
                    <a:gd name="f444" fmla="*/ f356 1 6414"/>
                    <a:gd name="f445" fmla="*/ f357 1 4764"/>
                    <a:gd name="f446" fmla="*/ f358 1 6414"/>
                    <a:gd name="f447" fmla="*/ f359 1 4764"/>
                    <a:gd name="f448" fmla="*/ f360 1 6414"/>
                    <a:gd name="f449" fmla="*/ f361 1 4764"/>
                    <a:gd name="f450" fmla="*/ f362 1 6414"/>
                    <a:gd name="f451" fmla="*/ f363 1 4764"/>
                    <a:gd name="f452" fmla="*/ f364 1 6414"/>
                    <a:gd name="f453" fmla="*/ f365 1 4764"/>
                    <a:gd name="f454" fmla="*/ f366 1 6414"/>
                    <a:gd name="f455" fmla="*/ f367 1 4764"/>
                    <a:gd name="f456" fmla="*/ f368 1 6414"/>
                    <a:gd name="f457" fmla="*/ f369 1 4764"/>
                    <a:gd name="f458" fmla="*/ f370 1 6414"/>
                    <a:gd name="f459" fmla="*/ f371 1 4764"/>
                    <a:gd name="f460" fmla="*/ f372 1 6414"/>
                    <a:gd name="f461" fmla="*/ f373 1 4764"/>
                    <a:gd name="f462" fmla="*/ f374 1 6414"/>
                    <a:gd name="f463" fmla="*/ f375 1 4764"/>
                    <a:gd name="f464" fmla="*/ f376 1 6414"/>
                    <a:gd name="f465" fmla="*/ f377 1 4764"/>
                    <a:gd name="f466" fmla="*/ f378 1 6414"/>
                    <a:gd name="f467" fmla="*/ f379 1 4764"/>
                    <a:gd name="f468" fmla="*/ f380 1 6414"/>
                    <a:gd name="f469" fmla="*/ f381 1 4764"/>
                    <a:gd name="f470" fmla="*/ f382 1 6414"/>
                    <a:gd name="f471" fmla="*/ f383 1 4764"/>
                    <a:gd name="f472" fmla="*/ f384 1 6414"/>
                    <a:gd name="f473" fmla="*/ f385 1 4764"/>
                    <a:gd name="f474" fmla="*/ f386 1 6414"/>
                    <a:gd name="f475" fmla="*/ f387 1 4764"/>
                    <a:gd name="f476" fmla="*/ f388 1 6414"/>
                    <a:gd name="f477" fmla="*/ f389 1 4764"/>
                    <a:gd name="f478" fmla="*/ f390 1 6414"/>
                    <a:gd name="f479" fmla="*/ f391 1 6414"/>
                    <a:gd name="f480" fmla="*/ f392 1 4764"/>
                    <a:gd name="f481" fmla="*/ f393 1 6414"/>
                    <a:gd name="f482" fmla="*/ f394 1 4764"/>
                    <a:gd name="f483" fmla="*/ 0 1 f306"/>
                    <a:gd name="f484" fmla="*/ f6 1 f306"/>
                    <a:gd name="f485" fmla="*/ 0 1 f307"/>
                    <a:gd name="f486" fmla="*/ f7 1 f307"/>
                    <a:gd name="f487" fmla="+- f395 0 f1"/>
                    <a:gd name="f488" fmla="*/ f396 1 f306"/>
                    <a:gd name="f489" fmla="*/ f397 1 f307"/>
                    <a:gd name="f490" fmla="*/ f398 1 f306"/>
                    <a:gd name="f491" fmla="*/ f399 1 f307"/>
                    <a:gd name="f492" fmla="*/ f400 1 f306"/>
                    <a:gd name="f493" fmla="*/ f401 1 f307"/>
                    <a:gd name="f494" fmla="*/ f402 1 f306"/>
                    <a:gd name="f495" fmla="*/ f403 1 f307"/>
                    <a:gd name="f496" fmla="*/ f404 1 f306"/>
                    <a:gd name="f497" fmla="*/ f405 1 f307"/>
                    <a:gd name="f498" fmla="*/ f406 1 f306"/>
                    <a:gd name="f499" fmla="*/ f407 1 f307"/>
                    <a:gd name="f500" fmla="*/ f408 1 f306"/>
                    <a:gd name="f501" fmla="*/ f409 1 f307"/>
                    <a:gd name="f502" fmla="*/ f410 1 f307"/>
                    <a:gd name="f503" fmla="*/ f411 1 f307"/>
                    <a:gd name="f504" fmla="*/ f412 1 f306"/>
                    <a:gd name="f505" fmla="*/ f413 1 f307"/>
                    <a:gd name="f506" fmla="*/ f414 1 f306"/>
                    <a:gd name="f507" fmla="*/ f415 1 f307"/>
                    <a:gd name="f508" fmla="*/ f416 1 f306"/>
                    <a:gd name="f509" fmla="*/ f417 1 f307"/>
                    <a:gd name="f510" fmla="*/ f418 1 f307"/>
                    <a:gd name="f511" fmla="*/ f419 1 f306"/>
                    <a:gd name="f512" fmla="*/ f420 1 f307"/>
                    <a:gd name="f513" fmla="*/ f421 1 f306"/>
                    <a:gd name="f514" fmla="*/ f422 1 f307"/>
                    <a:gd name="f515" fmla="*/ f423 1 f306"/>
                    <a:gd name="f516" fmla="*/ f424 1 f307"/>
                    <a:gd name="f517" fmla="*/ f425 1 f306"/>
                    <a:gd name="f518" fmla="*/ f426 1 f307"/>
                    <a:gd name="f519" fmla="*/ f427 1 f306"/>
                    <a:gd name="f520" fmla="*/ f428 1 f307"/>
                    <a:gd name="f521" fmla="*/ f429 1 f306"/>
                    <a:gd name="f522" fmla="*/ f430 1 f307"/>
                    <a:gd name="f523" fmla="*/ f431 1 f306"/>
                    <a:gd name="f524" fmla="*/ f432 1 f307"/>
                    <a:gd name="f525" fmla="*/ f433 1 f306"/>
                    <a:gd name="f526" fmla="*/ f434 1 f307"/>
                    <a:gd name="f527" fmla="*/ f435 1 f306"/>
                    <a:gd name="f528" fmla="*/ f436 1 f307"/>
                    <a:gd name="f529" fmla="*/ f437 1 f306"/>
                    <a:gd name="f530" fmla="*/ f438 1 f307"/>
                    <a:gd name="f531" fmla="*/ f439 1 f306"/>
                    <a:gd name="f532" fmla="*/ f440 1 f307"/>
                    <a:gd name="f533" fmla="*/ f441 1 f306"/>
                    <a:gd name="f534" fmla="*/ f442 1 f307"/>
                    <a:gd name="f535" fmla="*/ f443 1 f306"/>
                    <a:gd name="f536" fmla="*/ f444 1 f307"/>
                    <a:gd name="f537" fmla="*/ f445 1 f306"/>
                    <a:gd name="f538" fmla="*/ f446 1 f307"/>
                    <a:gd name="f539" fmla="*/ f447 1 f306"/>
                    <a:gd name="f540" fmla="*/ f448 1 f307"/>
                    <a:gd name="f541" fmla="*/ f449 1 f306"/>
                    <a:gd name="f542" fmla="*/ f450 1 f307"/>
                    <a:gd name="f543" fmla="*/ f451 1 f306"/>
                    <a:gd name="f544" fmla="*/ f452 1 f307"/>
                    <a:gd name="f545" fmla="*/ f453 1 f306"/>
                    <a:gd name="f546" fmla="*/ f454 1 f307"/>
                    <a:gd name="f547" fmla="*/ f455 1 f306"/>
                    <a:gd name="f548" fmla="*/ f456 1 f307"/>
                    <a:gd name="f549" fmla="*/ f457 1 f306"/>
                    <a:gd name="f550" fmla="*/ f458 1 f307"/>
                    <a:gd name="f551" fmla="*/ f459 1 f306"/>
                    <a:gd name="f552" fmla="*/ f460 1 f307"/>
                    <a:gd name="f553" fmla="*/ f461 1 f306"/>
                    <a:gd name="f554" fmla="*/ f462 1 f307"/>
                    <a:gd name="f555" fmla="*/ f463 1 f306"/>
                    <a:gd name="f556" fmla="*/ f464 1 f307"/>
                    <a:gd name="f557" fmla="*/ f465 1 f306"/>
                    <a:gd name="f558" fmla="*/ f466 1 f307"/>
                    <a:gd name="f559" fmla="*/ f467 1 f306"/>
                    <a:gd name="f560" fmla="*/ f468 1 f307"/>
                    <a:gd name="f561" fmla="*/ f469 1 f306"/>
                    <a:gd name="f562" fmla="*/ f470 1 f307"/>
                    <a:gd name="f563" fmla="*/ f471 1 f306"/>
                    <a:gd name="f564" fmla="*/ f472 1 f307"/>
                    <a:gd name="f565" fmla="*/ f473 1 f306"/>
                    <a:gd name="f566" fmla="*/ f474 1 f307"/>
                    <a:gd name="f567" fmla="*/ f475 1 f306"/>
                    <a:gd name="f568" fmla="*/ f476 1 f307"/>
                    <a:gd name="f569" fmla="*/ f477 1 f306"/>
                    <a:gd name="f570" fmla="*/ f478 1 f307"/>
                    <a:gd name="f571" fmla="*/ f479 1 f307"/>
                    <a:gd name="f572" fmla="*/ f480 1 f306"/>
                    <a:gd name="f573" fmla="*/ f481 1 f307"/>
                    <a:gd name="f574" fmla="*/ f482 1 f306"/>
                    <a:gd name="f575" fmla="*/ f483 f301 1"/>
                    <a:gd name="f576" fmla="*/ f484 f301 1"/>
                    <a:gd name="f577" fmla="*/ f486 f302 1"/>
                    <a:gd name="f578" fmla="*/ f485 f302 1"/>
                    <a:gd name="f579" fmla="*/ f488 f301 1"/>
                    <a:gd name="f580" fmla="*/ f489 f302 1"/>
                    <a:gd name="f581" fmla="*/ f490 f301 1"/>
                    <a:gd name="f582" fmla="*/ f491 f302 1"/>
                    <a:gd name="f583" fmla="*/ f492 f301 1"/>
                    <a:gd name="f584" fmla="*/ f493 f302 1"/>
                    <a:gd name="f585" fmla="*/ f494 f301 1"/>
                    <a:gd name="f586" fmla="*/ f495 f302 1"/>
                    <a:gd name="f587" fmla="*/ f496 f301 1"/>
                    <a:gd name="f588" fmla="*/ f497 f302 1"/>
                    <a:gd name="f589" fmla="*/ f498 f301 1"/>
                    <a:gd name="f590" fmla="*/ f499 f302 1"/>
                    <a:gd name="f591" fmla="*/ f500 f301 1"/>
                    <a:gd name="f592" fmla="*/ f501 f302 1"/>
                    <a:gd name="f593" fmla="*/ f502 f302 1"/>
                    <a:gd name="f594" fmla="*/ f503 f302 1"/>
                    <a:gd name="f595" fmla="*/ f504 f301 1"/>
                    <a:gd name="f596" fmla="*/ f505 f302 1"/>
                    <a:gd name="f597" fmla="*/ f506 f301 1"/>
                    <a:gd name="f598" fmla="*/ f507 f302 1"/>
                    <a:gd name="f599" fmla="*/ f508 f301 1"/>
                    <a:gd name="f600" fmla="*/ f509 f302 1"/>
                    <a:gd name="f601" fmla="*/ f510 f302 1"/>
                    <a:gd name="f602" fmla="*/ f511 f301 1"/>
                    <a:gd name="f603" fmla="*/ f512 f302 1"/>
                    <a:gd name="f604" fmla="*/ f513 f301 1"/>
                    <a:gd name="f605" fmla="*/ f514 f302 1"/>
                    <a:gd name="f606" fmla="*/ f515 f301 1"/>
                    <a:gd name="f607" fmla="*/ f516 f302 1"/>
                    <a:gd name="f608" fmla="*/ f517 f301 1"/>
                    <a:gd name="f609" fmla="*/ f518 f302 1"/>
                    <a:gd name="f610" fmla="*/ f519 f301 1"/>
                    <a:gd name="f611" fmla="*/ f520 f302 1"/>
                    <a:gd name="f612" fmla="*/ f521 f301 1"/>
                    <a:gd name="f613" fmla="*/ f522 f302 1"/>
                    <a:gd name="f614" fmla="*/ f523 f301 1"/>
                    <a:gd name="f615" fmla="*/ f524 f302 1"/>
                    <a:gd name="f616" fmla="*/ f525 f301 1"/>
                    <a:gd name="f617" fmla="*/ f526 f302 1"/>
                    <a:gd name="f618" fmla="*/ f527 f301 1"/>
                    <a:gd name="f619" fmla="*/ f528 f302 1"/>
                    <a:gd name="f620" fmla="*/ f529 f301 1"/>
                    <a:gd name="f621" fmla="*/ f530 f302 1"/>
                    <a:gd name="f622" fmla="*/ f531 f301 1"/>
                    <a:gd name="f623" fmla="*/ f532 f302 1"/>
                    <a:gd name="f624" fmla="*/ f533 f301 1"/>
                    <a:gd name="f625" fmla="*/ f534 f302 1"/>
                    <a:gd name="f626" fmla="*/ f535 f301 1"/>
                    <a:gd name="f627" fmla="*/ f536 f302 1"/>
                    <a:gd name="f628" fmla="*/ f537 f301 1"/>
                    <a:gd name="f629" fmla="*/ f538 f302 1"/>
                    <a:gd name="f630" fmla="*/ f539 f301 1"/>
                    <a:gd name="f631" fmla="*/ f540 f302 1"/>
                    <a:gd name="f632" fmla="*/ f541 f301 1"/>
                    <a:gd name="f633" fmla="*/ f542 f302 1"/>
                    <a:gd name="f634" fmla="*/ f543 f301 1"/>
                    <a:gd name="f635" fmla="*/ f544 f302 1"/>
                    <a:gd name="f636" fmla="*/ f545 f301 1"/>
                    <a:gd name="f637" fmla="*/ f546 f302 1"/>
                    <a:gd name="f638" fmla="*/ f547 f301 1"/>
                    <a:gd name="f639" fmla="*/ f548 f302 1"/>
                    <a:gd name="f640" fmla="*/ f549 f301 1"/>
                    <a:gd name="f641" fmla="*/ f550 f302 1"/>
                    <a:gd name="f642" fmla="*/ f551 f301 1"/>
                    <a:gd name="f643" fmla="*/ f552 f302 1"/>
                    <a:gd name="f644" fmla="*/ f553 f301 1"/>
                    <a:gd name="f645" fmla="*/ f554 f302 1"/>
                    <a:gd name="f646" fmla="*/ f555 f301 1"/>
                    <a:gd name="f647" fmla="*/ f556 f302 1"/>
                    <a:gd name="f648" fmla="*/ f557 f301 1"/>
                    <a:gd name="f649" fmla="*/ f558 f302 1"/>
                    <a:gd name="f650" fmla="*/ f559 f301 1"/>
                    <a:gd name="f651" fmla="*/ f560 f302 1"/>
                    <a:gd name="f652" fmla="*/ f561 f301 1"/>
                    <a:gd name="f653" fmla="*/ f562 f302 1"/>
                    <a:gd name="f654" fmla="*/ f563 f301 1"/>
                    <a:gd name="f655" fmla="*/ f564 f302 1"/>
                    <a:gd name="f656" fmla="*/ f565 f301 1"/>
                    <a:gd name="f657" fmla="*/ f566 f302 1"/>
                    <a:gd name="f658" fmla="*/ f567 f301 1"/>
                    <a:gd name="f659" fmla="*/ f568 f302 1"/>
                    <a:gd name="f660" fmla="*/ f569 f301 1"/>
                    <a:gd name="f661" fmla="*/ f570 f302 1"/>
                    <a:gd name="f662" fmla="*/ f571 f302 1"/>
                    <a:gd name="f663" fmla="*/ f572 f301 1"/>
                    <a:gd name="f664" fmla="*/ f573 f302 1"/>
                    <a:gd name="f665" fmla="*/ f574 f301 1"/>
                  </a:gdLst>
                  <a:ahLst/>
                  <a:cxnLst>
                    <a:cxn ang="3cd4">
                      <a:pos x="hc" y="t"/>
                    </a:cxn>
                    <a:cxn ang="0">
                      <a:pos x="r" y="vc"/>
                    </a:cxn>
                    <a:cxn ang="cd4">
                      <a:pos x="hc" y="b"/>
                    </a:cxn>
                    <a:cxn ang="cd2">
                      <a:pos x="l" y="vc"/>
                    </a:cxn>
                    <a:cxn ang="f487">
                      <a:pos x="f579" y="f580"/>
                    </a:cxn>
                    <a:cxn ang="f487">
                      <a:pos x="f581" y="f582"/>
                    </a:cxn>
                    <a:cxn ang="f487">
                      <a:pos x="f583" y="f584"/>
                    </a:cxn>
                    <a:cxn ang="f487">
                      <a:pos x="f585" y="f586"/>
                    </a:cxn>
                    <a:cxn ang="f487">
                      <a:pos x="f587" y="f588"/>
                    </a:cxn>
                    <a:cxn ang="f487">
                      <a:pos x="f589" y="f590"/>
                    </a:cxn>
                    <a:cxn ang="f487">
                      <a:pos x="f591" y="f592"/>
                    </a:cxn>
                    <a:cxn ang="f487">
                      <a:pos x="f589" y="f593"/>
                    </a:cxn>
                    <a:cxn ang="f487">
                      <a:pos x="f587" y="f594"/>
                    </a:cxn>
                    <a:cxn ang="f487">
                      <a:pos x="f595" y="f596"/>
                    </a:cxn>
                    <a:cxn ang="f487">
                      <a:pos x="f597" y="f598"/>
                    </a:cxn>
                    <a:cxn ang="f487">
                      <a:pos x="f599" y="f600"/>
                    </a:cxn>
                    <a:cxn ang="f487">
                      <a:pos x="f585" y="f601"/>
                    </a:cxn>
                    <a:cxn ang="f487">
                      <a:pos x="f602" y="f603"/>
                    </a:cxn>
                    <a:cxn ang="f487">
                      <a:pos x="f604" y="f605"/>
                    </a:cxn>
                    <a:cxn ang="f487">
                      <a:pos x="f606" y="f607"/>
                    </a:cxn>
                    <a:cxn ang="f487">
                      <a:pos x="f608" y="f609"/>
                    </a:cxn>
                    <a:cxn ang="f487">
                      <a:pos x="f610" y="f611"/>
                    </a:cxn>
                    <a:cxn ang="f487">
                      <a:pos x="f612" y="f613"/>
                    </a:cxn>
                    <a:cxn ang="f487">
                      <a:pos x="f614" y="f615"/>
                    </a:cxn>
                    <a:cxn ang="f487">
                      <a:pos x="f616" y="f617"/>
                    </a:cxn>
                    <a:cxn ang="f487">
                      <a:pos x="f618" y="f619"/>
                    </a:cxn>
                    <a:cxn ang="f487">
                      <a:pos x="f620" y="f621"/>
                    </a:cxn>
                    <a:cxn ang="f487">
                      <a:pos x="f622" y="f623"/>
                    </a:cxn>
                    <a:cxn ang="f487">
                      <a:pos x="f624" y="f625"/>
                    </a:cxn>
                    <a:cxn ang="f487">
                      <a:pos x="f626" y="f627"/>
                    </a:cxn>
                    <a:cxn ang="f487">
                      <a:pos x="f628" y="f629"/>
                    </a:cxn>
                    <a:cxn ang="f487">
                      <a:pos x="f630" y="f631"/>
                    </a:cxn>
                    <a:cxn ang="f487">
                      <a:pos x="f632" y="f633"/>
                    </a:cxn>
                    <a:cxn ang="f487">
                      <a:pos x="f634" y="f635"/>
                    </a:cxn>
                    <a:cxn ang="f487">
                      <a:pos x="f636" y="f637"/>
                    </a:cxn>
                    <a:cxn ang="f487">
                      <a:pos x="f638" y="f639"/>
                    </a:cxn>
                    <a:cxn ang="f487">
                      <a:pos x="f640" y="f641"/>
                    </a:cxn>
                    <a:cxn ang="f487">
                      <a:pos x="f642" y="f643"/>
                    </a:cxn>
                    <a:cxn ang="f487">
                      <a:pos x="f644" y="f645"/>
                    </a:cxn>
                    <a:cxn ang="f487">
                      <a:pos x="f646" y="f647"/>
                    </a:cxn>
                    <a:cxn ang="f487">
                      <a:pos x="f648" y="f649"/>
                    </a:cxn>
                    <a:cxn ang="f487">
                      <a:pos x="f650" y="f651"/>
                    </a:cxn>
                    <a:cxn ang="f487">
                      <a:pos x="f652" y="f653"/>
                    </a:cxn>
                    <a:cxn ang="f487">
                      <a:pos x="f654" y="f655"/>
                    </a:cxn>
                    <a:cxn ang="f487">
                      <a:pos x="f656" y="f657"/>
                    </a:cxn>
                    <a:cxn ang="f487">
                      <a:pos x="f658" y="f659"/>
                    </a:cxn>
                    <a:cxn ang="f487">
                      <a:pos x="f660" y="f661"/>
                    </a:cxn>
                    <a:cxn ang="f487">
                      <a:pos x="f644" y="f662"/>
                    </a:cxn>
                    <a:cxn ang="f487">
                      <a:pos x="f663" y="f664"/>
                    </a:cxn>
                    <a:cxn ang="f487">
                      <a:pos x="f665" y="f580"/>
                    </a:cxn>
                  </a:cxnLst>
                  <a:rect l="f575" t="f578" r="f576" b="f577"/>
                  <a:pathLst>
                    <a:path w="4764" h="6414">
                      <a:moveTo>
                        <a:pt x="f8" y="f5"/>
                      </a:moveTo>
                      <a:cubicBezTo>
                        <a:pt x="f9" y="f5"/>
                        <a:pt x="f10" y="f11"/>
                        <a:pt x="f12" y="f13"/>
                      </a:cubicBezTo>
                      <a:lnTo>
                        <a:pt x="f14" y="f15"/>
                      </a:lnTo>
                      <a:cubicBezTo>
                        <a:pt x="f16" y="f17"/>
                        <a:pt x="f18" y="f19"/>
                        <a:pt x="f20" y="f21"/>
                      </a:cubicBezTo>
                      <a:lnTo>
                        <a:pt x="f22" y="f23"/>
                      </a:lnTo>
                      <a:cubicBezTo>
                        <a:pt x="f24" y="f25"/>
                        <a:pt x="f26" y="f27"/>
                        <a:pt x="f28" y="f29"/>
                      </a:cubicBezTo>
                      <a:cubicBezTo>
                        <a:pt x="f28" y="f30"/>
                        <a:pt x="f28" y="f31"/>
                        <a:pt x="f28" y="f32"/>
                      </a:cubicBezTo>
                      <a:lnTo>
                        <a:pt x="f33" y="f34"/>
                      </a:lnTo>
                      <a:cubicBezTo>
                        <a:pt x="f33" y="f35"/>
                        <a:pt x="f36" y="f37"/>
                        <a:pt x="f38" y="f39"/>
                      </a:cubicBezTo>
                      <a:lnTo>
                        <a:pt x="f40" y="f39"/>
                      </a:lnTo>
                      <a:cubicBezTo>
                        <a:pt x="f40" y="f41"/>
                        <a:pt x="f42" y="f43"/>
                        <a:pt x="f44" y="f45"/>
                      </a:cubicBezTo>
                      <a:lnTo>
                        <a:pt x="f46" y="f47"/>
                      </a:lnTo>
                      <a:cubicBezTo>
                        <a:pt x="f48" y="f49"/>
                        <a:pt x="f50" y="f51"/>
                        <a:pt x="f52" y="f53"/>
                      </a:cubicBezTo>
                      <a:cubicBezTo>
                        <a:pt x="f54" y="f55"/>
                        <a:pt x="f56" y="f57"/>
                        <a:pt x="f58" y="f59"/>
                      </a:cubicBezTo>
                      <a:lnTo>
                        <a:pt x="f48" y="f60"/>
                      </a:lnTo>
                      <a:cubicBezTo>
                        <a:pt x="f61" y="f62"/>
                        <a:pt x="f46" y="f63"/>
                        <a:pt x="f46" y="f64"/>
                      </a:cubicBezTo>
                      <a:lnTo>
                        <a:pt x="f65" y="f64"/>
                      </a:lnTo>
                      <a:cubicBezTo>
                        <a:pt x="f66" y="f67"/>
                        <a:pt x="f40" y="f68"/>
                        <a:pt x="f40" y="f69"/>
                      </a:cubicBezTo>
                      <a:cubicBezTo>
                        <a:pt x="f70" y="f71"/>
                        <a:pt x="f72" y="f73"/>
                        <a:pt x="f74" y="f75"/>
                      </a:cubicBezTo>
                      <a:lnTo>
                        <a:pt x="f76" y="f75"/>
                      </a:lnTo>
                      <a:cubicBezTo>
                        <a:pt x="f77" y="f78"/>
                        <a:pt x="f79" y="f80"/>
                        <a:pt x="f79" y="f81"/>
                      </a:cubicBezTo>
                      <a:lnTo>
                        <a:pt x="f82" y="f81"/>
                      </a:lnTo>
                      <a:cubicBezTo>
                        <a:pt x="f83" y="f84"/>
                        <a:pt x="f85" y="f86"/>
                        <a:pt x="f87" y="f88"/>
                      </a:cubicBezTo>
                      <a:lnTo>
                        <a:pt x="f89" y="f90"/>
                      </a:lnTo>
                      <a:lnTo>
                        <a:pt x="f72" y="f91"/>
                      </a:lnTo>
                      <a:cubicBezTo>
                        <a:pt x="f92" y="f91"/>
                        <a:pt x="f38" y="f93"/>
                        <a:pt x="f33" y="f94"/>
                      </a:cubicBezTo>
                      <a:lnTo>
                        <a:pt x="f36" y="f95"/>
                      </a:lnTo>
                      <a:lnTo>
                        <a:pt x="f42" y="f96"/>
                      </a:lnTo>
                      <a:cubicBezTo>
                        <a:pt x="f40" y="f97"/>
                        <a:pt x="f66" y="f98"/>
                        <a:pt x="f66" y="f99"/>
                      </a:cubicBezTo>
                      <a:lnTo>
                        <a:pt x="f61" y="f100"/>
                      </a:lnTo>
                      <a:cubicBezTo>
                        <a:pt x="f61" y="f101"/>
                        <a:pt x="f61" y="f102"/>
                        <a:pt x="f46" y="f103"/>
                      </a:cubicBezTo>
                      <a:cubicBezTo>
                        <a:pt x="f104" y="f105"/>
                        <a:pt x="f106" y="f107"/>
                        <a:pt x="f108" y="f109"/>
                      </a:cubicBezTo>
                      <a:lnTo>
                        <a:pt x="f110" y="f111"/>
                      </a:lnTo>
                      <a:cubicBezTo>
                        <a:pt x="f112" y="f113"/>
                        <a:pt x="f114" y="f115"/>
                        <a:pt x="f116" y="f117"/>
                      </a:cubicBezTo>
                      <a:lnTo>
                        <a:pt x="f11" y="f118"/>
                      </a:lnTo>
                      <a:cubicBezTo>
                        <a:pt x="f119" y="f120"/>
                        <a:pt x="f119" y="f121"/>
                        <a:pt x="f119" y="f122"/>
                      </a:cubicBezTo>
                      <a:lnTo>
                        <a:pt x="f123" y="f124"/>
                      </a:lnTo>
                      <a:cubicBezTo>
                        <a:pt x="f114" y="f125"/>
                        <a:pt x="f126" y="f127"/>
                        <a:pt x="f126" y="f128"/>
                      </a:cubicBezTo>
                      <a:lnTo>
                        <a:pt x="f129" y="f130"/>
                      </a:lnTo>
                      <a:lnTo>
                        <a:pt x="f131" y="f132"/>
                      </a:lnTo>
                      <a:cubicBezTo>
                        <a:pt x="f110" y="f133"/>
                        <a:pt x="f54" y="f134"/>
                        <a:pt x="f50" y="f135"/>
                      </a:cubicBezTo>
                      <a:cubicBezTo>
                        <a:pt x="f42" y="f136"/>
                        <a:pt x="f36" y="f137"/>
                        <a:pt x="f138" y="f139"/>
                      </a:cubicBezTo>
                      <a:cubicBezTo>
                        <a:pt x="f140" y="f7"/>
                        <a:pt x="f141" y="f7"/>
                        <a:pt x="f142" y="f7"/>
                      </a:cubicBezTo>
                      <a:lnTo>
                        <a:pt x="f142" y="f143"/>
                      </a:lnTo>
                      <a:cubicBezTo>
                        <a:pt x="f144" y="f145"/>
                        <a:pt x="f146" y="f147"/>
                        <a:pt x="f148" y="f147"/>
                      </a:cubicBezTo>
                      <a:cubicBezTo>
                        <a:pt x="f149" y="f147"/>
                        <a:pt x="f150" y="f151"/>
                        <a:pt x="f152" y="f151"/>
                      </a:cubicBezTo>
                      <a:cubicBezTo>
                        <a:pt x="f153" y="f151"/>
                        <a:pt x="f154" y="f147"/>
                        <a:pt x="f155" y="f156"/>
                      </a:cubicBezTo>
                      <a:cubicBezTo>
                        <a:pt x="f157" y="f158"/>
                        <a:pt x="f159" y="f160"/>
                        <a:pt x="f161" y="f160"/>
                      </a:cubicBezTo>
                      <a:cubicBezTo>
                        <a:pt x="f162" y="f160"/>
                        <a:pt x="f163" y="f164"/>
                        <a:pt x="f165" y="f166"/>
                      </a:cubicBezTo>
                      <a:lnTo>
                        <a:pt x="f167" y="f168"/>
                      </a:lnTo>
                      <a:cubicBezTo>
                        <a:pt x="f169" y="f170"/>
                        <a:pt x="f171" y="f170"/>
                        <a:pt x="f172" y="f173"/>
                      </a:cubicBezTo>
                      <a:lnTo>
                        <a:pt x="f172" y="f174"/>
                      </a:lnTo>
                      <a:cubicBezTo>
                        <a:pt x="f175" y="f130"/>
                        <a:pt x="f176" y="f177"/>
                        <a:pt x="f178" y="f179"/>
                      </a:cubicBezTo>
                      <a:cubicBezTo>
                        <a:pt x="f180" y="f181"/>
                        <a:pt x="f182" y="f127"/>
                        <a:pt x="f182" y="f183"/>
                      </a:cubicBezTo>
                      <a:lnTo>
                        <a:pt x="f184" y="f127"/>
                      </a:lnTo>
                      <a:lnTo>
                        <a:pt x="f185" y="f186"/>
                      </a:lnTo>
                      <a:lnTo>
                        <a:pt x="f187" y="f188"/>
                      </a:lnTo>
                      <a:lnTo>
                        <a:pt x="f189" y="f190"/>
                      </a:lnTo>
                      <a:cubicBezTo>
                        <a:pt x="f191" y="f192"/>
                        <a:pt x="f193" y="f194"/>
                        <a:pt x="f195" y="f196"/>
                      </a:cubicBezTo>
                      <a:cubicBezTo>
                        <a:pt x="f197" y="f198"/>
                        <a:pt x="f199" y="f200"/>
                        <a:pt x="f201" y="f202"/>
                      </a:cubicBezTo>
                      <a:cubicBezTo>
                        <a:pt x="f201" y="f203"/>
                        <a:pt x="f204" y="f205"/>
                        <a:pt x="f204" y="f206"/>
                      </a:cubicBezTo>
                      <a:cubicBezTo>
                        <a:pt x="f207" y="f208"/>
                        <a:pt x="f209" y="f210"/>
                        <a:pt x="f211" y="f212"/>
                      </a:cubicBezTo>
                      <a:cubicBezTo>
                        <a:pt x="f213" y="f212"/>
                        <a:pt x="f214" y="f215"/>
                        <a:pt x="f216" y="f215"/>
                      </a:cubicBezTo>
                      <a:cubicBezTo>
                        <a:pt x="f182" y="f217"/>
                        <a:pt x="f218" y="f219"/>
                        <a:pt x="f220" y="f221"/>
                      </a:cubicBezTo>
                      <a:lnTo>
                        <a:pt x="f222" y="f105"/>
                      </a:lnTo>
                      <a:cubicBezTo>
                        <a:pt x="f223" y="f103"/>
                        <a:pt x="f224" y="f225"/>
                        <a:pt x="f226" y="f227"/>
                      </a:cubicBezTo>
                      <a:lnTo>
                        <a:pt x="f228" y="f227"/>
                      </a:lnTo>
                      <a:cubicBezTo>
                        <a:pt x="f229" y="f230"/>
                        <a:pt x="f231" y="f232"/>
                        <a:pt x="f233" y="f86"/>
                      </a:cubicBezTo>
                      <a:cubicBezTo>
                        <a:pt x="f234" y="f235"/>
                        <a:pt x="f236" y="f84"/>
                        <a:pt x="f237" y="f238"/>
                      </a:cubicBezTo>
                      <a:cubicBezTo>
                        <a:pt x="f239" y="f240"/>
                        <a:pt x="f241" y="f242"/>
                        <a:pt x="f243" y="f244"/>
                      </a:cubicBezTo>
                      <a:cubicBezTo>
                        <a:pt x="f245" y="f244"/>
                        <a:pt x="f246" y="f247"/>
                        <a:pt x="f248" y="f247"/>
                      </a:cubicBezTo>
                      <a:lnTo>
                        <a:pt x="f249" y="f71"/>
                      </a:lnTo>
                      <a:lnTo>
                        <a:pt x="f250" y="f251"/>
                      </a:lnTo>
                      <a:lnTo>
                        <a:pt x="f252" y="f253"/>
                      </a:lnTo>
                      <a:lnTo>
                        <a:pt x="f254" y="f255"/>
                      </a:lnTo>
                      <a:cubicBezTo>
                        <a:pt x="f254" y="f256"/>
                        <a:pt x="f254" y="f257"/>
                        <a:pt x="f254" y="f258"/>
                      </a:cubicBezTo>
                      <a:cubicBezTo>
                        <a:pt x="f259" y="f260"/>
                        <a:pt x="f261" y="f260"/>
                        <a:pt x="f262" y="f260"/>
                      </a:cubicBezTo>
                      <a:cubicBezTo>
                        <a:pt x="f263" y="f260"/>
                        <a:pt x="f264" y="f265"/>
                        <a:pt x="f234" y="f266"/>
                      </a:cubicBezTo>
                      <a:lnTo>
                        <a:pt x="f267" y="f268"/>
                      </a:lnTo>
                      <a:cubicBezTo>
                        <a:pt x="f269" y="f270"/>
                        <a:pt x="f271" y="f272"/>
                        <a:pt x="f267" y="f273"/>
                      </a:cubicBezTo>
                      <a:lnTo>
                        <a:pt x="f274" y="f273"/>
                      </a:lnTo>
                      <a:cubicBezTo>
                        <a:pt x="f275" y="f276"/>
                        <a:pt x="f277" y="f37"/>
                        <a:pt x="f234" y="f278"/>
                      </a:cubicBezTo>
                      <a:lnTo>
                        <a:pt x="f279" y="f278"/>
                      </a:lnTo>
                      <a:cubicBezTo>
                        <a:pt x="f254" y="f30"/>
                        <a:pt x="f280" y="f281"/>
                        <a:pt x="f282" y="f283"/>
                      </a:cubicBezTo>
                      <a:lnTo>
                        <a:pt x="f243" y="f284"/>
                      </a:lnTo>
                      <a:cubicBezTo>
                        <a:pt x="f285" y="f284"/>
                        <a:pt x="f286" y="f287"/>
                        <a:pt x="f288" y="f21"/>
                      </a:cubicBezTo>
                      <a:lnTo>
                        <a:pt x="f289" y="f290"/>
                      </a:lnTo>
                      <a:cubicBezTo>
                        <a:pt x="f291" y="f292"/>
                        <a:pt x="f293" y="f294"/>
                        <a:pt x="f295" y="f17"/>
                      </a:cubicBezTo>
                      <a:lnTo>
                        <a:pt x="f296" y="f13"/>
                      </a:lnTo>
                      <a:cubicBezTo>
                        <a:pt x="f297" y="f298"/>
                        <a:pt x="f299" y="f5"/>
                        <a:pt x="f8" y="f5"/>
                      </a:cubicBez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5" name="Google Shape;1583;p32">
                  <a:extLst>
                    <a:ext uri="{FF2B5EF4-FFF2-40B4-BE49-F238E27FC236}">
                      <a16:creationId xmlns:a16="http://schemas.microsoft.com/office/drawing/2014/main" id="{2839BA8C-1C31-4ADE-B35D-0E9CDE44F44E}"/>
                    </a:ext>
                  </a:extLst>
                </p:cNvPr>
                <p:cNvSpPr/>
                <p:nvPr/>
              </p:nvSpPr>
              <p:spPr>
                <a:xfrm>
                  <a:off x="11413376" y="1379162"/>
                  <a:ext cx="180264" cy="257805"/>
                </a:xfrm>
                <a:custGeom>
                  <a:avLst/>
                  <a:gdLst>
                    <a:gd name="f0" fmla="val 10800000"/>
                    <a:gd name="f1" fmla="val 5400000"/>
                    <a:gd name="f2" fmla="val 180"/>
                    <a:gd name="f3" fmla="val w"/>
                    <a:gd name="f4" fmla="val h"/>
                    <a:gd name="f5" fmla="val 0"/>
                    <a:gd name="f6" fmla="val 4823"/>
                    <a:gd name="f7" fmla="val 6478"/>
                    <a:gd name="f8" fmla="val 1810"/>
                    <a:gd name="f9" fmla="val 1858"/>
                    <a:gd name="f10" fmla="val 60"/>
                    <a:gd name="f11" fmla="val 1655"/>
                    <a:gd name="f12" fmla="val 72"/>
                    <a:gd name="f13" fmla="val 1477"/>
                    <a:gd name="f14" fmla="val 131"/>
                    <a:gd name="f15" fmla="val 1286"/>
                    <a:gd name="f16" fmla="val 179"/>
                    <a:gd name="f17" fmla="val 262"/>
                    <a:gd name="f18" fmla="val 1250"/>
                    <a:gd name="f19" fmla="val 1155"/>
                    <a:gd name="f20" fmla="val 250"/>
                    <a:gd name="f21" fmla="val 1107"/>
                    <a:gd name="f22" fmla="val 1119"/>
                    <a:gd name="f23" fmla="val 369"/>
                    <a:gd name="f24" fmla="val 1000"/>
                    <a:gd name="f25" fmla="val 322"/>
                    <a:gd name="f26" fmla="val 1036"/>
                    <a:gd name="f27" fmla="val 429"/>
                    <a:gd name="f28" fmla="val 988"/>
                    <a:gd name="f29" fmla="val 905"/>
                    <a:gd name="f30" fmla="val 441"/>
                    <a:gd name="f31" fmla="val 857"/>
                    <a:gd name="f32" fmla="val 477"/>
                    <a:gd name="f33" fmla="val 560"/>
                    <a:gd name="f34" fmla="val 846"/>
                    <a:gd name="f35" fmla="val 607"/>
                    <a:gd name="f36" fmla="val 738"/>
                    <a:gd name="f37" fmla="val 596"/>
                    <a:gd name="f38" fmla="val 774"/>
                    <a:gd name="f39" fmla="val 703"/>
                    <a:gd name="f40" fmla="val 655"/>
                    <a:gd name="f41" fmla="val 679"/>
                    <a:gd name="f42" fmla="val 858"/>
                    <a:gd name="f43" fmla="val 893"/>
                    <a:gd name="f44" fmla="val 572"/>
                    <a:gd name="f45" fmla="val 929"/>
                    <a:gd name="f46" fmla="val 595"/>
                    <a:gd name="f47" fmla="val 1012"/>
                    <a:gd name="f48" fmla="val 1048"/>
                    <a:gd name="f49" fmla="val 500"/>
                    <a:gd name="f50" fmla="val 488"/>
                    <a:gd name="f51" fmla="val 476"/>
                    <a:gd name="f52" fmla="val 1417"/>
                    <a:gd name="f53" fmla="val 1405"/>
                    <a:gd name="f54" fmla="val 381"/>
                    <a:gd name="f55" fmla="val 1441"/>
                    <a:gd name="f56" fmla="val 405"/>
                    <a:gd name="f57" fmla="val 1512"/>
                    <a:gd name="f58" fmla="val 417"/>
                    <a:gd name="f59" fmla="val 1548"/>
                    <a:gd name="f60" fmla="val 274"/>
                    <a:gd name="f61" fmla="val 1679"/>
                    <a:gd name="f62" fmla="val 357"/>
                    <a:gd name="f63" fmla="val 1893"/>
                    <a:gd name="f64" fmla="val 334"/>
                    <a:gd name="f65" fmla="val 2060"/>
                    <a:gd name="f66" fmla="val 465"/>
                    <a:gd name="f67" fmla="val 1977"/>
                    <a:gd name="f68" fmla="val 393"/>
                    <a:gd name="f69" fmla="val 2084"/>
                    <a:gd name="f70" fmla="val 345"/>
                    <a:gd name="f71" fmla="val 2274"/>
                    <a:gd name="f72" fmla="val 2334"/>
                    <a:gd name="f73" fmla="val 2370"/>
                    <a:gd name="f74" fmla="val 2429"/>
                    <a:gd name="f75" fmla="val 2465"/>
                    <a:gd name="f76" fmla="val 584"/>
                    <a:gd name="f77" fmla="val 2512"/>
                    <a:gd name="f78" fmla="val 2608"/>
                    <a:gd name="f79" fmla="val 2643"/>
                    <a:gd name="f80" fmla="val 691"/>
                    <a:gd name="f81" fmla="val 2763"/>
                    <a:gd name="f82" fmla="val 786"/>
                    <a:gd name="f83" fmla="val 2727"/>
                    <a:gd name="f84" fmla="val 2834"/>
                    <a:gd name="f85" fmla="val 869"/>
                    <a:gd name="f86" fmla="val 2822"/>
                    <a:gd name="f87" fmla="val 3001"/>
                    <a:gd name="f88" fmla="val 3132"/>
                    <a:gd name="f89" fmla="val 750"/>
                    <a:gd name="f90" fmla="val 3227"/>
                    <a:gd name="f91" fmla="val 3251"/>
                    <a:gd name="f92" fmla="val 762"/>
                    <a:gd name="f93" fmla="val 3310"/>
                    <a:gd name="f94" fmla="val 3346"/>
                    <a:gd name="f95" fmla="val 3358"/>
                    <a:gd name="f96" fmla="val 3655"/>
                    <a:gd name="f97" fmla="val 3929"/>
                    <a:gd name="f98" fmla="val 286"/>
                    <a:gd name="f99" fmla="val 4251"/>
                    <a:gd name="f100" fmla="val 203"/>
                    <a:gd name="f101" fmla="val 4263"/>
                    <a:gd name="f102" fmla="val 4298"/>
                    <a:gd name="f103" fmla="val 226"/>
                    <a:gd name="f104" fmla="val 4358"/>
                    <a:gd name="f105" fmla="val 238"/>
                    <a:gd name="f106" fmla="val 4394"/>
                    <a:gd name="f107" fmla="val 95"/>
                    <a:gd name="f108" fmla="val 4477"/>
                    <a:gd name="f109" fmla="val 143"/>
                    <a:gd name="f110" fmla="val 4691"/>
                    <a:gd name="f111" fmla="val 4822"/>
                    <a:gd name="f112" fmla="val 36"/>
                    <a:gd name="f113" fmla="val 5203"/>
                    <a:gd name="f114" fmla="val 5608"/>
                    <a:gd name="f115" fmla="val 5989"/>
                    <a:gd name="f116" fmla="val 6108"/>
                    <a:gd name="f117" fmla="val 6299"/>
                    <a:gd name="f118" fmla="val 6311"/>
                    <a:gd name="f119" fmla="val 6382"/>
                    <a:gd name="f120" fmla="val 6394"/>
                    <a:gd name="f121" fmla="val 6477"/>
                    <a:gd name="f122" fmla="val 1834"/>
                    <a:gd name="f123" fmla="val 6453"/>
                    <a:gd name="f124" fmla="val 2286"/>
                    <a:gd name="f125" fmla="val 2774"/>
                    <a:gd name="f126" fmla="val 6370"/>
                    <a:gd name="f127" fmla="val 3441"/>
                    <a:gd name="f128" fmla="val 6287"/>
                    <a:gd name="f129" fmla="val 3870"/>
                    <a:gd name="f130" fmla="val 6275"/>
                    <a:gd name="f131" fmla="val 6215"/>
                    <a:gd name="f132" fmla="val 3977"/>
                    <a:gd name="f133" fmla="val 4084"/>
                    <a:gd name="f134" fmla="val 6203"/>
                    <a:gd name="f135" fmla="val 4203"/>
                    <a:gd name="f136" fmla="val 4310"/>
                    <a:gd name="f137" fmla="val 6132"/>
                    <a:gd name="f138" fmla="val 4429"/>
                    <a:gd name="f139" fmla="val 6072"/>
                    <a:gd name="f140" fmla="val 4560"/>
                    <a:gd name="f141" fmla="val 6013"/>
                    <a:gd name="f142" fmla="val 4620"/>
                    <a:gd name="f143" fmla="val 5930"/>
                    <a:gd name="f144" fmla="val 4679"/>
                    <a:gd name="f145" fmla="val 5846"/>
                    <a:gd name="f146" fmla="val 4751"/>
                    <a:gd name="f147" fmla="val 5763"/>
                    <a:gd name="f148" fmla="val 4727"/>
                    <a:gd name="f149" fmla="val 5382"/>
                    <a:gd name="f150" fmla="val 4667"/>
                    <a:gd name="f151" fmla="val 5275"/>
                    <a:gd name="f152" fmla="val 5239"/>
                    <a:gd name="f153" fmla="val 5179"/>
                    <a:gd name="f154" fmla="val 5144"/>
                    <a:gd name="f155" fmla="val 4584"/>
                    <a:gd name="f156" fmla="val 5049"/>
                    <a:gd name="f157" fmla="val 4572"/>
                    <a:gd name="f158" fmla="val 4870"/>
                    <a:gd name="f159" fmla="val 4787"/>
                    <a:gd name="f160" fmla="val 4548"/>
                    <a:gd name="f161" fmla="val 4501"/>
                    <a:gd name="f162" fmla="val 4489"/>
                    <a:gd name="f163" fmla="val 4798"/>
                    <a:gd name="f164" fmla="val 4513"/>
                    <a:gd name="f165" fmla="val 4417"/>
                    <a:gd name="f166" fmla="val 4525"/>
                    <a:gd name="f167" fmla="val 4382"/>
                    <a:gd name="f168" fmla="val 4287"/>
                    <a:gd name="f169" fmla="val 4215"/>
                    <a:gd name="f170" fmla="val 4179"/>
                    <a:gd name="f171" fmla="val 4322"/>
                    <a:gd name="f172" fmla="val 4120"/>
                    <a:gd name="f173" fmla="val 4334"/>
                    <a:gd name="f174" fmla="val 4060"/>
                    <a:gd name="f175" fmla="val 4227"/>
                    <a:gd name="f176" fmla="val 3917"/>
                    <a:gd name="f177" fmla="val 3906"/>
                    <a:gd name="f178" fmla="val 4144"/>
                    <a:gd name="f179" fmla="val 4108"/>
                    <a:gd name="f180" fmla="val 3894"/>
                    <a:gd name="f181" fmla="val 3798"/>
                    <a:gd name="f182" fmla="val 4036"/>
                    <a:gd name="f183" fmla="val 3882"/>
                    <a:gd name="f184" fmla="val 3596"/>
                    <a:gd name="f185" fmla="val 3846"/>
                    <a:gd name="f186" fmla="val 3453"/>
                    <a:gd name="f187" fmla="val 3774"/>
                    <a:gd name="f188" fmla="val 3465"/>
                    <a:gd name="f189" fmla="val 3679"/>
                    <a:gd name="f190" fmla="val 3370"/>
                    <a:gd name="f191" fmla="val 3691"/>
                    <a:gd name="f192" fmla="val 3274"/>
                    <a:gd name="f193" fmla="val 3179"/>
                    <a:gd name="f194" fmla="val 3501"/>
                    <a:gd name="f195" fmla="val 3191"/>
                    <a:gd name="f196" fmla="val 3120"/>
                    <a:gd name="f197" fmla="val 3382"/>
                    <a:gd name="f198" fmla="val 3048"/>
                    <a:gd name="f199" fmla="val 3262"/>
                    <a:gd name="f200" fmla="val 2965"/>
                    <a:gd name="f201" fmla="val 3143"/>
                    <a:gd name="f202" fmla="val 2893"/>
                    <a:gd name="f203" fmla="val 3155"/>
                    <a:gd name="f204" fmla="val 2703"/>
                    <a:gd name="f205" fmla="val 3322"/>
                    <a:gd name="f206" fmla="val 2596"/>
                    <a:gd name="f207" fmla="val 2477"/>
                    <a:gd name="f208" fmla="val 3429"/>
                    <a:gd name="f209" fmla="val 3417"/>
                    <a:gd name="f210" fmla="val 2346"/>
                    <a:gd name="f211" fmla="val 2310"/>
                    <a:gd name="f212" fmla="val 3524"/>
                    <a:gd name="f213" fmla="val 2298"/>
                    <a:gd name="f214" fmla="val 2251"/>
                    <a:gd name="f215" fmla="val 3513"/>
                    <a:gd name="f216" fmla="val 2167"/>
                    <a:gd name="f217" fmla="val 2120"/>
                    <a:gd name="f218" fmla="val 3632"/>
                    <a:gd name="f219" fmla="val 2096"/>
                    <a:gd name="f220" fmla="val 3608"/>
                    <a:gd name="f221" fmla="val 3572"/>
                    <a:gd name="f222" fmla="val 1989"/>
                    <a:gd name="f223" fmla="val 3560"/>
                    <a:gd name="f224" fmla="val 1941"/>
                    <a:gd name="f225" fmla="val 3667"/>
                    <a:gd name="f226" fmla="val 1715"/>
                    <a:gd name="f227" fmla="val 1500"/>
                    <a:gd name="f228" fmla="val 1274"/>
                    <a:gd name="f229" fmla="val 1358"/>
                    <a:gd name="f230" fmla="val 3584"/>
                    <a:gd name="f231" fmla="val 1143"/>
                    <a:gd name="f232" fmla="val 3620"/>
                    <a:gd name="f233" fmla="val 917"/>
                    <a:gd name="f234" fmla="val 3536"/>
                    <a:gd name="f235" fmla="val 822"/>
                    <a:gd name="f236" fmla="val 3239"/>
                    <a:gd name="f237" fmla="val 3108"/>
                    <a:gd name="f238" fmla="val 3060"/>
                    <a:gd name="f239" fmla="val 3084"/>
                    <a:gd name="f240" fmla="val 2977"/>
                    <a:gd name="f241" fmla="val 2929"/>
                    <a:gd name="f242" fmla="val 2846"/>
                    <a:gd name="f243" fmla="val 2798"/>
                    <a:gd name="f244" fmla="val 2786"/>
                    <a:gd name="f245" fmla="val 2751"/>
                    <a:gd name="f246" fmla="val 155"/>
                    <a:gd name="f247" fmla="val 2667"/>
                    <a:gd name="f248" fmla="val 2620"/>
                    <a:gd name="f249" fmla="val 191"/>
                    <a:gd name="f250" fmla="val 2631"/>
                    <a:gd name="f251" fmla="val 84"/>
                    <a:gd name="f252" fmla="val 24"/>
                    <a:gd name="f253" fmla="val 2358"/>
                    <a:gd name="f254" fmla="+- 0 0 -90"/>
                    <a:gd name="f255" fmla="*/ f3 1 4823"/>
                    <a:gd name="f256" fmla="*/ f4 1 6478"/>
                    <a:gd name="f257" fmla="+- f7 0 f5"/>
                    <a:gd name="f258" fmla="+- f6 0 f5"/>
                    <a:gd name="f259" fmla="*/ f254 f0 1"/>
                    <a:gd name="f260" fmla="*/ f258 1 4823"/>
                    <a:gd name="f261" fmla="*/ f257 1 6478"/>
                    <a:gd name="f262" fmla="*/ 15989200 f258 1"/>
                    <a:gd name="f263" fmla="*/ 516532 f257 1"/>
                    <a:gd name="f264" fmla="*/ 11066672 f258 1"/>
                    <a:gd name="f265" fmla="*/ 2254660 f257 1"/>
                    <a:gd name="f266" fmla="*/ 9629640 f258 1"/>
                    <a:gd name="f267" fmla="*/ 3175590 f257 1"/>
                    <a:gd name="f268" fmla="*/ 8605408 f258 1"/>
                    <a:gd name="f269" fmla="*/ 2771192 f257 1"/>
                    <a:gd name="f270" fmla="*/ 7374980 f258 1"/>
                    <a:gd name="f271" fmla="*/ 3794994 f257 1"/>
                    <a:gd name="f272" fmla="*/ 6350748 f258 1"/>
                    <a:gd name="f273" fmla="*/ 5128724 f257 1"/>
                    <a:gd name="f274" fmla="*/ 5636853 f258 1"/>
                    <a:gd name="f275" fmla="*/ 6049654 f257 1"/>
                    <a:gd name="f276" fmla="*/ 4819226 f258 1"/>
                    <a:gd name="f277" fmla="*/ 7684909 f257 1"/>
                    <a:gd name="f278" fmla="*/ 4302694 f258 1"/>
                    <a:gd name="f279" fmla="*/ 8915316 f257 1"/>
                    <a:gd name="f280" fmla="*/ 3175589 f258 1"/>
                    <a:gd name="f281" fmla="*/ 12090906 f257 1"/>
                    <a:gd name="f282" fmla="*/ 3588389 f258 1"/>
                    <a:gd name="f283" fmla="*/ 13321333 f257 1"/>
                    <a:gd name="f284" fmla="*/ 4001598 f258 1"/>
                    <a:gd name="f285" fmla="*/ 17013456 f257 1"/>
                    <a:gd name="f286" fmla="*/ 20085313 f257 1"/>
                    <a:gd name="f287" fmla="*/ 5025830 f258 1"/>
                    <a:gd name="f288" fmla="*/ 21212848 f257 1"/>
                    <a:gd name="f289" fmla="*/ 5946350 f258 1"/>
                    <a:gd name="f290" fmla="*/ 22744780 f257 1"/>
                    <a:gd name="f291" fmla="*/ 6763978 f258 1"/>
                    <a:gd name="f292" fmla="*/ 23467507 f257 1"/>
                    <a:gd name="f293" fmla="*/ 7478283 f258 1"/>
                    <a:gd name="f294" fmla="*/ 24285135 f257 1"/>
                    <a:gd name="f295" fmla="*/ 6454051 f258 1"/>
                    <a:gd name="f296" fmla="*/ 27770202 f257 1"/>
                    <a:gd name="f297" fmla="*/ 5843048 f258 1"/>
                    <a:gd name="f298" fmla="*/ 28897736 f257 1"/>
                    <a:gd name="f299" fmla="*/ 1746959 f258 1"/>
                    <a:gd name="f300" fmla="*/ 36685538 f257 1"/>
                    <a:gd name="f301" fmla="*/ 619404 f258 1"/>
                    <a:gd name="f302" fmla="*/ 41496363 f257 1"/>
                    <a:gd name="f303" fmla="*/ 3485086 f258 1"/>
                    <a:gd name="f304" fmla="*/ 54309996 f257 1"/>
                    <a:gd name="f305" fmla="*/ 55024301 f257 1"/>
                    <a:gd name="f306" fmla="*/ 15782595 f258 1"/>
                    <a:gd name="f307" fmla="*/ 55532022 f257 1"/>
                    <a:gd name="f308" fmla="*/ 27976801 f258 1"/>
                    <a:gd name="f309" fmla="*/ 54817696 f257 1"/>
                    <a:gd name="f310" fmla="*/ 33303747 f258 1"/>
                    <a:gd name="f311" fmla="*/ 54000069 f257 1"/>
                    <a:gd name="f312" fmla="*/ 36169409 f258 1"/>
                    <a:gd name="f313" fmla="*/ 53380664 f257 1"/>
                    <a:gd name="f314" fmla="*/ 40885332 f258 1"/>
                    <a:gd name="f315" fmla="*/ 49594072 f257 1"/>
                    <a:gd name="f316" fmla="*/ 40368800 f258 1"/>
                    <a:gd name="f317" fmla="*/ 44267125 f257 1"/>
                    <a:gd name="f318" fmla="*/ 39344568 f258 1"/>
                    <a:gd name="f319" fmla="*/ 41194837 f257 1"/>
                    <a:gd name="f320" fmla="*/ 38630673 f258 1"/>
                    <a:gd name="f321" fmla="*/ 38836875 f257 1"/>
                    <a:gd name="f322" fmla="*/ 36986606 f258 1"/>
                    <a:gd name="f323" fmla="*/ 36272739 f257 1"/>
                    <a:gd name="f324" fmla="*/ 36272711 f258 1"/>
                    <a:gd name="f325" fmla="*/ 34938579 f257 1"/>
                    <a:gd name="f326" fmla="*/ 35351782 f258 1"/>
                    <a:gd name="f327" fmla="*/ 33510358 f257 1"/>
                    <a:gd name="f328" fmla="*/ 34938572 f258 1"/>
                    <a:gd name="f329" fmla="*/ 32683919 f257 1"/>
                    <a:gd name="f330" fmla="*/ 32477308 f258 1"/>
                    <a:gd name="f331" fmla="*/ 29818257 f257 1"/>
                    <a:gd name="f332" fmla="*/ 31660090 f258 1"/>
                    <a:gd name="f333" fmla="*/ 29001059 f257 1"/>
                    <a:gd name="f334" fmla="*/ 30945786 f258 1"/>
                    <a:gd name="f335" fmla="*/ 28174620 f257 1"/>
                    <a:gd name="f336" fmla="*/ 30128158 f258 1"/>
                    <a:gd name="f337" fmla="*/ 27460294 f257 1"/>
                    <a:gd name="f338" fmla="*/ 27047490 f258 1"/>
                    <a:gd name="f339" fmla="*/ 24896137 f257 1"/>
                    <a:gd name="f340" fmla="*/ 28587824 f258 1"/>
                    <a:gd name="f341" fmla="*/ 29611626 f258 1"/>
                    <a:gd name="f342" fmla="*/ 30325951 f258 1"/>
                    <a:gd name="f343" fmla="*/ 19775815 f257 1"/>
                    <a:gd name="f344" fmla="*/ 31255693 f258 1"/>
                    <a:gd name="f345" fmla="*/ 18037258 f257 1"/>
                    <a:gd name="f346" fmla="*/ 31556788 f258 1"/>
                    <a:gd name="f347" fmla="*/ 16703528 f257 1"/>
                    <a:gd name="f348" fmla="*/ 30635858 f258 1"/>
                    <a:gd name="f349" fmla="*/ 11686508 f257 1"/>
                    <a:gd name="f350" fmla="*/ 31152390 f258 1"/>
                    <a:gd name="f351" fmla="*/ 30429253 f258 1"/>
                    <a:gd name="f352" fmla="*/ 7478284 f257 1"/>
                    <a:gd name="f353" fmla="*/ 5946352 f257 1"/>
                    <a:gd name="f354" fmla="*/ 28484522 f258 1"/>
                    <a:gd name="f355" fmla="*/ 27873499 f258 1"/>
                    <a:gd name="f356" fmla="*/ 5223624 f257 1"/>
                    <a:gd name="f357" fmla="*/ 26333165 f258 1"/>
                    <a:gd name="f358" fmla="*/ 25515537 f258 1"/>
                    <a:gd name="f359" fmla="*/ 3072287 f257 1"/>
                    <a:gd name="f360" fmla="*/ 25618839 f258 1"/>
                    <a:gd name="f361" fmla="*/ 2151357 f257 1"/>
                    <a:gd name="f362" fmla="*/ 23975203 f258 1"/>
                    <a:gd name="f363" fmla="*/ 1230427 f257 1"/>
                    <a:gd name="f364" fmla="*/ 22641473 f258 1"/>
                    <a:gd name="f365" fmla="*/ 722707 f257 1"/>
                    <a:gd name="f366" fmla="*/ 20291914 f258 1"/>
                    <a:gd name="f367" fmla="*/ 0 f257 1"/>
                    <a:gd name="f368" fmla="*/ f259 1 f2"/>
                    <a:gd name="f369" fmla="*/ f262 1 4823"/>
                    <a:gd name="f370" fmla="*/ f263 1 6478"/>
                    <a:gd name="f371" fmla="*/ f264 1 4823"/>
                    <a:gd name="f372" fmla="*/ f265 1 6478"/>
                    <a:gd name="f373" fmla="*/ f266 1 4823"/>
                    <a:gd name="f374" fmla="*/ f267 1 6478"/>
                    <a:gd name="f375" fmla="*/ f268 1 4823"/>
                    <a:gd name="f376" fmla="*/ f269 1 6478"/>
                    <a:gd name="f377" fmla="*/ f270 1 4823"/>
                    <a:gd name="f378" fmla="*/ f271 1 6478"/>
                    <a:gd name="f379" fmla="*/ f272 1 4823"/>
                    <a:gd name="f380" fmla="*/ f273 1 6478"/>
                    <a:gd name="f381" fmla="*/ f274 1 4823"/>
                    <a:gd name="f382" fmla="*/ f275 1 6478"/>
                    <a:gd name="f383" fmla="*/ f276 1 4823"/>
                    <a:gd name="f384" fmla="*/ f277 1 6478"/>
                    <a:gd name="f385" fmla="*/ f278 1 4823"/>
                    <a:gd name="f386" fmla="*/ f279 1 6478"/>
                    <a:gd name="f387" fmla="*/ f280 1 4823"/>
                    <a:gd name="f388" fmla="*/ f281 1 6478"/>
                    <a:gd name="f389" fmla="*/ f282 1 4823"/>
                    <a:gd name="f390" fmla="*/ f283 1 6478"/>
                    <a:gd name="f391" fmla="*/ f284 1 4823"/>
                    <a:gd name="f392" fmla="*/ f285 1 6478"/>
                    <a:gd name="f393" fmla="*/ f286 1 6478"/>
                    <a:gd name="f394" fmla="*/ f287 1 4823"/>
                    <a:gd name="f395" fmla="*/ f288 1 6478"/>
                    <a:gd name="f396" fmla="*/ f289 1 4823"/>
                    <a:gd name="f397" fmla="*/ f290 1 6478"/>
                    <a:gd name="f398" fmla="*/ f291 1 4823"/>
                    <a:gd name="f399" fmla="*/ f292 1 6478"/>
                    <a:gd name="f400" fmla="*/ f293 1 4823"/>
                    <a:gd name="f401" fmla="*/ f294 1 6478"/>
                    <a:gd name="f402" fmla="*/ f295 1 4823"/>
                    <a:gd name="f403" fmla="*/ f296 1 6478"/>
                    <a:gd name="f404" fmla="*/ f297 1 4823"/>
                    <a:gd name="f405" fmla="*/ f298 1 6478"/>
                    <a:gd name="f406" fmla="*/ f299 1 4823"/>
                    <a:gd name="f407" fmla="*/ f300 1 6478"/>
                    <a:gd name="f408" fmla="*/ f301 1 4823"/>
                    <a:gd name="f409" fmla="*/ f302 1 6478"/>
                    <a:gd name="f410" fmla="*/ f303 1 4823"/>
                    <a:gd name="f411" fmla="*/ f304 1 6478"/>
                    <a:gd name="f412" fmla="*/ f305 1 6478"/>
                    <a:gd name="f413" fmla="*/ f306 1 4823"/>
                    <a:gd name="f414" fmla="*/ f307 1 6478"/>
                    <a:gd name="f415" fmla="*/ f308 1 4823"/>
                    <a:gd name="f416" fmla="*/ f309 1 6478"/>
                    <a:gd name="f417" fmla="*/ f310 1 4823"/>
                    <a:gd name="f418" fmla="*/ f311 1 6478"/>
                    <a:gd name="f419" fmla="*/ f312 1 4823"/>
                    <a:gd name="f420" fmla="*/ f313 1 6478"/>
                    <a:gd name="f421" fmla="*/ f314 1 4823"/>
                    <a:gd name="f422" fmla="*/ f315 1 6478"/>
                    <a:gd name="f423" fmla="*/ f316 1 4823"/>
                    <a:gd name="f424" fmla="*/ f317 1 6478"/>
                    <a:gd name="f425" fmla="*/ f318 1 4823"/>
                    <a:gd name="f426" fmla="*/ f319 1 6478"/>
                    <a:gd name="f427" fmla="*/ f320 1 4823"/>
                    <a:gd name="f428" fmla="*/ f321 1 6478"/>
                    <a:gd name="f429" fmla="*/ f322 1 4823"/>
                    <a:gd name="f430" fmla="*/ f323 1 6478"/>
                    <a:gd name="f431" fmla="*/ f324 1 4823"/>
                    <a:gd name="f432" fmla="*/ f325 1 6478"/>
                    <a:gd name="f433" fmla="*/ f326 1 4823"/>
                    <a:gd name="f434" fmla="*/ f327 1 6478"/>
                    <a:gd name="f435" fmla="*/ f328 1 4823"/>
                    <a:gd name="f436" fmla="*/ f329 1 6478"/>
                    <a:gd name="f437" fmla="*/ f330 1 4823"/>
                    <a:gd name="f438" fmla="*/ f331 1 6478"/>
                    <a:gd name="f439" fmla="*/ f332 1 4823"/>
                    <a:gd name="f440" fmla="*/ f333 1 6478"/>
                    <a:gd name="f441" fmla="*/ f334 1 4823"/>
                    <a:gd name="f442" fmla="*/ f335 1 6478"/>
                    <a:gd name="f443" fmla="*/ f336 1 4823"/>
                    <a:gd name="f444" fmla="*/ f337 1 6478"/>
                    <a:gd name="f445" fmla="*/ f338 1 4823"/>
                    <a:gd name="f446" fmla="*/ f339 1 6478"/>
                    <a:gd name="f447" fmla="*/ f340 1 4823"/>
                    <a:gd name="f448" fmla="*/ f341 1 4823"/>
                    <a:gd name="f449" fmla="*/ f342 1 4823"/>
                    <a:gd name="f450" fmla="*/ f343 1 6478"/>
                    <a:gd name="f451" fmla="*/ f344 1 4823"/>
                    <a:gd name="f452" fmla="*/ f345 1 6478"/>
                    <a:gd name="f453" fmla="*/ f346 1 4823"/>
                    <a:gd name="f454" fmla="*/ f347 1 6478"/>
                    <a:gd name="f455" fmla="*/ f348 1 4823"/>
                    <a:gd name="f456" fmla="*/ f349 1 6478"/>
                    <a:gd name="f457" fmla="*/ f350 1 4823"/>
                    <a:gd name="f458" fmla="*/ f351 1 4823"/>
                    <a:gd name="f459" fmla="*/ f352 1 6478"/>
                    <a:gd name="f460" fmla="*/ f353 1 6478"/>
                    <a:gd name="f461" fmla="*/ f354 1 4823"/>
                    <a:gd name="f462" fmla="*/ f355 1 4823"/>
                    <a:gd name="f463" fmla="*/ f356 1 6478"/>
                    <a:gd name="f464" fmla="*/ f357 1 4823"/>
                    <a:gd name="f465" fmla="*/ f358 1 4823"/>
                    <a:gd name="f466" fmla="*/ f359 1 6478"/>
                    <a:gd name="f467" fmla="*/ f360 1 4823"/>
                    <a:gd name="f468" fmla="*/ f361 1 6478"/>
                    <a:gd name="f469" fmla="*/ f362 1 4823"/>
                    <a:gd name="f470" fmla="*/ f363 1 6478"/>
                    <a:gd name="f471" fmla="*/ f364 1 4823"/>
                    <a:gd name="f472" fmla="*/ f365 1 6478"/>
                    <a:gd name="f473" fmla="*/ f366 1 4823"/>
                    <a:gd name="f474" fmla="*/ f367 1 6478"/>
                    <a:gd name="f475" fmla="*/ 0 1 f260"/>
                    <a:gd name="f476" fmla="*/ f6 1 f260"/>
                    <a:gd name="f477" fmla="*/ 0 1 f261"/>
                    <a:gd name="f478" fmla="*/ f7 1 f261"/>
                    <a:gd name="f479" fmla="+- f368 0 f1"/>
                    <a:gd name="f480" fmla="*/ f369 1 f260"/>
                    <a:gd name="f481" fmla="*/ f370 1 f261"/>
                    <a:gd name="f482" fmla="*/ f371 1 f260"/>
                    <a:gd name="f483" fmla="*/ f372 1 f261"/>
                    <a:gd name="f484" fmla="*/ f373 1 f260"/>
                    <a:gd name="f485" fmla="*/ f374 1 f261"/>
                    <a:gd name="f486" fmla="*/ f375 1 f260"/>
                    <a:gd name="f487" fmla="*/ f376 1 f261"/>
                    <a:gd name="f488" fmla="*/ f377 1 f260"/>
                    <a:gd name="f489" fmla="*/ f378 1 f261"/>
                    <a:gd name="f490" fmla="*/ f379 1 f260"/>
                    <a:gd name="f491" fmla="*/ f380 1 f261"/>
                    <a:gd name="f492" fmla="*/ f381 1 f260"/>
                    <a:gd name="f493" fmla="*/ f382 1 f261"/>
                    <a:gd name="f494" fmla="*/ f383 1 f260"/>
                    <a:gd name="f495" fmla="*/ f384 1 f261"/>
                    <a:gd name="f496" fmla="*/ f385 1 f260"/>
                    <a:gd name="f497" fmla="*/ f386 1 f261"/>
                    <a:gd name="f498" fmla="*/ f387 1 f260"/>
                    <a:gd name="f499" fmla="*/ f388 1 f261"/>
                    <a:gd name="f500" fmla="*/ f389 1 f260"/>
                    <a:gd name="f501" fmla="*/ f390 1 f261"/>
                    <a:gd name="f502" fmla="*/ f391 1 f260"/>
                    <a:gd name="f503" fmla="*/ f392 1 f261"/>
                    <a:gd name="f504" fmla="*/ f393 1 f261"/>
                    <a:gd name="f505" fmla="*/ f394 1 f260"/>
                    <a:gd name="f506" fmla="*/ f395 1 f261"/>
                    <a:gd name="f507" fmla="*/ f396 1 f260"/>
                    <a:gd name="f508" fmla="*/ f397 1 f261"/>
                    <a:gd name="f509" fmla="*/ f398 1 f260"/>
                    <a:gd name="f510" fmla="*/ f399 1 f261"/>
                    <a:gd name="f511" fmla="*/ f400 1 f260"/>
                    <a:gd name="f512" fmla="*/ f401 1 f261"/>
                    <a:gd name="f513" fmla="*/ f402 1 f260"/>
                    <a:gd name="f514" fmla="*/ f403 1 f261"/>
                    <a:gd name="f515" fmla="*/ f404 1 f260"/>
                    <a:gd name="f516" fmla="*/ f405 1 f261"/>
                    <a:gd name="f517" fmla="*/ f406 1 f260"/>
                    <a:gd name="f518" fmla="*/ f407 1 f261"/>
                    <a:gd name="f519" fmla="*/ f408 1 f260"/>
                    <a:gd name="f520" fmla="*/ f409 1 f261"/>
                    <a:gd name="f521" fmla="*/ f410 1 f260"/>
                    <a:gd name="f522" fmla="*/ f411 1 f261"/>
                    <a:gd name="f523" fmla="*/ f412 1 f261"/>
                    <a:gd name="f524" fmla="*/ f413 1 f260"/>
                    <a:gd name="f525" fmla="*/ f414 1 f261"/>
                    <a:gd name="f526" fmla="*/ f415 1 f260"/>
                    <a:gd name="f527" fmla="*/ f416 1 f261"/>
                    <a:gd name="f528" fmla="*/ f417 1 f260"/>
                    <a:gd name="f529" fmla="*/ f418 1 f261"/>
                    <a:gd name="f530" fmla="*/ f419 1 f260"/>
                    <a:gd name="f531" fmla="*/ f420 1 f261"/>
                    <a:gd name="f532" fmla="*/ f421 1 f260"/>
                    <a:gd name="f533" fmla="*/ f422 1 f261"/>
                    <a:gd name="f534" fmla="*/ f423 1 f260"/>
                    <a:gd name="f535" fmla="*/ f424 1 f261"/>
                    <a:gd name="f536" fmla="*/ f425 1 f260"/>
                    <a:gd name="f537" fmla="*/ f426 1 f261"/>
                    <a:gd name="f538" fmla="*/ f427 1 f260"/>
                    <a:gd name="f539" fmla="*/ f428 1 f261"/>
                    <a:gd name="f540" fmla="*/ f429 1 f260"/>
                    <a:gd name="f541" fmla="*/ f430 1 f261"/>
                    <a:gd name="f542" fmla="*/ f431 1 f260"/>
                    <a:gd name="f543" fmla="*/ f432 1 f261"/>
                    <a:gd name="f544" fmla="*/ f433 1 f260"/>
                    <a:gd name="f545" fmla="*/ f434 1 f261"/>
                    <a:gd name="f546" fmla="*/ f435 1 f260"/>
                    <a:gd name="f547" fmla="*/ f436 1 f261"/>
                    <a:gd name="f548" fmla="*/ f437 1 f260"/>
                    <a:gd name="f549" fmla="*/ f438 1 f261"/>
                    <a:gd name="f550" fmla="*/ f439 1 f260"/>
                    <a:gd name="f551" fmla="*/ f440 1 f261"/>
                    <a:gd name="f552" fmla="*/ f441 1 f260"/>
                    <a:gd name="f553" fmla="*/ f442 1 f261"/>
                    <a:gd name="f554" fmla="*/ f443 1 f260"/>
                    <a:gd name="f555" fmla="*/ f444 1 f261"/>
                    <a:gd name="f556" fmla="*/ f445 1 f260"/>
                    <a:gd name="f557" fmla="*/ f446 1 f261"/>
                    <a:gd name="f558" fmla="*/ f447 1 f260"/>
                    <a:gd name="f559" fmla="*/ f448 1 f260"/>
                    <a:gd name="f560" fmla="*/ f449 1 f260"/>
                    <a:gd name="f561" fmla="*/ f450 1 f261"/>
                    <a:gd name="f562" fmla="*/ f451 1 f260"/>
                    <a:gd name="f563" fmla="*/ f452 1 f261"/>
                    <a:gd name="f564" fmla="*/ f453 1 f260"/>
                    <a:gd name="f565" fmla="*/ f454 1 f261"/>
                    <a:gd name="f566" fmla="*/ f455 1 f260"/>
                    <a:gd name="f567" fmla="*/ f456 1 f261"/>
                    <a:gd name="f568" fmla="*/ f457 1 f260"/>
                    <a:gd name="f569" fmla="*/ f458 1 f260"/>
                    <a:gd name="f570" fmla="*/ f459 1 f261"/>
                    <a:gd name="f571" fmla="*/ f460 1 f261"/>
                    <a:gd name="f572" fmla="*/ f461 1 f260"/>
                    <a:gd name="f573" fmla="*/ f462 1 f260"/>
                    <a:gd name="f574" fmla="*/ f463 1 f261"/>
                    <a:gd name="f575" fmla="*/ f464 1 f260"/>
                    <a:gd name="f576" fmla="*/ f465 1 f260"/>
                    <a:gd name="f577" fmla="*/ f466 1 f261"/>
                    <a:gd name="f578" fmla="*/ f467 1 f260"/>
                    <a:gd name="f579" fmla="*/ f468 1 f261"/>
                    <a:gd name="f580" fmla="*/ f469 1 f260"/>
                    <a:gd name="f581" fmla="*/ f470 1 f261"/>
                    <a:gd name="f582" fmla="*/ f471 1 f260"/>
                    <a:gd name="f583" fmla="*/ f472 1 f261"/>
                    <a:gd name="f584" fmla="*/ f473 1 f260"/>
                    <a:gd name="f585" fmla="*/ f474 1 f261"/>
                    <a:gd name="f586" fmla="*/ f475 f255 1"/>
                    <a:gd name="f587" fmla="*/ f476 f255 1"/>
                    <a:gd name="f588" fmla="*/ f478 f256 1"/>
                    <a:gd name="f589" fmla="*/ f477 f256 1"/>
                    <a:gd name="f590" fmla="*/ f480 f255 1"/>
                    <a:gd name="f591" fmla="*/ f481 f256 1"/>
                    <a:gd name="f592" fmla="*/ f482 f255 1"/>
                    <a:gd name="f593" fmla="*/ f483 f256 1"/>
                    <a:gd name="f594" fmla="*/ f484 f255 1"/>
                    <a:gd name="f595" fmla="*/ f485 f256 1"/>
                    <a:gd name="f596" fmla="*/ f486 f255 1"/>
                    <a:gd name="f597" fmla="*/ f487 f256 1"/>
                    <a:gd name="f598" fmla="*/ f488 f255 1"/>
                    <a:gd name="f599" fmla="*/ f489 f256 1"/>
                    <a:gd name="f600" fmla="*/ f490 f255 1"/>
                    <a:gd name="f601" fmla="*/ f491 f256 1"/>
                    <a:gd name="f602" fmla="*/ f492 f255 1"/>
                    <a:gd name="f603" fmla="*/ f493 f256 1"/>
                    <a:gd name="f604" fmla="*/ f494 f255 1"/>
                    <a:gd name="f605" fmla="*/ f495 f256 1"/>
                    <a:gd name="f606" fmla="*/ f496 f255 1"/>
                    <a:gd name="f607" fmla="*/ f497 f256 1"/>
                    <a:gd name="f608" fmla="*/ f498 f255 1"/>
                    <a:gd name="f609" fmla="*/ f499 f256 1"/>
                    <a:gd name="f610" fmla="*/ f500 f255 1"/>
                    <a:gd name="f611" fmla="*/ f501 f256 1"/>
                    <a:gd name="f612" fmla="*/ f502 f255 1"/>
                    <a:gd name="f613" fmla="*/ f503 f256 1"/>
                    <a:gd name="f614" fmla="*/ f504 f256 1"/>
                    <a:gd name="f615" fmla="*/ f505 f255 1"/>
                    <a:gd name="f616" fmla="*/ f506 f256 1"/>
                    <a:gd name="f617" fmla="*/ f507 f255 1"/>
                    <a:gd name="f618" fmla="*/ f508 f256 1"/>
                    <a:gd name="f619" fmla="*/ f509 f255 1"/>
                    <a:gd name="f620" fmla="*/ f510 f256 1"/>
                    <a:gd name="f621" fmla="*/ f511 f255 1"/>
                    <a:gd name="f622" fmla="*/ f512 f256 1"/>
                    <a:gd name="f623" fmla="*/ f513 f255 1"/>
                    <a:gd name="f624" fmla="*/ f514 f256 1"/>
                    <a:gd name="f625" fmla="*/ f515 f255 1"/>
                    <a:gd name="f626" fmla="*/ f516 f256 1"/>
                    <a:gd name="f627" fmla="*/ f517 f255 1"/>
                    <a:gd name="f628" fmla="*/ f518 f256 1"/>
                    <a:gd name="f629" fmla="*/ f519 f255 1"/>
                    <a:gd name="f630" fmla="*/ f520 f256 1"/>
                    <a:gd name="f631" fmla="*/ f521 f255 1"/>
                    <a:gd name="f632" fmla="*/ f522 f256 1"/>
                    <a:gd name="f633" fmla="*/ f523 f256 1"/>
                    <a:gd name="f634" fmla="*/ f524 f255 1"/>
                    <a:gd name="f635" fmla="*/ f525 f256 1"/>
                    <a:gd name="f636" fmla="*/ f526 f255 1"/>
                    <a:gd name="f637" fmla="*/ f527 f256 1"/>
                    <a:gd name="f638" fmla="*/ f528 f255 1"/>
                    <a:gd name="f639" fmla="*/ f529 f256 1"/>
                    <a:gd name="f640" fmla="*/ f530 f255 1"/>
                    <a:gd name="f641" fmla="*/ f531 f256 1"/>
                    <a:gd name="f642" fmla="*/ f532 f255 1"/>
                    <a:gd name="f643" fmla="*/ f533 f256 1"/>
                    <a:gd name="f644" fmla="*/ f534 f255 1"/>
                    <a:gd name="f645" fmla="*/ f535 f256 1"/>
                    <a:gd name="f646" fmla="*/ f536 f255 1"/>
                    <a:gd name="f647" fmla="*/ f537 f256 1"/>
                    <a:gd name="f648" fmla="*/ f538 f255 1"/>
                    <a:gd name="f649" fmla="*/ f539 f256 1"/>
                    <a:gd name="f650" fmla="*/ f540 f255 1"/>
                    <a:gd name="f651" fmla="*/ f541 f256 1"/>
                    <a:gd name="f652" fmla="*/ f542 f255 1"/>
                    <a:gd name="f653" fmla="*/ f543 f256 1"/>
                    <a:gd name="f654" fmla="*/ f544 f255 1"/>
                    <a:gd name="f655" fmla="*/ f545 f256 1"/>
                    <a:gd name="f656" fmla="*/ f546 f255 1"/>
                    <a:gd name="f657" fmla="*/ f547 f256 1"/>
                    <a:gd name="f658" fmla="*/ f548 f255 1"/>
                    <a:gd name="f659" fmla="*/ f549 f256 1"/>
                    <a:gd name="f660" fmla="*/ f550 f255 1"/>
                    <a:gd name="f661" fmla="*/ f551 f256 1"/>
                    <a:gd name="f662" fmla="*/ f552 f255 1"/>
                    <a:gd name="f663" fmla="*/ f553 f256 1"/>
                    <a:gd name="f664" fmla="*/ f554 f255 1"/>
                    <a:gd name="f665" fmla="*/ f555 f256 1"/>
                    <a:gd name="f666" fmla="*/ f556 f255 1"/>
                    <a:gd name="f667" fmla="*/ f557 f256 1"/>
                    <a:gd name="f668" fmla="*/ f558 f255 1"/>
                    <a:gd name="f669" fmla="*/ f559 f255 1"/>
                    <a:gd name="f670" fmla="*/ f560 f255 1"/>
                    <a:gd name="f671" fmla="*/ f561 f256 1"/>
                    <a:gd name="f672" fmla="*/ f562 f255 1"/>
                    <a:gd name="f673" fmla="*/ f563 f256 1"/>
                    <a:gd name="f674" fmla="*/ f564 f255 1"/>
                    <a:gd name="f675" fmla="*/ f565 f256 1"/>
                    <a:gd name="f676" fmla="*/ f566 f255 1"/>
                    <a:gd name="f677" fmla="*/ f567 f256 1"/>
                    <a:gd name="f678" fmla="*/ f568 f255 1"/>
                    <a:gd name="f679" fmla="*/ f569 f255 1"/>
                    <a:gd name="f680" fmla="*/ f570 f256 1"/>
                    <a:gd name="f681" fmla="*/ f571 f256 1"/>
                    <a:gd name="f682" fmla="*/ f572 f255 1"/>
                    <a:gd name="f683" fmla="*/ f573 f255 1"/>
                    <a:gd name="f684" fmla="*/ f574 f256 1"/>
                    <a:gd name="f685" fmla="*/ f575 f255 1"/>
                    <a:gd name="f686" fmla="*/ f576 f255 1"/>
                    <a:gd name="f687" fmla="*/ f577 f256 1"/>
                    <a:gd name="f688" fmla="*/ f578 f255 1"/>
                    <a:gd name="f689" fmla="*/ f579 f256 1"/>
                    <a:gd name="f690" fmla="*/ f580 f255 1"/>
                    <a:gd name="f691" fmla="*/ f581 f256 1"/>
                    <a:gd name="f692" fmla="*/ f582 f255 1"/>
                    <a:gd name="f693" fmla="*/ f583 f256 1"/>
                    <a:gd name="f694" fmla="*/ f584 f255 1"/>
                    <a:gd name="f695" fmla="*/ f585 f256 1"/>
                  </a:gdLst>
                  <a:ahLst/>
                  <a:cxnLst>
                    <a:cxn ang="3cd4">
                      <a:pos x="hc" y="t"/>
                    </a:cxn>
                    <a:cxn ang="0">
                      <a:pos x="r" y="vc"/>
                    </a:cxn>
                    <a:cxn ang="cd4">
                      <a:pos x="hc" y="b"/>
                    </a:cxn>
                    <a:cxn ang="cd2">
                      <a:pos x="l" y="vc"/>
                    </a:cxn>
                    <a:cxn ang="f479">
                      <a:pos x="f590" y="f591"/>
                    </a:cxn>
                    <a:cxn ang="f479">
                      <a:pos x="f592" y="f593"/>
                    </a:cxn>
                    <a:cxn ang="f479">
                      <a:pos x="f594" y="f595"/>
                    </a:cxn>
                    <a:cxn ang="f479">
                      <a:pos x="f596" y="f597"/>
                    </a:cxn>
                    <a:cxn ang="f479">
                      <a:pos x="f598" y="f599"/>
                    </a:cxn>
                    <a:cxn ang="f479">
                      <a:pos x="f600" y="f601"/>
                    </a:cxn>
                    <a:cxn ang="f479">
                      <a:pos x="f602" y="f603"/>
                    </a:cxn>
                    <a:cxn ang="f479">
                      <a:pos x="f604" y="f605"/>
                    </a:cxn>
                    <a:cxn ang="f479">
                      <a:pos x="f606" y="f607"/>
                    </a:cxn>
                    <a:cxn ang="f479">
                      <a:pos x="f608" y="f609"/>
                    </a:cxn>
                    <a:cxn ang="f479">
                      <a:pos x="f610" y="f611"/>
                    </a:cxn>
                    <a:cxn ang="f479">
                      <a:pos x="f612" y="f613"/>
                    </a:cxn>
                    <a:cxn ang="f479">
                      <a:pos x="f606" y="f614"/>
                    </a:cxn>
                    <a:cxn ang="f479">
                      <a:pos x="f615" y="f616"/>
                    </a:cxn>
                    <a:cxn ang="f479">
                      <a:pos x="f617" y="f618"/>
                    </a:cxn>
                    <a:cxn ang="f479">
                      <a:pos x="f619" y="f620"/>
                    </a:cxn>
                    <a:cxn ang="f479">
                      <a:pos x="f621" y="f622"/>
                    </a:cxn>
                    <a:cxn ang="f479">
                      <a:pos x="f623" y="f624"/>
                    </a:cxn>
                    <a:cxn ang="f479">
                      <a:pos x="f625" y="f626"/>
                    </a:cxn>
                    <a:cxn ang="f479">
                      <a:pos x="f627" y="f628"/>
                    </a:cxn>
                    <a:cxn ang="f479">
                      <a:pos x="f629" y="f630"/>
                    </a:cxn>
                    <a:cxn ang="f479">
                      <a:pos x="f631" y="f632"/>
                    </a:cxn>
                    <a:cxn ang="f479">
                      <a:pos x="f625" y="f633"/>
                    </a:cxn>
                    <a:cxn ang="f479">
                      <a:pos x="f634" y="f635"/>
                    </a:cxn>
                    <a:cxn ang="f479">
                      <a:pos x="f636" y="f637"/>
                    </a:cxn>
                    <a:cxn ang="f479">
                      <a:pos x="f638" y="f639"/>
                    </a:cxn>
                    <a:cxn ang="f479">
                      <a:pos x="f640" y="f641"/>
                    </a:cxn>
                    <a:cxn ang="f479">
                      <a:pos x="f642" y="f643"/>
                    </a:cxn>
                    <a:cxn ang="f479">
                      <a:pos x="f644" y="f645"/>
                    </a:cxn>
                    <a:cxn ang="f479">
                      <a:pos x="f646" y="f647"/>
                    </a:cxn>
                    <a:cxn ang="f479">
                      <a:pos x="f648" y="f649"/>
                    </a:cxn>
                    <a:cxn ang="f479">
                      <a:pos x="f650" y="f651"/>
                    </a:cxn>
                    <a:cxn ang="f479">
                      <a:pos x="f652" y="f653"/>
                    </a:cxn>
                    <a:cxn ang="f479">
                      <a:pos x="f654" y="f655"/>
                    </a:cxn>
                    <a:cxn ang="f479">
                      <a:pos x="f656" y="f657"/>
                    </a:cxn>
                    <a:cxn ang="f479">
                      <a:pos x="f658" y="f659"/>
                    </a:cxn>
                    <a:cxn ang="f479">
                      <a:pos x="f660" y="f661"/>
                    </a:cxn>
                    <a:cxn ang="f479">
                      <a:pos x="f662" y="f663"/>
                    </a:cxn>
                    <a:cxn ang="f479">
                      <a:pos x="f664" y="f665"/>
                    </a:cxn>
                    <a:cxn ang="f479">
                      <a:pos x="f666" y="f667"/>
                    </a:cxn>
                    <a:cxn ang="f479">
                      <a:pos x="f668" y="f618"/>
                    </a:cxn>
                    <a:cxn ang="f479">
                      <a:pos x="f669" y="f616"/>
                    </a:cxn>
                    <a:cxn ang="f479">
                      <a:pos x="f670" y="f671"/>
                    </a:cxn>
                    <a:cxn ang="f479">
                      <a:pos x="f672" y="f673"/>
                    </a:cxn>
                    <a:cxn ang="f479">
                      <a:pos x="f674" y="f675"/>
                    </a:cxn>
                    <a:cxn ang="f479">
                      <a:pos x="f676" y="f677"/>
                    </a:cxn>
                    <a:cxn ang="f479">
                      <a:pos x="f678" y="f607"/>
                    </a:cxn>
                    <a:cxn ang="f479">
                      <a:pos x="f679" y="f680"/>
                    </a:cxn>
                    <a:cxn ang="f479">
                      <a:pos x="f669" y="f681"/>
                    </a:cxn>
                    <a:cxn ang="f479">
                      <a:pos x="f682" y="f603"/>
                    </a:cxn>
                    <a:cxn ang="f479">
                      <a:pos x="f683" y="f684"/>
                    </a:cxn>
                    <a:cxn ang="f479">
                      <a:pos x="f685" y="f599"/>
                    </a:cxn>
                    <a:cxn ang="f479">
                      <a:pos x="f686" y="f687"/>
                    </a:cxn>
                    <a:cxn ang="f479">
                      <a:pos x="f688" y="f689"/>
                    </a:cxn>
                    <a:cxn ang="f479">
                      <a:pos x="f690" y="f691"/>
                    </a:cxn>
                    <a:cxn ang="f479">
                      <a:pos x="f692" y="f693"/>
                    </a:cxn>
                    <a:cxn ang="f479">
                      <a:pos x="f694" y="f695"/>
                    </a:cxn>
                  </a:cxnLst>
                  <a:rect l="f586" t="f589" r="f587" b="f588"/>
                  <a:pathLst>
                    <a:path w="4823" h="6478">
                      <a:moveTo>
                        <a:pt x="f8" y="f5"/>
                      </a:moveTo>
                      <a:lnTo>
                        <a:pt x="f9" y="f10"/>
                      </a:lnTo>
                      <a:cubicBezTo>
                        <a:pt x="f11" y="f12"/>
                        <a:pt x="f13" y="f14"/>
                        <a:pt x="f15" y="f16"/>
                      </a:cubicBezTo>
                      <a:lnTo>
                        <a:pt x="f15" y="f17"/>
                      </a:lnTo>
                      <a:cubicBezTo>
                        <a:pt x="f18" y="f17"/>
                        <a:pt x="f19" y="f20"/>
                        <a:pt x="f21" y="f20"/>
                      </a:cubicBezTo>
                      <a:lnTo>
                        <a:pt x="f22" y="f23"/>
                      </a:lnTo>
                      <a:lnTo>
                        <a:pt x="f24" y="f25"/>
                      </a:lnTo>
                      <a:lnTo>
                        <a:pt x="f26" y="f27"/>
                      </a:lnTo>
                      <a:cubicBezTo>
                        <a:pt x="f28" y="f27"/>
                        <a:pt x="f29" y="f30"/>
                        <a:pt x="f31" y="f30"/>
                      </a:cubicBezTo>
                      <a:cubicBezTo>
                        <a:pt x="f31" y="f32"/>
                        <a:pt x="f31" y="f33"/>
                        <a:pt x="f34" y="f35"/>
                      </a:cubicBezTo>
                      <a:lnTo>
                        <a:pt x="f36" y="f37"/>
                      </a:lnTo>
                      <a:lnTo>
                        <a:pt x="f38" y="f39"/>
                      </a:lnTo>
                      <a:lnTo>
                        <a:pt x="f40" y="f39"/>
                      </a:lnTo>
                      <a:lnTo>
                        <a:pt x="f41" y="f42"/>
                      </a:lnTo>
                      <a:lnTo>
                        <a:pt x="f33" y="f43"/>
                      </a:lnTo>
                      <a:cubicBezTo>
                        <a:pt x="f44" y="f45"/>
                        <a:pt x="f46" y="f47"/>
                        <a:pt x="f35" y="f48"/>
                      </a:cubicBezTo>
                      <a:lnTo>
                        <a:pt x="f49" y="f26"/>
                      </a:lnTo>
                      <a:cubicBezTo>
                        <a:pt x="f50" y="f19"/>
                        <a:pt x="f51" y="f15"/>
                        <a:pt x="f51" y="f52"/>
                      </a:cubicBezTo>
                      <a:lnTo>
                        <a:pt x="f23" y="f53"/>
                      </a:lnTo>
                      <a:cubicBezTo>
                        <a:pt x="f54" y="f55"/>
                        <a:pt x="f56" y="f57"/>
                        <a:pt x="f58" y="f59"/>
                      </a:cubicBezTo>
                      <a:cubicBezTo>
                        <a:pt x="f60" y="f61"/>
                        <a:pt x="f62" y="f63"/>
                        <a:pt x="f64" y="f65"/>
                      </a:cubicBezTo>
                      <a:lnTo>
                        <a:pt x="f66" y="f67"/>
                      </a:lnTo>
                      <a:cubicBezTo>
                        <a:pt x="f68" y="f69"/>
                        <a:pt x="f70" y="f71"/>
                        <a:pt x="f49" y="f72"/>
                      </a:cubicBezTo>
                      <a:cubicBezTo>
                        <a:pt x="f49" y="f73"/>
                        <a:pt x="f51" y="f74"/>
                        <a:pt x="f66" y="f75"/>
                      </a:cubicBezTo>
                      <a:lnTo>
                        <a:pt x="f76" y="f75"/>
                      </a:lnTo>
                      <a:cubicBezTo>
                        <a:pt x="f76" y="f77"/>
                        <a:pt x="f76" y="f78"/>
                        <a:pt x="f76" y="f79"/>
                      </a:cubicBezTo>
                      <a:lnTo>
                        <a:pt x="f80" y="f79"/>
                      </a:lnTo>
                      <a:lnTo>
                        <a:pt x="f40" y="f81"/>
                      </a:lnTo>
                      <a:lnTo>
                        <a:pt x="f82" y="f83"/>
                      </a:lnTo>
                      <a:lnTo>
                        <a:pt x="f36" y="f84"/>
                      </a:lnTo>
                      <a:lnTo>
                        <a:pt x="f85" y="f86"/>
                      </a:lnTo>
                      <a:cubicBezTo>
                        <a:pt x="f29" y="f87"/>
                        <a:pt x="f31" y="f88"/>
                        <a:pt x="f89" y="f90"/>
                      </a:cubicBezTo>
                      <a:cubicBezTo>
                        <a:pt x="f89" y="f91"/>
                        <a:pt x="f92" y="f93"/>
                        <a:pt x="f38" y="f94"/>
                      </a:cubicBezTo>
                      <a:lnTo>
                        <a:pt x="f41" y="f95"/>
                      </a:lnTo>
                      <a:cubicBezTo>
                        <a:pt x="f33" y="f96"/>
                        <a:pt x="f23" y="f97"/>
                        <a:pt x="f98" y="f99"/>
                      </a:cubicBezTo>
                      <a:lnTo>
                        <a:pt x="f100" y="f101"/>
                      </a:lnTo>
                      <a:cubicBezTo>
                        <a:pt x="f100" y="f102"/>
                        <a:pt x="f103" y="f104"/>
                        <a:pt x="f105" y="f106"/>
                      </a:cubicBezTo>
                      <a:cubicBezTo>
                        <a:pt x="f107" y="f108"/>
                        <a:pt x="f109" y="f110"/>
                        <a:pt x="f12" y="f111"/>
                      </a:cubicBezTo>
                      <a:cubicBezTo>
                        <a:pt x="f112" y="f113"/>
                        <a:pt x="f5" y="f114"/>
                        <a:pt x="f107" y="f115"/>
                      </a:cubicBezTo>
                      <a:cubicBezTo>
                        <a:pt x="f16" y="f116"/>
                        <a:pt x="f103" y="f117"/>
                        <a:pt x="f56" y="f118"/>
                      </a:cubicBezTo>
                      <a:lnTo>
                        <a:pt x="f68" y="f119"/>
                      </a:lnTo>
                      <a:cubicBezTo>
                        <a:pt x="f66" y="f119"/>
                        <a:pt x="f35" y="f120"/>
                        <a:pt x="f41" y="f120"/>
                      </a:cubicBezTo>
                      <a:lnTo>
                        <a:pt x="f40" y="f121"/>
                      </a:lnTo>
                      <a:cubicBezTo>
                        <a:pt x="f48" y="f121"/>
                        <a:pt x="f55" y="f121"/>
                        <a:pt x="f122" y="f123"/>
                      </a:cubicBezTo>
                      <a:lnTo>
                        <a:pt x="f8" y="f120"/>
                      </a:lnTo>
                      <a:cubicBezTo>
                        <a:pt x="f124" y="f120"/>
                        <a:pt x="f125" y="f120"/>
                        <a:pt x="f91" y="f126"/>
                      </a:cubicBezTo>
                      <a:lnTo>
                        <a:pt x="f90" y="f118"/>
                      </a:lnTo>
                      <a:cubicBezTo>
                        <a:pt x="f127" y="f117"/>
                        <a:pt x="f96" y="f128"/>
                        <a:pt x="f129" y="f130"/>
                      </a:cubicBezTo>
                      <a:lnTo>
                        <a:pt x="f129" y="f131"/>
                      </a:lnTo>
                      <a:cubicBezTo>
                        <a:pt x="f132" y="f131"/>
                        <a:pt x="f133" y="f134"/>
                        <a:pt x="f135" y="f134"/>
                      </a:cubicBezTo>
                      <a:cubicBezTo>
                        <a:pt x="f136" y="f137"/>
                        <a:pt x="f138" y="f139"/>
                        <a:pt x="f140" y="f141"/>
                      </a:cubicBezTo>
                      <a:cubicBezTo>
                        <a:pt x="f142" y="f143"/>
                        <a:pt x="f144" y="f145"/>
                        <a:pt x="f146" y="f147"/>
                      </a:cubicBezTo>
                      <a:cubicBezTo>
                        <a:pt x="f148" y="f114"/>
                        <a:pt x="f111" y="f149"/>
                        <a:pt x="f150" y="f151"/>
                      </a:cubicBezTo>
                      <a:cubicBezTo>
                        <a:pt x="f150" y="f152"/>
                        <a:pt x="f144" y="f153"/>
                        <a:pt x="f110" y="f154"/>
                      </a:cubicBezTo>
                      <a:lnTo>
                        <a:pt x="f155" y="f154"/>
                      </a:lnTo>
                      <a:cubicBezTo>
                        <a:pt x="f155" y="f156"/>
                        <a:pt x="f157" y="f158"/>
                        <a:pt x="f157" y="f159"/>
                      </a:cubicBezTo>
                      <a:cubicBezTo>
                        <a:pt x="f160" y="f159"/>
                        <a:pt x="f161" y="f159"/>
                        <a:pt x="f162" y="f163"/>
                      </a:cubicBezTo>
                      <a:cubicBezTo>
                        <a:pt x="f162" y="f148"/>
                        <a:pt x="f162" y="f155"/>
                        <a:pt x="f162" y="f164"/>
                      </a:cubicBezTo>
                      <a:lnTo>
                        <a:pt x="f165" y="f166"/>
                      </a:lnTo>
                      <a:cubicBezTo>
                        <a:pt x="f138" y="f167"/>
                        <a:pt x="f106" y="f168"/>
                        <a:pt x="f102" y="f169"/>
                      </a:cubicBezTo>
                      <a:cubicBezTo>
                        <a:pt x="f136" y="f170"/>
                        <a:pt x="f171" y="f172"/>
                        <a:pt x="f173" y="f133"/>
                      </a:cubicBezTo>
                      <a:lnTo>
                        <a:pt x="f169" y="f174"/>
                      </a:lnTo>
                      <a:lnTo>
                        <a:pt x="f175" y="f176"/>
                      </a:lnTo>
                      <a:cubicBezTo>
                        <a:pt x="f135" y="f177"/>
                        <a:pt x="f178" y="f177"/>
                        <a:pt x="f179" y="f180"/>
                      </a:cubicBezTo>
                      <a:lnTo>
                        <a:pt x="f178" y="f181"/>
                      </a:lnTo>
                      <a:lnTo>
                        <a:pt x="f174" y="f181"/>
                      </a:lnTo>
                      <a:cubicBezTo>
                        <a:pt x="f182" y="f96"/>
                        <a:pt x="f183" y="f184"/>
                        <a:pt x="f185" y="f186"/>
                      </a:cubicBezTo>
                      <a:lnTo>
                        <a:pt x="f187" y="f188"/>
                      </a:lnTo>
                      <a:lnTo>
                        <a:pt x="f187" y="f95"/>
                      </a:lnTo>
                      <a:lnTo>
                        <a:pt x="f189" y="f190"/>
                      </a:lnTo>
                      <a:lnTo>
                        <a:pt x="f191" y="f192"/>
                      </a:lnTo>
                      <a:lnTo>
                        <a:pt x="f184" y="f192"/>
                      </a:lnTo>
                      <a:lnTo>
                        <a:pt x="f184" y="f193"/>
                      </a:lnTo>
                      <a:lnTo>
                        <a:pt x="f194" y="f195"/>
                      </a:lnTo>
                      <a:lnTo>
                        <a:pt x="f194" y="f196"/>
                      </a:lnTo>
                      <a:cubicBezTo>
                        <a:pt x="f197" y="f198"/>
                        <a:pt x="f199" y="f200"/>
                        <a:pt x="f201" y="f202"/>
                      </a:cubicBezTo>
                      <a:cubicBezTo>
                        <a:pt x="f203" y="f84"/>
                        <a:pt x="f203" y="f204"/>
                        <a:pt x="f203" y="f79"/>
                      </a:cubicBezTo>
                      <a:lnTo>
                        <a:pt x="f205" y="f79"/>
                      </a:lnTo>
                      <a:cubicBezTo>
                        <a:pt x="f205" y="f206"/>
                        <a:pt x="f205" y="f77"/>
                        <a:pt x="f205" y="f207"/>
                      </a:cubicBezTo>
                      <a:lnTo>
                        <a:pt x="f127" y="f75"/>
                      </a:lnTo>
                      <a:cubicBezTo>
                        <a:pt x="f208" y="f74"/>
                        <a:pt x="f209" y="f210"/>
                        <a:pt x="f209" y="f211"/>
                      </a:cubicBezTo>
                      <a:lnTo>
                        <a:pt x="f212" y="f213"/>
                      </a:lnTo>
                      <a:cubicBezTo>
                        <a:pt x="f212" y="f214"/>
                        <a:pt x="f215" y="f216"/>
                        <a:pt x="f215" y="f217"/>
                      </a:cubicBezTo>
                      <a:lnTo>
                        <a:pt x="f218" y="f219"/>
                      </a:lnTo>
                      <a:cubicBezTo>
                        <a:pt x="f220" y="f65"/>
                        <a:pt x="f221" y="f222"/>
                        <a:pt x="f223" y="f224"/>
                      </a:cubicBezTo>
                      <a:lnTo>
                        <a:pt x="f225" y="f224"/>
                      </a:lnTo>
                      <a:cubicBezTo>
                        <a:pt x="f225" y="f226"/>
                        <a:pt x="f225" y="f227"/>
                        <a:pt x="f225" y="f228"/>
                      </a:cubicBezTo>
                      <a:lnTo>
                        <a:pt x="f223" y="f229"/>
                      </a:lnTo>
                      <a:cubicBezTo>
                        <a:pt x="f230" y="f18"/>
                        <a:pt x="f184" y="f231"/>
                        <a:pt x="f232" y="f26"/>
                      </a:cubicBezTo>
                      <a:lnTo>
                        <a:pt x="f194" y="f48"/>
                      </a:lnTo>
                      <a:cubicBezTo>
                        <a:pt x="f194" y="f47"/>
                        <a:pt x="f212" y="f233"/>
                        <a:pt x="f234" y="f85"/>
                      </a:cubicBezTo>
                      <a:lnTo>
                        <a:pt x="f209" y="f42"/>
                      </a:lnTo>
                      <a:cubicBezTo>
                        <a:pt x="f209" y="f235"/>
                        <a:pt x="f208" y="f36"/>
                        <a:pt x="f127" y="f80"/>
                      </a:cubicBezTo>
                      <a:lnTo>
                        <a:pt x="f93" y="f39"/>
                      </a:lnTo>
                      <a:lnTo>
                        <a:pt x="f95" y="f76"/>
                      </a:lnTo>
                      <a:lnTo>
                        <a:pt x="f236" y="f35"/>
                      </a:lnTo>
                      <a:cubicBezTo>
                        <a:pt x="f236" y="f33"/>
                        <a:pt x="f236" y="f32"/>
                        <a:pt x="f236" y="f27"/>
                      </a:cubicBezTo>
                      <a:cubicBezTo>
                        <a:pt x="f195" y="f27"/>
                        <a:pt x="f237" y="f30"/>
                        <a:pt x="f238" y="f30"/>
                      </a:cubicBezTo>
                      <a:lnTo>
                        <a:pt x="f239" y="f25"/>
                      </a:lnTo>
                      <a:lnTo>
                        <a:pt x="f200" y="f62"/>
                      </a:lnTo>
                      <a:lnTo>
                        <a:pt x="f240" y="f20"/>
                      </a:lnTo>
                      <a:cubicBezTo>
                        <a:pt x="f241" y="f20"/>
                        <a:pt x="f242" y="f20"/>
                        <a:pt x="f243" y="f17"/>
                      </a:cubicBezTo>
                      <a:lnTo>
                        <a:pt x="f244" y="f109"/>
                      </a:lnTo>
                      <a:cubicBezTo>
                        <a:pt x="f245" y="f246"/>
                        <a:pt x="f247" y="f16"/>
                        <a:pt x="f248" y="f249"/>
                      </a:cubicBezTo>
                      <a:lnTo>
                        <a:pt x="f250" y="f251"/>
                      </a:lnTo>
                      <a:lnTo>
                        <a:pt x="f72" y="f251"/>
                      </a:lnTo>
                      <a:cubicBezTo>
                        <a:pt x="f210" y="f10"/>
                        <a:pt x="f210" y="f252"/>
                        <a:pt x="f253" y="f5"/>
                      </a:cubicBezTo>
                      <a:lnTo>
                        <a:pt x="f8" y="f5"/>
                      </a:lnTo>
                      <a:close/>
                    </a:path>
                  </a:pathLst>
                </a:custGeom>
                <a:solidFill>
                  <a:srgbClr val="03030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grpSp>
      </p:grpSp>
      <p:sp>
        <p:nvSpPr>
          <p:cNvPr id="86" name="Espace réservé du texte 37">
            <a:extLst>
              <a:ext uri="{FF2B5EF4-FFF2-40B4-BE49-F238E27FC236}">
                <a16:creationId xmlns:a16="http://schemas.microsoft.com/office/drawing/2014/main" id="{9AE886F6-3D44-433F-B57C-78AD6C1F1237}"/>
              </a:ext>
            </a:extLst>
          </p:cNvPr>
          <p:cNvSpPr txBox="1">
            <a:spLocks noGrp="1"/>
          </p:cNvSpPr>
          <p:nvPr>
            <p:ph type="body" idx="4294967295"/>
          </p:nvPr>
        </p:nvSpPr>
        <p:spPr>
          <a:xfrm>
            <a:off x="0" y="1095375"/>
            <a:ext cx="3636963" cy="4262438"/>
          </a:xfrm>
        </p:spPr>
        <p:txBody>
          <a:bodyPr>
            <a:normAutofit/>
          </a:bodyPr>
          <a:lstStyle/>
          <a:p>
            <a:pPr lvl="0" algn="ctr">
              <a:lnSpc>
                <a:spcPct val="84000"/>
              </a:lnSpc>
            </a:pPr>
            <a:r>
              <a:rPr lang="fr-FR" b="1">
                <a:solidFill>
                  <a:srgbClr val="4472C4"/>
                </a:solidFill>
              </a:rPr>
              <a:t>Réaliser le positionnement juste :</a:t>
            </a:r>
          </a:p>
          <a:p>
            <a:pPr lvl="0" algn="ctr">
              <a:lnSpc>
                <a:spcPct val="84000"/>
              </a:lnSpc>
            </a:pPr>
            <a:r>
              <a:rPr lang="fr-FR" b="1"/>
              <a:t>En PFMP :  </a:t>
            </a:r>
            <a:r>
              <a:rPr lang="fr-FR"/>
              <a:t>Les différences demeurent  entre les élèves : le lieu, le rythme de travail, le droit à l’erreur, ou les attentes en termes de résultat final…</a:t>
            </a:r>
          </a:p>
          <a:p>
            <a:pPr lvl="0" algn="ctr">
              <a:lnSpc>
                <a:spcPct val="84000"/>
              </a:lnSpc>
            </a:pPr>
            <a:endParaRPr lang="fr-FR" b="1">
              <a:solidFill>
                <a:srgbClr val="4472C4"/>
              </a:solidFill>
            </a:endParaRPr>
          </a:p>
          <a:p>
            <a:pPr lvl="0" algn="ctr">
              <a:lnSpc>
                <a:spcPct val="140000"/>
              </a:lnSpc>
              <a:spcAft>
                <a:spcPts val="800"/>
              </a:spcAft>
            </a:pPr>
            <a:r>
              <a:rPr lang="fr-FR" b="1">
                <a:solidFill>
                  <a:srgbClr val="4472C4"/>
                </a:solidFill>
              </a:rPr>
              <a:t>Il est nécessaire de prendre en compte le degré de complexité de la tâche</a:t>
            </a:r>
          </a:p>
          <a:p>
            <a:pPr lvl="0">
              <a:lnSpc>
                <a:spcPct val="84000"/>
              </a:lnSpc>
            </a:pPr>
            <a:endParaRPr lang="fr-FR"/>
          </a:p>
        </p:txBody>
      </p:sp>
      <p:sp>
        <p:nvSpPr>
          <p:cNvPr id="87" name="Titre 35">
            <a:extLst>
              <a:ext uri="{FF2B5EF4-FFF2-40B4-BE49-F238E27FC236}">
                <a16:creationId xmlns:a16="http://schemas.microsoft.com/office/drawing/2014/main" id="{5EB9D128-53C7-4C20-A8E1-551E0C062B8F}"/>
              </a:ext>
            </a:extLst>
          </p:cNvPr>
          <p:cNvSpPr txBox="1">
            <a:spLocks noGrp="1"/>
          </p:cNvSpPr>
          <p:nvPr>
            <p:ph type="title" idx="4294967295"/>
          </p:nvPr>
        </p:nvSpPr>
        <p:spPr>
          <a:xfrm>
            <a:off x="0" y="57150"/>
            <a:ext cx="9232900" cy="976313"/>
          </a:xfrm>
        </p:spPr>
        <p:txBody>
          <a:bodyPr/>
          <a:lstStyle/>
          <a:p>
            <a:pPr lvl="0"/>
            <a:r>
              <a:rPr lang="fr-FR" sz="3200" b="1">
                <a:solidFill>
                  <a:srgbClr val="4472C4"/>
                </a:solidFill>
              </a:rPr>
              <a:t>Les difficultés rencontrées   /     Solutions possibles</a:t>
            </a:r>
          </a:p>
        </p:txBody>
      </p:sp>
      <p:grpSp>
        <p:nvGrpSpPr>
          <p:cNvPr id="88" name="Google Shape;1499;p32">
            <a:extLst>
              <a:ext uri="{FF2B5EF4-FFF2-40B4-BE49-F238E27FC236}">
                <a16:creationId xmlns:a16="http://schemas.microsoft.com/office/drawing/2014/main" id="{2FC00C33-1740-46BF-AA45-FA1B39D43EE9}"/>
              </a:ext>
            </a:extLst>
          </p:cNvPr>
          <p:cNvGrpSpPr/>
          <p:nvPr/>
        </p:nvGrpSpPr>
        <p:grpSpPr>
          <a:xfrm>
            <a:off x="7061197" y="1509710"/>
            <a:ext cx="761996" cy="817565"/>
            <a:chOff x="7061197" y="1509710"/>
            <a:chExt cx="761996" cy="817565"/>
          </a:xfrm>
        </p:grpSpPr>
        <p:sp>
          <p:nvSpPr>
            <p:cNvPr id="89" name="Google Shape;1500;p32">
              <a:extLst>
                <a:ext uri="{FF2B5EF4-FFF2-40B4-BE49-F238E27FC236}">
                  <a16:creationId xmlns:a16="http://schemas.microsoft.com/office/drawing/2014/main" id="{2A6B2885-16F5-4AF7-A6F7-0B96B01ECA38}"/>
                </a:ext>
              </a:extLst>
            </p:cNvPr>
            <p:cNvSpPr/>
            <p:nvPr/>
          </p:nvSpPr>
          <p:spPr>
            <a:xfrm>
              <a:off x="7111709" y="1578208"/>
              <a:ext cx="682553" cy="730770"/>
            </a:xfrm>
            <a:custGeom>
              <a:avLst/>
              <a:gdLst>
                <a:gd name="f0" fmla="val 10800000"/>
                <a:gd name="f1" fmla="val 5400000"/>
                <a:gd name="f2" fmla="val 180"/>
                <a:gd name="f3" fmla="val w"/>
                <a:gd name="f4" fmla="val h"/>
                <a:gd name="f5" fmla="val 0"/>
                <a:gd name="f6" fmla="val 23325"/>
                <a:gd name="f7" fmla="val 23921"/>
                <a:gd name="f8" fmla="val 18527"/>
                <a:gd name="f9" fmla="val 1"/>
                <a:gd name="f10" fmla="val 17098"/>
                <a:gd name="f11" fmla="val 2287"/>
                <a:gd name="f12" fmla="val 15872"/>
                <a:gd name="f13" fmla="val 4692"/>
                <a:gd name="f14" fmla="val 14407"/>
                <a:gd name="f15" fmla="val 6966"/>
                <a:gd name="f16" fmla="val 12728"/>
                <a:gd name="f17" fmla="val 9502"/>
                <a:gd name="f18" fmla="val 11383"/>
                <a:gd name="f19" fmla="val 12252"/>
                <a:gd name="f20" fmla="val 9680"/>
                <a:gd name="f21" fmla="val 14777"/>
                <a:gd name="f22" fmla="val 9216"/>
                <a:gd name="f23" fmla="val 15431"/>
                <a:gd name="f24" fmla="val 8859"/>
                <a:gd name="f25" fmla="val 16181"/>
                <a:gd name="f26" fmla="val 8240"/>
                <a:gd name="f27" fmla="val 16717"/>
                <a:gd name="f28" fmla="val 8136"/>
                <a:gd name="f29" fmla="val 16810"/>
                <a:gd name="f30" fmla="val 8000"/>
                <a:gd name="f31" fmla="val 16855"/>
                <a:gd name="f32" fmla="val 7863"/>
                <a:gd name="f33" fmla="val 7702"/>
                <a:gd name="f34" fmla="val 7540"/>
                <a:gd name="f35" fmla="val 16792"/>
                <a:gd name="f36" fmla="val 7430"/>
                <a:gd name="f37" fmla="val 16670"/>
                <a:gd name="f38" fmla="val 7109"/>
                <a:gd name="f39" fmla="val 16336"/>
                <a:gd name="f40" fmla="val 6870"/>
                <a:gd name="f41" fmla="val 15931"/>
                <a:gd name="f42" fmla="val 6620"/>
                <a:gd name="f43" fmla="val 15527"/>
                <a:gd name="f44" fmla="val 5727"/>
                <a:gd name="f45" fmla="val 14015"/>
                <a:gd name="f46" fmla="val 4763"/>
                <a:gd name="f47" fmla="val 12538"/>
                <a:gd name="f48" fmla="val 3834"/>
                <a:gd name="f49" fmla="val 11038"/>
                <a:gd name="f50" fmla="val 3644"/>
                <a:gd name="f51" fmla="val 10752"/>
                <a:gd name="f52" fmla="val 3489"/>
                <a:gd name="f53" fmla="val 10431"/>
                <a:gd name="f54" fmla="val 3227"/>
                <a:gd name="f55" fmla="val 10205"/>
                <a:gd name="f56" fmla="val 2822"/>
                <a:gd name="f57" fmla="val 10252"/>
                <a:gd name="f58" fmla="val 2477"/>
                <a:gd name="f59" fmla="val 10502"/>
                <a:gd name="f60" fmla="val 2132"/>
                <a:gd name="f61" fmla="val 10681"/>
                <a:gd name="f62" fmla="val 1489"/>
                <a:gd name="f63" fmla="val 11074"/>
                <a:gd name="f64" fmla="val 834"/>
                <a:gd name="f65" fmla="val 11443"/>
                <a:gd name="f66" fmla="val 286"/>
                <a:gd name="f67" fmla="val 11955"/>
                <a:gd name="f68" fmla="val 60"/>
                <a:gd name="f69" fmla="val 12133"/>
                <a:gd name="f70" fmla="val 12431"/>
                <a:gd name="f71" fmla="val 120"/>
                <a:gd name="f72" fmla="val 12693"/>
                <a:gd name="f73" fmla="val 655"/>
                <a:gd name="f74" fmla="val 13919"/>
                <a:gd name="f75" fmla="val 1560"/>
                <a:gd name="f76" fmla="val 14931"/>
                <a:gd name="f77" fmla="val 2263"/>
                <a:gd name="f78" fmla="val 16062"/>
                <a:gd name="f79" fmla="val 2679"/>
                <a:gd name="f80" fmla="val 16741"/>
                <a:gd name="f81" fmla="val 3120"/>
                <a:gd name="f82" fmla="val 17396"/>
                <a:gd name="f83" fmla="val 3596"/>
                <a:gd name="f84" fmla="val 18015"/>
                <a:gd name="f85" fmla="val 4227"/>
                <a:gd name="f86" fmla="val 18825"/>
                <a:gd name="f87" fmla="val 4727"/>
                <a:gd name="f88" fmla="val 19718"/>
                <a:gd name="f89" fmla="val 5346"/>
                <a:gd name="f90" fmla="val 20539"/>
                <a:gd name="f91" fmla="val 5811"/>
                <a:gd name="f92" fmla="val 21146"/>
                <a:gd name="f93" fmla="val 6192"/>
                <a:gd name="f94" fmla="val 21813"/>
                <a:gd name="f95" fmla="val 6692"/>
                <a:gd name="f96" fmla="val 22397"/>
                <a:gd name="f97" fmla="val 22897"/>
                <a:gd name="f98" fmla="val 7454"/>
                <a:gd name="f99" fmla="val 23456"/>
                <a:gd name="f100" fmla="val 7930"/>
                <a:gd name="f101" fmla="val 8204"/>
                <a:gd name="f102" fmla="val 23504"/>
                <a:gd name="f103" fmla="val 8478"/>
                <a:gd name="f104" fmla="val 23087"/>
                <a:gd name="f105" fmla="val 8787"/>
                <a:gd name="f106" fmla="val 22694"/>
                <a:gd name="f107" fmla="val 9907"/>
                <a:gd name="f108" fmla="val 21206"/>
                <a:gd name="f109" fmla="val 11085"/>
                <a:gd name="f110" fmla="val 19765"/>
                <a:gd name="f111" fmla="val 12204"/>
                <a:gd name="f112" fmla="val 18289"/>
                <a:gd name="f113" fmla="val 14038"/>
                <a:gd name="f114" fmla="val 15943"/>
                <a:gd name="f115" fmla="val 13526"/>
                <a:gd name="f116" fmla="val 17729"/>
                <a:gd name="f117" fmla="val 11086"/>
                <a:gd name="f118" fmla="val 18860"/>
                <a:gd name="f119" fmla="val 9538"/>
                <a:gd name="f120" fmla="val 19920"/>
                <a:gd name="f121" fmla="val 20956"/>
                <a:gd name="f122" fmla="val 6323"/>
                <a:gd name="f123" fmla="val 21729"/>
                <a:gd name="f124" fmla="val 5109"/>
                <a:gd name="f125" fmla="val 22491"/>
                <a:gd name="f126" fmla="val 3894"/>
                <a:gd name="f127" fmla="val 23134"/>
                <a:gd name="f128" fmla="val 2620"/>
                <a:gd name="f129" fmla="val 23170"/>
                <a:gd name="f130" fmla="val 2489"/>
                <a:gd name="f131" fmla="val 2299"/>
                <a:gd name="f132" fmla="val 23158"/>
                <a:gd name="f133" fmla="val 2204"/>
                <a:gd name="f134" fmla="val 21741"/>
                <a:gd name="f135" fmla="val 1203"/>
                <a:gd name="f136" fmla="val 19967"/>
                <a:gd name="f137" fmla="val 942"/>
                <a:gd name="f138" fmla="+- 0 0 -90"/>
                <a:gd name="f139" fmla="*/ f3 1 23325"/>
                <a:gd name="f140" fmla="*/ f4 1 23921"/>
                <a:gd name="f141" fmla="+- f7 0 f5"/>
                <a:gd name="f142" fmla="+- f6 0 f5"/>
                <a:gd name="f143" fmla="*/ f138 f0 1"/>
                <a:gd name="f144" fmla="*/ f142 1 23325"/>
                <a:gd name="f145" fmla="*/ f141 1 23921"/>
                <a:gd name="f146" fmla="*/ 159437780 f142 1"/>
                <a:gd name="f147" fmla="*/ 8402 f141 1"/>
                <a:gd name="f148" fmla="*/ 123982382 f142 1"/>
                <a:gd name="f149" fmla="*/ 59947191 f141 1"/>
                <a:gd name="f150" fmla="*/ 83303318 f142 1"/>
                <a:gd name="f151" fmla="*/ 127166123 f141 1"/>
                <a:gd name="f152" fmla="*/ 70910795 f142 1"/>
                <a:gd name="f153" fmla="*/ 143860930 f141 1"/>
                <a:gd name="f154" fmla="*/ 67666727 f142 1"/>
                <a:gd name="f155" fmla="*/ 145048531 f141 1"/>
                <a:gd name="f156" fmla="*/ 63940142 f142 1"/>
                <a:gd name="f157" fmla="*/ 143456531 f141 1"/>
                <a:gd name="f158" fmla="*/ 56969510 f142 1"/>
                <a:gd name="f159" fmla="*/ 133620214 f141 1"/>
                <a:gd name="f160" fmla="*/ 32994103 f142 1"/>
                <a:gd name="f161" fmla="*/ 94989298 f141 1"/>
                <a:gd name="f162" fmla="*/ 27770437 f142 1"/>
                <a:gd name="f163" fmla="*/ 87820879 f141 1"/>
                <a:gd name="f164" fmla="*/ 18347321 f142 1"/>
                <a:gd name="f165" fmla="*/ 91917001 f141 1"/>
                <a:gd name="f166" fmla="*/ 2461295 f142 1"/>
                <a:gd name="f167" fmla="*/ 102880855 f141 1"/>
                <a:gd name="f168" fmla="*/ 1032639 f142 1"/>
                <a:gd name="f169" fmla="*/ 109231644 f141 1"/>
                <a:gd name="f170" fmla="*/ 19474881 f142 1"/>
                <a:gd name="f171" fmla="*/ 138224038 f141 1"/>
                <a:gd name="f172" fmla="*/ 30946039 f142 1"/>
                <a:gd name="f173" fmla="*/ 155030979 f141 1"/>
                <a:gd name="f174" fmla="*/ 46006053 f142 1"/>
                <a:gd name="f175" fmla="*/ 176751652 f141 1"/>
                <a:gd name="f176" fmla="*/ 57589347 f142 1"/>
                <a:gd name="f177" fmla="*/ 192740963 f141 1"/>
                <a:gd name="f178" fmla="*/ 68243305 f142 1"/>
                <a:gd name="f179" fmla="*/ 205856181 f141 1"/>
                <a:gd name="f180" fmla="*/ 75618357 f142 1"/>
                <a:gd name="f181" fmla="*/ 195297156 f141 1"/>
                <a:gd name="f182" fmla="*/ 105024056 f142 1"/>
                <a:gd name="f183" fmla="*/ 157388948 f141 1"/>
                <a:gd name="f184" fmla="*/ 152570450 f142 1"/>
                <a:gd name="f185" fmla="*/ 95402508 f141 1"/>
                <a:gd name="f186" fmla="*/ 180340887 f142 1"/>
                <a:gd name="f187" fmla="*/ 54413623 f141 1"/>
                <a:gd name="f188" fmla="*/ 199084205 f142 1"/>
                <a:gd name="f189" fmla="*/ 22546705 f141 1"/>
                <a:gd name="f190" fmla="*/ 199290831 f142 1"/>
                <a:gd name="f191" fmla="*/ 18966707 f141 1"/>
                <a:gd name="f192" fmla="*/ f143 1 f2"/>
                <a:gd name="f193" fmla="*/ f146 1 23325"/>
                <a:gd name="f194" fmla="*/ f147 1 23921"/>
                <a:gd name="f195" fmla="*/ f148 1 23325"/>
                <a:gd name="f196" fmla="*/ f149 1 23921"/>
                <a:gd name="f197" fmla="*/ f150 1 23325"/>
                <a:gd name="f198" fmla="*/ f151 1 23921"/>
                <a:gd name="f199" fmla="*/ f152 1 23325"/>
                <a:gd name="f200" fmla="*/ f153 1 23921"/>
                <a:gd name="f201" fmla="*/ f154 1 23325"/>
                <a:gd name="f202" fmla="*/ f155 1 23921"/>
                <a:gd name="f203" fmla="*/ f156 1 23325"/>
                <a:gd name="f204" fmla="*/ f157 1 23921"/>
                <a:gd name="f205" fmla="*/ f158 1 23325"/>
                <a:gd name="f206" fmla="*/ f159 1 23921"/>
                <a:gd name="f207" fmla="*/ f160 1 23325"/>
                <a:gd name="f208" fmla="*/ f161 1 23921"/>
                <a:gd name="f209" fmla="*/ f162 1 23325"/>
                <a:gd name="f210" fmla="*/ f163 1 23921"/>
                <a:gd name="f211" fmla="*/ f164 1 23325"/>
                <a:gd name="f212" fmla="*/ f165 1 23921"/>
                <a:gd name="f213" fmla="*/ f166 1 23325"/>
                <a:gd name="f214" fmla="*/ f167 1 23921"/>
                <a:gd name="f215" fmla="*/ f168 1 23325"/>
                <a:gd name="f216" fmla="*/ f169 1 23921"/>
                <a:gd name="f217" fmla="*/ f170 1 23325"/>
                <a:gd name="f218" fmla="*/ f171 1 23921"/>
                <a:gd name="f219" fmla="*/ f172 1 23325"/>
                <a:gd name="f220" fmla="*/ f173 1 23921"/>
                <a:gd name="f221" fmla="*/ f174 1 23325"/>
                <a:gd name="f222" fmla="*/ f175 1 23921"/>
                <a:gd name="f223" fmla="*/ f176 1 23325"/>
                <a:gd name="f224" fmla="*/ f177 1 23921"/>
                <a:gd name="f225" fmla="*/ f178 1 23325"/>
                <a:gd name="f226" fmla="*/ f179 1 23921"/>
                <a:gd name="f227" fmla="*/ f180 1 23325"/>
                <a:gd name="f228" fmla="*/ f181 1 23921"/>
                <a:gd name="f229" fmla="*/ f182 1 23325"/>
                <a:gd name="f230" fmla="*/ f183 1 23921"/>
                <a:gd name="f231" fmla="*/ f184 1 23325"/>
                <a:gd name="f232" fmla="*/ f185 1 23921"/>
                <a:gd name="f233" fmla="*/ f186 1 23325"/>
                <a:gd name="f234" fmla="*/ f187 1 23921"/>
                <a:gd name="f235" fmla="*/ f188 1 23325"/>
                <a:gd name="f236" fmla="*/ f189 1 23921"/>
                <a:gd name="f237" fmla="*/ f190 1 23325"/>
                <a:gd name="f238" fmla="*/ f191 1 23921"/>
                <a:gd name="f239" fmla="*/ 0 1 f144"/>
                <a:gd name="f240" fmla="*/ f6 1 f144"/>
                <a:gd name="f241" fmla="*/ 0 1 f145"/>
                <a:gd name="f242" fmla="*/ f7 1 f145"/>
                <a:gd name="f243" fmla="+- f192 0 f1"/>
                <a:gd name="f244" fmla="*/ f193 1 f144"/>
                <a:gd name="f245" fmla="*/ f194 1 f145"/>
                <a:gd name="f246" fmla="*/ f195 1 f144"/>
                <a:gd name="f247" fmla="*/ f196 1 f145"/>
                <a:gd name="f248" fmla="*/ f197 1 f144"/>
                <a:gd name="f249" fmla="*/ f198 1 f145"/>
                <a:gd name="f250" fmla="*/ f199 1 f144"/>
                <a:gd name="f251" fmla="*/ f200 1 f145"/>
                <a:gd name="f252" fmla="*/ f201 1 f144"/>
                <a:gd name="f253" fmla="*/ f202 1 f145"/>
                <a:gd name="f254" fmla="*/ f203 1 f144"/>
                <a:gd name="f255" fmla="*/ f204 1 f145"/>
                <a:gd name="f256" fmla="*/ f205 1 f144"/>
                <a:gd name="f257" fmla="*/ f206 1 f145"/>
                <a:gd name="f258" fmla="*/ f207 1 f144"/>
                <a:gd name="f259" fmla="*/ f208 1 f145"/>
                <a:gd name="f260" fmla="*/ f209 1 f144"/>
                <a:gd name="f261" fmla="*/ f210 1 f145"/>
                <a:gd name="f262" fmla="*/ f211 1 f144"/>
                <a:gd name="f263" fmla="*/ f212 1 f145"/>
                <a:gd name="f264" fmla="*/ f213 1 f144"/>
                <a:gd name="f265" fmla="*/ f214 1 f145"/>
                <a:gd name="f266" fmla="*/ f215 1 f144"/>
                <a:gd name="f267" fmla="*/ f216 1 f145"/>
                <a:gd name="f268" fmla="*/ f217 1 f144"/>
                <a:gd name="f269" fmla="*/ f218 1 f145"/>
                <a:gd name="f270" fmla="*/ f219 1 f144"/>
                <a:gd name="f271" fmla="*/ f220 1 f145"/>
                <a:gd name="f272" fmla="*/ f221 1 f144"/>
                <a:gd name="f273" fmla="*/ f222 1 f145"/>
                <a:gd name="f274" fmla="*/ f223 1 f144"/>
                <a:gd name="f275" fmla="*/ f224 1 f145"/>
                <a:gd name="f276" fmla="*/ f225 1 f144"/>
                <a:gd name="f277" fmla="*/ f226 1 f145"/>
                <a:gd name="f278" fmla="*/ f227 1 f144"/>
                <a:gd name="f279" fmla="*/ f228 1 f145"/>
                <a:gd name="f280" fmla="*/ f229 1 f144"/>
                <a:gd name="f281" fmla="*/ f230 1 f145"/>
                <a:gd name="f282" fmla="*/ f231 1 f144"/>
                <a:gd name="f283" fmla="*/ f232 1 f145"/>
                <a:gd name="f284" fmla="*/ f233 1 f144"/>
                <a:gd name="f285" fmla="*/ f234 1 f145"/>
                <a:gd name="f286" fmla="*/ f235 1 f144"/>
                <a:gd name="f287" fmla="*/ f236 1 f145"/>
                <a:gd name="f288" fmla="*/ f237 1 f144"/>
                <a:gd name="f289" fmla="*/ f238 1 f145"/>
                <a:gd name="f290" fmla="*/ f239 f139 1"/>
                <a:gd name="f291" fmla="*/ f240 f139 1"/>
                <a:gd name="f292" fmla="*/ f242 f140 1"/>
                <a:gd name="f293" fmla="*/ f241 f140 1"/>
                <a:gd name="f294" fmla="*/ f244 f139 1"/>
                <a:gd name="f295" fmla="*/ f245 f140 1"/>
                <a:gd name="f296" fmla="*/ f246 f139 1"/>
                <a:gd name="f297" fmla="*/ f247 f140 1"/>
                <a:gd name="f298" fmla="*/ f248 f139 1"/>
                <a:gd name="f299" fmla="*/ f249 f140 1"/>
                <a:gd name="f300" fmla="*/ f250 f139 1"/>
                <a:gd name="f301" fmla="*/ f251 f140 1"/>
                <a:gd name="f302" fmla="*/ f252 f139 1"/>
                <a:gd name="f303" fmla="*/ f253 f140 1"/>
                <a:gd name="f304" fmla="*/ f254 f139 1"/>
                <a:gd name="f305" fmla="*/ f255 f140 1"/>
                <a:gd name="f306" fmla="*/ f256 f139 1"/>
                <a:gd name="f307" fmla="*/ f257 f140 1"/>
                <a:gd name="f308" fmla="*/ f258 f139 1"/>
                <a:gd name="f309" fmla="*/ f259 f140 1"/>
                <a:gd name="f310" fmla="*/ f260 f139 1"/>
                <a:gd name="f311" fmla="*/ f261 f140 1"/>
                <a:gd name="f312" fmla="*/ f262 f139 1"/>
                <a:gd name="f313" fmla="*/ f263 f140 1"/>
                <a:gd name="f314" fmla="*/ f264 f139 1"/>
                <a:gd name="f315" fmla="*/ f265 f140 1"/>
                <a:gd name="f316" fmla="*/ f266 f139 1"/>
                <a:gd name="f317" fmla="*/ f267 f140 1"/>
                <a:gd name="f318" fmla="*/ f268 f139 1"/>
                <a:gd name="f319" fmla="*/ f269 f140 1"/>
                <a:gd name="f320" fmla="*/ f270 f139 1"/>
                <a:gd name="f321" fmla="*/ f271 f140 1"/>
                <a:gd name="f322" fmla="*/ f272 f139 1"/>
                <a:gd name="f323" fmla="*/ f273 f140 1"/>
                <a:gd name="f324" fmla="*/ f274 f139 1"/>
                <a:gd name="f325" fmla="*/ f275 f140 1"/>
                <a:gd name="f326" fmla="*/ f276 f139 1"/>
                <a:gd name="f327" fmla="*/ f277 f140 1"/>
                <a:gd name="f328" fmla="*/ f278 f139 1"/>
                <a:gd name="f329" fmla="*/ f279 f140 1"/>
                <a:gd name="f330" fmla="*/ f280 f139 1"/>
                <a:gd name="f331" fmla="*/ f281 f140 1"/>
                <a:gd name="f332" fmla="*/ f282 f139 1"/>
                <a:gd name="f333" fmla="*/ f283 f140 1"/>
                <a:gd name="f334" fmla="*/ f284 f139 1"/>
                <a:gd name="f335" fmla="*/ f285 f140 1"/>
                <a:gd name="f336" fmla="*/ f286 f139 1"/>
                <a:gd name="f337" fmla="*/ f287 f140 1"/>
                <a:gd name="f338" fmla="*/ f288 f139 1"/>
                <a:gd name="f339" fmla="*/ f289 f140 1"/>
              </a:gdLst>
              <a:ahLst/>
              <a:cxnLst>
                <a:cxn ang="3cd4">
                  <a:pos x="hc" y="t"/>
                </a:cxn>
                <a:cxn ang="0">
                  <a:pos x="r" y="vc"/>
                </a:cxn>
                <a:cxn ang="cd4">
                  <a:pos x="hc" y="b"/>
                </a:cxn>
                <a:cxn ang="cd2">
                  <a:pos x="l" y="vc"/>
                </a:cxn>
                <a:cxn ang="f243">
                  <a:pos x="f294" y="f295"/>
                </a:cxn>
                <a:cxn ang="f243">
                  <a:pos x="f296" y="f297"/>
                </a:cxn>
                <a:cxn ang="f243">
                  <a:pos x="f298" y="f299"/>
                </a:cxn>
                <a:cxn ang="f243">
                  <a:pos x="f300" y="f301"/>
                </a:cxn>
                <a:cxn ang="f243">
                  <a:pos x="f302" y="f303"/>
                </a:cxn>
                <a:cxn ang="f243">
                  <a:pos x="f304" y="f305"/>
                </a:cxn>
                <a:cxn ang="f243">
                  <a:pos x="f306" y="f307"/>
                </a:cxn>
                <a:cxn ang="f243">
                  <a:pos x="f308" y="f309"/>
                </a:cxn>
                <a:cxn ang="f243">
                  <a:pos x="f310" y="f311"/>
                </a:cxn>
                <a:cxn ang="f243">
                  <a:pos x="f312" y="f313"/>
                </a:cxn>
                <a:cxn ang="f243">
                  <a:pos x="f314" y="f315"/>
                </a:cxn>
                <a:cxn ang="f243">
                  <a:pos x="f316" y="f317"/>
                </a:cxn>
                <a:cxn ang="f243">
                  <a:pos x="f318" y="f319"/>
                </a:cxn>
                <a:cxn ang="f243">
                  <a:pos x="f320" y="f321"/>
                </a:cxn>
                <a:cxn ang="f243">
                  <a:pos x="f322" y="f323"/>
                </a:cxn>
                <a:cxn ang="f243">
                  <a:pos x="f324" y="f325"/>
                </a:cxn>
                <a:cxn ang="f243">
                  <a:pos x="f326" y="f327"/>
                </a:cxn>
                <a:cxn ang="f243">
                  <a:pos x="f328" y="f329"/>
                </a:cxn>
                <a:cxn ang="f243">
                  <a:pos x="f330" y="f331"/>
                </a:cxn>
                <a:cxn ang="f243">
                  <a:pos x="f332" y="f333"/>
                </a:cxn>
                <a:cxn ang="f243">
                  <a:pos x="f334" y="f335"/>
                </a:cxn>
                <a:cxn ang="f243">
                  <a:pos x="f336" y="f337"/>
                </a:cxn>
                <a:cxn ang="f243">
                  <a:pos x="f338" y="f339"/>
                </a:cxn>
                <a:cxn ang="f243">
                  <a:pos x="f294" y="f295"/>
                </a:cxn>
              </a:cxnLst>
              <a:rect l="f290" t="f293" r="f291" b="f292"/>
              <a:pathLst>
                <a:path w="23325" h="23921">
                  <a:moveTo>
                    <a:pt x="f8" y="f9"/>
                  </a:moveTo>
                  <a:cubicBezTo>
                    <a:pt x="f10" y="f11"/>
                    <a:pt x="f12" y="f13"/>
                    <a:pt x="f14" y="f15"/>
                  </a:cubicBezTo>
                  <a:cubicBezTo>
                    <a:pt x="f16" y="f17"/>
                    <a:pt x="f18" y="f19"/>
                    <a:pt x="f20" y="f21"/>
                  </a:cubicBezTo>
                  <a:cubicBezTo>
                    <a:pt x="f22" y="f23"/>
                    <a:pt x="f24" y="f25"/>
                    <a:pt x="f26" y="f27"/>
                  </a:cubicBezTo>
                  <a:cubicBezTo>
                    <a:pt x="f28" y="f29"/>
                    <a:pt x="f30" y="f31"/>
                    <a:pt x="f32" y="f31"/>
                  </a:cubicBezTo>
                  <a:cubicBezTo>
                    <a:pt x="f33" y="f31"/>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63"/>
                    <a:pt x="f64" y="f65"/>
                    <a:pt x="f66" y="f67"/>
                  </a:cubicBezTo>
                  <a:cubicBezTo>
                    <a:pt x="f68" y="f69"/>
                    <a:pt x="f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38" y="f97"/>
                    <a:pt x="f98" y="f99"/>
                    <a:pt x="f100" y="f7"/>
                  </a:cubicBezTo>
                  <a:cubicBezTo>
                    <a:pt x="f101" y="f102"/>
                    <a:pt x="f103" y="f104"/>
                    <a:pt x="f105" y="f106"/>
                  </a:cubicBezTo>
                  <a:cubicBezTo>
                    <a:pt x="f107" y="f108"/>
                    <a:pt x="f109" y="f110"/>
                    <a:pt x="f111" y="f112"/>
                  </a:cubicBezTo>
                  <a:cubicBezTo>
                    <a:pt x="f113" y="f12"/>
                    <a:pt x="f114" y="f115"/>
                    <a:pt x="f116" y="f117"/>
                  </a:cubicBezTo>
                  <a:cubicBezTo>
                    <a:pt x="f118" y="f119"/>
                    <a:pt x="f120" y="f100"/>
                    <a:pt x="f121" y="f122"/>
                  </a:cubicBezTo>
                  <a:cubicBezTo>
                    <a:pt x="f123" y="f124"/>
                    <a:pt x="f125" y="f126"/>
                    <a:pt x="f127" y="f128"/>
                  </a:cubicBezTo>
                  <a:cubicBezTo>
                    <a:pt x="f129" y="f130"/>
                    <a:pt x="f6" y="f131"/>
                    <a:pt x="f132" y="f133"/>
                  </a:cubicBezTo>
                  <a:cubicBezTo>
                    <a:pt x="f134" y="f135"/>
                    <a:pt x="f136" y="f137"/>
                    <a:pt x="f8" y="f9"/>
                  </a:cubicBezTo>
                  <a:close/>
                </a:path>
              </a:pathLst>
            </a:custGeom>
            <a:solidFill>
              <a:srgbClr val="69E78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90" name="Google Shape;1501;p32">
              <a:extLst>
                <a:ext uri="{FF2B5EF4-FFF2-40B4-BE49-F238E27FC236}">
                  <a16:creationId xmlns:a16="http://schemas.microsoft.com/office/drawing/2014/main" id="{E3904B66-2EA9-419B-A551-0578986E5578}"/>
                </a:ext>
              </a:extLst>
            </p:cNvPr>
            <p:cNvSpPr/>
            <p:nvPr/>
          </p:nvSpPr>
          <p:spPr>
            <a:xfrm>
              <a:off x="7061197" y="1509710"/>
              <a:ext cx="761996" cy="817565"/>
            </a:xfrm>
            <a:custGeom>
              <a:avLst/>
              <a:gdLst>
                <a:gd name="f0" fmla="val 10800000"/>
                <a:gd name="f1" fmla="val 5400000"/>
                <a:gd name="f2" fmla="val 180"/>
                <a:gd name="f3" fmla="val w"/>
                <a:gd name="f4" fmla="val h"/>
                <a:gd name="f5" fmla="val 0"/>
                <a:gd name="f6" fmla="val 26040"/>
                <a:gd name="f7" fmla="val 26762"/>
                <a:gd name="f8" fmla="val 19896"/>
                <a:gd name="f9" fmla="val 1433"/>
                <a:gd name="f10" fmla="val 20717"/>
                <a:gd name="f11" fmla="val 1981"/>
                <a:gd name="f12" fmla="val 21658"/>
                <a:gd name="f13" fmla="val 2302"/>
                <a:gd name="f14" fmla="val 22574"/>
                <a:gd name="f15" fmla="val 2660"/>
                <a:gd name="f16" fmla="val 23277"/>
                <a:gd name="f17" fmla="val 2886"/>
                <a:gd name="f18" fmla="val 23896"/>
                <a:gd name="f19" fmla="val 3267"/>
                <a:gd name="f20" fmla="val 24527"/>
                <a:gd name="f21" fmla="val 3636"/>
                <a:gd name="f22" fmla="val 24694"/>
                <a:gd name="f23" fmla="val 3731"/>
                <a:gd name="f24" fmla="val 24551"/>
                <a:gd name="f25" fmla="val 3934"/>
                <a:gd name="f26" fmla="val 24503"/>
                <a:gd name="f27" fmla="val 4065"/>
                <a:gd name="f28" fmla="val 23682"/>
                <a:gd name="f29" fmla="val 5684"/>
                <a:gd name="f30" fmla="val 22693"/>
                <a:gd name="f31" fmla="val 7196"/>
                <a:gd name="f32" fmla="val 21705"/>
                <a:gd name="f33" fmla="val 8720"/>
                <a:gd name="f34" fmla="val 20658"/>
                <a:gd name="f35" fmla="val 10327"/>
                <a:gd name="f36" fmla="val 19574"/>
                <a:gd name="f37" fmla="val 11923"/>
                <a:gd name="f38" fmla="val 18419"/>
                <a:gd name="f39" fmla="val 13459"/>
                <a:gd name="f40" fmla="val 16633"/>
                <a:gd name="f41" fmla="val 15816"/>
                <a:gd name="f42" fmla="val 14788"/>
                <a:gd name="f43" fmla="val 18126"/>
                <a:gd name="f44" fmla="val 13002"/>
                <a:gd name="f45" fmla="val 20483"/>
                <a:gd name="f46" fmla="val 11954"/>
                <a:gd name="f47" fmla="val 21841"/>
                <a:gd name="f48" fmla="val 10882"/>
                <a:gd name="f49" fmla="val 23162"/>
                <a:gd name="f50" fmla="val 9859"/>
                <a:gd name="f51" fmla="val 24531"/>
                <a:gd name="f52" fmla="val 9668"/>
                <a:gd name="f53" fmla="val 24781"/>
                <a:gd name="f54" fmla="val 9513"/>
                <a:gd name="f55" fmla="val 25043"/>
                <a:gd name="f56" fmla="val 9335"/>
                <a:gd name="f57" fmla="val 25305"/>
                <a:gd name="f58" fmla="val 9311"/>
                <a:gd name="f59" fmla="val 9263"/>
                <a:gd name="f60" fmla="val 25317"/>
                <a:gd name="f61" fmla="val 9239"/>
                <a:gd name="f62" fmla="val 8763"/>
                <a:gd name="f63" fmla="val 24805"/>
                <a:gd name="f64" fmla="val 8394"/>
                <a:gd name="f65" fmla="val 24222"/>
                <a:gd name="f66" fmla="val 7942"/>
                <a:gd name="f67" fmla="val 23686"/>
                <a:gd name="f68" fmla="val 7430"/>
                <a:gd name="f69" fmla="val 23043"/>
                <a:gd name="f70" fmla="val 7001"/>
                <a:gd name="f71" fmla="val 22329"/>
                <a:gd name="f72" fmla="val 6501"/>
                <a:gd name="f73" fmla="val 21674"/>
                <a:gd name="f74" fmla="val 5965"/>
                <a:gd name="f75" fmla="val 20924"/>
                <a:gd name="f76" fmla="val 5501"/>
                <a:gd name="f77" fmla="val 20126"/>
                <a:gd name="f78" fmla="val 4929"/>
                <a:gd name="f79" fmla="val 19400"/>
                <a:gd name="f80" fmla="val 4405"/>
                <a:gd name="f81" fmla="val 18733"/>
                <a:gd name="f82" fmla="val 3953"/>
                <a:gd name="f83" fmla="val 18019"/>
                <a:gd name="f84" fmla="val 3501"/>
                <a:gd name="f85" fmla="val 17292"/>
                <a:gd name="f86" fmla="val 2929"/>
                <a:gd name="f87" fmla="val 16388"/>
                <a:gd name="f88" fmla="val 2227"/>
                <a:gd name="f89" fmla="val 15566"/>
                <a:gd name="f90" fmla="val 1727"/>
                <a:gd name="f91" fmla="val 14625"/>
                <a:gd name="f92" fmla="val 1572"/>
                <a:gd name="f93" fmla="val 14328"/>
                <a:gd name="f94" fmla="val 1357"/>
                <a:gd name="f95" fmla="val 14006"/>
                <a:gd name="f96" fmla="val 1453"/>
                <a:gd name="f97" fmla="val 13661"/>
                <a:gd name="f98" fmla="val 1655"/>
                <a:gd name="f99" fmla="val 13316"/>
                <a:gd name="f100" fmla="val 2012"/>
                <a:gd name="f101" fmla="val 13090"/>
                <a:gd name="f102" fmla="val 2334"/>
                <a:gd name="f103" fmla="val 12851"/>
                <a:gd name="f104" fmla="val 3001"/>
                <a:gd name="f105" fmla="val 12423"/>
                <a:gd name="f106" fmla="val 3679"/>
                <a:gd name="f107" fmla="val 11970"/>
                <a:gd name="f108" fmla="val 4417"/>
                <a:gd name="f109" fmla="val 11673"/>
                <a:gd name="f110" fmla="val 4459"/>
                <a:gd name="f111" fmla="val 11652"/>
                <a:gd name="f112" fmla="val 4497"/>
                <a:gd name="f113" fmla="val 11643"/>
                <a:gd name="f114" fmla="val 4531"/>
                <a:gd name="f115" fmla="val 4717"/>
                <a:gd name="f116" fmla="val 4817"/>
                <a:gd name="f117" fmla="val 11901"/>
                <a:gd name="f118" fmla="val 4917"/>
                <a:gd name="f119" fmla="val 12042"/>
                <a:gd name="f120" fmla="val 5953"/>
                <a:gd name="f121" fmla="val 13697"/>
                <a:gd name="f122" fmla="val 7025"/>
                <a:gd name="f123" fmla="val 15328"/>
                <a:gd name="f124" fmla="val 8013"/>
                <a:gd name="f125" fmla="val 17019"/>
                <a:gd name="f126" fmla="val 8251"/>
                <a:gd name="f127" fmla="val 17400"/>
                <a:gd name="f128" fmla="val 8489"/>
                <a:gd name="f129" fmla="val 17792"/>
                <a:gd name="f130" fmla="val 8811"/>
                <a:gd name="f131" fmla="val 8919"/>
                <a:gd name="f132" fmla="val 18241"/>
                <a:gd name="f133" fmla="val 9079"/>
                <a:gd name="f134" fmla="val 18301"/>
                <a:gd name="f135" fmla="val 9237"/>
                <a:gd name="f136" fmla="val 9374"/>
                <a:gd name="f137" fmla="val 9509"/>
                <a:gd name="f138" fmla="val 18256"/>
                <a:gd name="f139" fmla="val 9609"/>
                <a:gd name="f140" fmla="val 18162"/>
                <a:gd name="f141" fmla="val 10240"/>
                <a:gd name="f142" fmla="val 17614"/>
                <a:gd name="f143" fmla="val 10609"/>
                <a:gd name="f144" fmla="val 16840"/>
                <a:gd name="f145" fmla="val 11085"/>
                <a:gd name="f146" fmla="val 16161"/>
                <a:gd name="f147" fmla="val 12204"/>
                <a:gd name="f148" fmla="val 14494"/>
                <a:gd name="f149" fmla="val 13168"/>
                <a:gd name="f150" fmla="val 12744"/>
                <a:gd name="f151" fmla="val 14181"/>
                <a:gd name="f152" fmla="val 11006"/>
                <a:gd name="f153" fmla="val 14907"/>
                <a:gd name="f154" fmla="val 9708"/>
                <a:gd name="f155" fmla="val 15752"/>
                <a:gd name="f156" fmla="val 8482"/>
                <a:gd name="f157" fmla="val 16526"/>
                <a:gd name="f158" fmla="val 17693"/>
                <a:gd name="f159" fmla="val 5303"/>
                <a:gd name="f160" fmla="val 18729"/>
                <a:gd name="f161" fmla="val 3326"/>
                <a:gd name="f162" fmla="val 19915"/>
                <a:gd name="f163" fmla="val 1"/>
                <a:gd name="f164" fmla="val 19881"/>
                <a:gd name="f165" fmla="val 19847"/>
                <a:gd name="f166" fmla="val 2"/>
                <a:gd name="f167" fmla="val 19812"/>
                <a:gd name="f168" fmla="val 5"/>
                <a:gd name="f169" fmla="val 19479"/>
                <a:gd name="f170" fmla="val 16"/>
                <a:gd name="f171" fmla="val 19169"/>
                <a:gd name="f172" fmla="val 231"/>
                <a:gd name="f173" fmla="val 18991"/>
                <a:gd name="f174" fmla="val 517"/>
                <a:gd name="f175" fmla="val 17479"/>
                <a:gd name="f176" fmla="val 2838"/>
                <a:gd name="f177" fmla="val 16133"/>
                <a:gd name="f178" fmla="val 5267"/>
                <a:gd name="f179" fmla="val 14585"/>
                <a:gd name="f180" fmla="val 7565"/>
                <a:gd name="f181" fmla="val 13621"/>
                <a:gd name="f182" fmla="val 8970"/>
                <a:gd name="f183" fmla="val 12704"/>
                <a:gd name="f184" fmla="val 10399"/>
                <a:gd name="f185" fmla="val 11847"/>
                <a:gd name="f186" fmla="val 11875"/>
                <a:gd name="f187" fmla="val 11013"/>
                <a:gd name="f188" fmla="val 13328"/>
                <a:gd name="f189" fmla="val 10132"/>
                <a:gd name="f190" fmla="val 14780"/>
                <a:gd name="f191" fmla="val 9382"/>
                <a:gd name="f192" fmla="val 16292"/>
                <a:gd name="f193" fmla="val 8823"/>
                <a:gd name="f194" fmla="val 15066"/>
                <a:gd name="f195" fmla="val 8096"/>
                <a:gd name="f196" fmla="val 13935"/>
                <a:gd name="f197" fmla="val 7334"/>
                <a:gd name="f198" fmla="val 12828"/>
                <a:gd name="f199" fmla="val 6811"/>
                <a:gd name="f200" fmla="val 12066"/>
                <a:gd name="f201" fmla="val 6310"/>
                <a:gd name="f202" fmla="val 11256"/>
                <a:gd name="f203" fmla="val 5632"/>
                <a:gd name="f204" fmla="val 10613"/>
                <a:gd name="f205" fmla="val 5382"/>
                <a:gd name="f206" fmla="val 10363"/>
                <a:gd name="f207" fmla="val 5048"/>
                <a:gd name="f208" fmla="val 10172"/>
                <a:gd name="f209" fmla="val 4691"/>
                <a:gd name="f210" fmla="val 10161"/>
                <a:gd name="f211" fmla="val 4651"/>
                <a:gd name="f212" fmla="val 10158"/>
                <a:gd name="f213" fmla="val 4612"/>
                <a:gd name="f214" fmla="val 10156"/>
                <a:gd name="f215" fmla="val 4572"/>
                <a:gd name="f216" fmla="val 4105"/>
                <a:gd name="f217" fmla="val 3668"/>
                <a:gd name="f218" fmla="val 10344"/>
                <a:gd name="f219" fmla="val 3251"/>
                <a:gd name="f220" fmla="val 10542"/>
                <a:gd name="f221" fmla="val 2274"/>
                <a:gd name="f222" fmla="val 11030"/>
                <a:gd name="f223" fmla="val 1322"/>
                <a:gd name="f224" fmla="val 11613"/>
                <a:gd name="f225" fmla="val 595"/>
                <a:gd name="f226" fmla="val 12435"/>
                <a:gd name="f227" fmla="val 262"/>
                <a:gd name="f228" fmla="val 12"/>
                <a:gd name="f229" fmla="val 13863"/>
                <a:gd name="f230" fmla="val 24"/>
                <a:gd name="f231" fmla="val 14471"/>
                <a:gd name="f232" fmla="val 322"/>
                <a:gd name="f233" fmla="val 15018"/>
                <a:gd name="f234" fmla="val 15554"/>
                <a:gd name="f235" fmla="val 1608"/>
                <a:gd name="f236" fmla="val 17352"/>
                <a:gd name="f237" fmla="val 2762"/>
                <a:gd name="f238" fmla="val 19066"/>
                <a:gd name="f239" fmla="val 20745"/>
                <a:gd name="f240" fmla="val 22233"/>
                <a:gd name="f241" fmla="val 6084"/>
                <a:gd name="f242" fmla="val 23757"/>
                <a:gd name="f243" fmla="val 7215"/>
                <a:gd name="f244" fmla="val 25222"/>
                <a:gd name="f245" fmla="val 7489"/>
                <a:gd name="f246" fmla="val 25567"/>
                <a:gd name="f247" fmla="val 7763"/>
                <a:gd name="f248" fmla="val 25913"/>
                <a:gd name="f249" fmla="val 8061"/>
                <a:gd name="f250" fmla="val 26234"/>
                <a:gd name="f251" fmla="val 8365"/>
                <a:gd name="f252" fmla="val 26554"/>
                <a:gd name="f253" fmla="val 8815"/>
                <a:gd name="f254" fmla="val 26761"/>
                <a:gd name="f255" fmla="val 9257"/>
                <a:gd name="f256" fmla="val 9473"/>
                <a:gd name="f257" fmla="val 9687"/>
                <a:gd name="f258" fmla="val 26712"/>
                <a:gd name="f259" fmla="val 9882"/>
                <a:gd name="f260" fmla="val 26603"/>
                <a:gd name="f261" fmla="val 10275"/>
                <a:gd name="f262" fmla="val 26294"/>
                <a:gd name="f263" fmla="val 10561"/>
                <a:gd name="f264" fmla="val 25865"/>
                <a:gd name="f265" fmla="val 25484"/>
                <a:gd name="f266" fmla="val 12168"/>
                <a:gd name="f267" fmla="val 23722"/>
                <a:gd name="f268" fmla="val 22103"/>
                <a:gd name="f269" fmla="val 14943"/>
                <a:gd name="f270" fmla="val 20376"/>
                <a:gd name="f271" fmla="val 16145"/>
                <a:gd name="f272" fmla="val 18852"/>
                <a:gd name="f273" fmla="val 17383"/>
                <a:gd name="f274" fmla="val 18574"/>
                <a:gd name="f275" fmla="val 15828"/>
                <a:gd name="f276" fmla="val 20574"/>
                <a:gd name="f277" fmla="val 22396"/>
                <a:gd name="f278" fmla="val 10684"/>
                <a:gd name="f279" fmla="val 24051"/>
                <a:gd name="f280" fmla="val 7946"/>
                <a:gd name="f281" fmla="val 24658"/>
                <a:gd name="f282" fmla="val 6886"/>
                <a:gd name="f283" fmla="val 25325"/>
                <a:gd name="f284" fmla="val 5851"/>
                <a:gd name="f285" fmla="val 25777"/>
                <a:gd name="f286" fmla="val 4708"/>
                <a:gd name="f287" fmla="val 25908"/>
                <a:gd name="f288" fmla="val 4362"/>
                <a:gd name="f289" fmla="val 26039"/>
                <a:gd name="f290" fmla="val 4005"/>
                <a:gd name="f291" fmla="val 26003"/>
                <a:gd name="f292" fmla="val 25992"/>
                <a:gd name="f293" fmla="val 3160"/>
                <a:gd name="f294" fmla="val 25682"/>
                <a:gd name="f295" fmla="val 2755"/>
                <a:gd name="f296" fmla="val 25301"/>
                <a:gd name="f297" fmla="val 2505"/>
                <a:gd name="f298" fmla="val 24646"/>
                <a:gd name="f299" fmla="val 2088"/>
                <a:gd name="f300" fmla="val 23979"/>
                <a:gd name="f301" fmla="val 1671"/>
                <a:gd name="f302" fmla="val 1338"/>
                <a:gd name="f303" fmla="val 22598"/>
                <a:gd name="f304" fmla="val 993"/>
                <a:gd name="f305" fmla="val 21860"/>
                <a:gd name="f306" fmla="val 755"/>
                <a:gd name="f307" fmla="val 21181"/>
                <a:gd name="f308" fmla="val 409"/>
                <a:gd name="f309" fmla="val 20783"/>
                <a:gd name="f310" fmla="val 210"/>
                <a:gd name="f311" fmla="val 20364"/>
                <a:gd name="f312" fmla="+- 0 0 -90"/>
                <a:gd name="f313" fmla="*/ f3 1 26040"/>
                <a:gd name="f314" fmla="*/ f4 1 26762"/>
                <a:gd name="f315" fmla="+- f7 0 f5"/>
                <a:gd name="f316" fmla="+- f6 0 f5"/>
                <a:gd name="f317" fmla="*/ f312 f0 1"/>
                <a:gd name="f318" fmla="*/ f316 1 26040"/>
                <a:gd name="f319" fmla="*/ f315 1 26762"/>
                <a:gd name="f320" fmla="*/ 171218745 f316 1"/>
                <a:gd name="f321" fmla="*/ 12332011 f315 1"/>
                <a:gd name="f322" fmla="*/ 194264808 f316 1"/>
                <a:gd name="f323" fmla="*/ 22891053 f315 1"/>
                <a:gd name="f324" fmla="*/ 211071762 f316 1"/>
                <a:gd name="f325" fmla="*/ 31290310 f315 1"/>
                <a:gd name="f326" fmla="*/ 210865157 f316 1"/>
                <a:gd name="f327" fmla="*/ 34982011 f315 1"/>
                <a:gd name="f328" fmla="*/ 186786456 f316 1"/>
                <a:gd name="f329" fmla="*/ 75041549 f315 1"/>
                <a:gd name="f330" fmla="*/ 158508327 f316 1"/>
                <a:gd name="f331" fmla="*/ 115823406 f315 1"/>
                <a:gd name="f332" fmla="*/ 111891306 f316 1"/>
                <a:gd name="f333" fmla="*/ 176269856 f315 1"/>
                <a:gd name="f334" fmla="*/ 84843609 f316 1"/>
                <a:gd name="f335" fmla="*/ 211105326 f315 1"/>
                <a:gd name="f336" fmla="*/ 80334252 f316 1"/>
                <a:gd name="f337" fmla="*/ 217766020 f315 1"/>
                <a:gd name="f338" fmla="*/ 79507809 f316 1"/>
                <a:gd name="f339" fmla="*/ 217869323 f315 1"/>
                <a:gd name="f340" fmla="*/ 68346563 f316 1"/>
                <a:gd name="f341" fmla="*/ 203833607 f315 1"/>
                <a:gd name="f342" fmla="*/ 55945643 f316 1"/>
                <a:gd name="f343" fmla="*/ 186518970 f315 1"/>
                <a:gd name="f344" fmla="*/ 42417614 f316 1"/>
                <a:gd name="f345" fmla="*/ 166949667 f315 1"/>
                <a:gd name="f346" fmla="*/ 30128398 f316 1"/>
                <a:gd name="f347" fmla="*/ 148809019 f315 1"/>
                <a:gd name="f348" fmla="*/ 14862194 f316 1"/>
                <a:gd name="f349" fmla="*/ 125857923 f315 1"/>
                <a:gd name="f350" fmla="*/ 12504223 f316 1"/>
                <a:gd name="f351" fmla="*/ 117561948 f315 1"/>
                <a:gd name="f352" fmla="*/ 20085879 f316 1"/>
                <a:gd name="f353" fmla="*/ 110591346 f315 1"/>
                <a:gd name="f354" fmla="*/ 38011150 f316 1"/>
                <a:gd name="f355" fmla="*/ 100453937 f315 1"/>
                <a:gd name="f356" fmla="*/ 38992557 f316 1"/>
                <a:gd name="f357" fmla="*/ 100195670 f315 1"/>
                <a:gd name="f358" fmla="*/ 42314290 f316 1"/>
                <a:gd name="f359" fmla="*/ 103629535 f315 1"/>
                <a:gd name="f360" fmla="*/ 68957158 f316 1"/>
                <a:gd name="f361" fmla="*/ 146459862 f315 1"/>
                <a:gd name="f362" fmla="*/ 75824916 f316 1"/>
                <a:gd name="f363" fmla="*/ 155986247 f315 1"/>
                <a:gd name="f364" fmla="*/ 79490596 f316 1"/>
                <a:gd name="f365" fmla="*/ 157492158 f315 1"/>
                <a:gd name="f366" fmla="*/ 82692243 f316 1"/>
                <a:gd name="f367" fmla="*/ 156296155 f315 1"/>
                <a:gd name="f368" fmla="*/ 95393830 f316 1"/>
                <a:gd name="f369" fmla="*/ 139076009 f315 1"/>
                <a:gd name="f370" fmla="*/ 122037128 f316 1"/>
                <a:gd name="f371" fmla="*/ 94713745 f315 1"/>
                <a:gd name="f372" fmla="*/ 142217477 f316 1"/>
                <a:gd name="f373" fmla="*/ 61926336 f315 1"/>
                <a:gd name="f374" fmla="*/ 171382112 f316 1"/>
                <a:gd name="f375" fmla="*/ 8402 f315 1"/>
                <a:gd name="f376" fmla="*/ 170496036 f316 1"/>
                <a:gd name="f377" fmla="*/ 42829 f315 1"/>
                <a:gd name="f378" fmla="*/ 163430484 f316 1"/>
                <a:gd name="f379" fmla="*/ 4449288 f315 1"/>
                <a:gd name="f380" fmla="*/ 125513826 f316 1"/>
                <a:gd name="f381" fmla="*/ 65101954 f315 1"/>
                <a:gd name="f382" fmla="*/ 101951659 f316 1"/>
                <a:gd name="f383" fmla="*/ 102192069 f315 1"/>
                <a:gd name="f384" fmla="*/ 80738672 f316 1"/>
                <a:gd name="f385" fmla="*/ 140203546 f315 1"/>
                <a:gd name="f386" fmla="*/ 63114087 f316 1"/>
                <a:gd name="f387" fmla="*/ 110393552 f315 1"/>
                <a:gd name="f388" fmla="*/ 48467310 f316 1"/>
                <a:gd name="f389" fmla="*/ 91331951 f315 1"/>
                <a:gd name="f390" fmla="*/ 40369121 f316 1"/>
                <a:gd name="f391" fmla="*/ 87442026 f315 1"/>
                <a:gd name="f392" fmla="*/ 39345294 f316 1"/>
                <a:gd name="f393" fmla="*/ 87399197 f315 1"/>
                <a:gd name="f394" fmla="*/ 27977032 f316 1"/>
                <a:gd name="f395" fmla="*/ 90720927 f315 1"/>
                <a:gd name="f396" fmla="*/ 5120361 f316 1"/>
                <a:gd name="f397" fmla="*/ 107011329 f315 1"/>
                <a:gd name="f398" fmla="*/ 103303 f316 1"/>
                <a:gd name="f399" fmla="*/ 119300101 f315 1"/>
                <a:gd name="f400" fmla="*/ 133852350 f315 1"/>
                <a:gd name="f401" fmla="*/ 34018327 f316 1"/>
                <a:gd name="f402" fmla="*/ 178524542 f315 1"/>
                <a:gd name="f403" fmla="*/ 62089830 f316 1"/>
                <a:gd name="f404" fmla="*/ 217052123 f315 1"/>
                <a:gd name="f405" fmla="*/ 69370389 f316 1"/>
                <a:gd name="f406" fmla="*/ 225760878 f315 1"/>
                <a:gd name="f407" fmla="*/ 79662774 f316 1"/>
                <a:gd name="f408" fmla="*/ 230296255 f315 1"/>
                <a:gd name="f409" fmla="*/ 85041402 f316 1"/>
                <a:gd name="f410" fmla="*/ 228936476 f315 1"/>
                <a:gd name="f411" fmla="*/ 93647294 f316 1"/>
                <a:gd name="f412" fmla="*/ 219306789 f315 1"/>
                <a:gd name="f413" fmla="*/ 128594957 f316 1"/>
                <a:gd name="f414" fmla="*/ 175348924 f315 1"/>
                <a:gd name="f415" fmla="*/ 159842082 f316 1"/>
                <a:gd name="f416" fmla="*/ 136210318 f315 1"/>
                <a:gd name="f417" fmla="*/ 206975227 f316 1"/>
                <a:gd name="f418" fmla="*/ 68380445 f315 1"/>
                <a:gd name="f419" fmla="*/ 221828609 f316 1"/>
                <a:gd name="f420" fmla="*/ 40515598 f315 1"/>
                <a:gd name="f421" fmla="*/ 223773779 f316 1"/>
                <a:gd name="f422" fmla="*/ 217732484 f316 1"/>
                <a:gd name="f423" fmla="*/ 21557300 f315 1"/>
                <a:gd name="f424" fmla="*/ 200314505 f316 1"/>
                <a:gd name="f425" fmla="*/ 11514402 f315 1"/>
                <a:gd name="f426" fmla="*/ 182277119 f316 1"/>
                <a:gd name="f427" fmla="*/ 3519544 f315 1"/>
                <a:gd name="f428" fmla="*/ f317 1 f2"/>
                <a:gd name="f429" fmla="*/ f320 1 26040"/>
                <a:gd name="f430" fmla="*/ f321 1 26762"/>
                <a:gd name="f431" fmla="*/ f322 1 26040"/>
                <a:gd name="f432" fmla="*/ f323 1 26762"/>
                <a:gd name="f433" fmla="*/ f324 1 26040"/>
                <a:gd name="f434" fmla="*/ f325 1 26762"/>
                <a:gd name="f435" fmla="*/ f326 1 26040"/>
                <a:gd name="f436" fmla="*/ f327 1 26762"/>
                <a:gd name="f437" fmla="*/ f328 1 26040"/>
                <a:gd name="f438" fmla="*/ f329 1 26762"/>
                <a:gd name="f439" fmla="*/ f330 1 26040"/>
                <a:gd name="f440" fmla="*/ f331 1 26762"/>
                <a:gd name="f441" fmla="*/ f332 1 26040"/>
                <a:gd name="f442" fmla="*/ f333 1 26762"/>
                <a:gd name="f443" fmla="*/ f334 1 26040"/>
                <a:gd name="f444" fmla="*/ f335 1 26762"/>
                <a:gd name="f445" fmla="*/ f336 1 26040"/>
                <a:gd name="f446" fmla="*/ f337 1 26762"/>
                <a:gd name="f447" fmla="*/ f338 1 26040"/>
                <a:gd name="f448" fmla="*/ f339 1 26762"/>
                <a:gd name="f449" fmla="*/ f340 1 26040"/>
                <a:gd name="f450" fmla="*/ f341 1 26762"/>
                <a:gd name="f451" fmla="*/ f342 1 26040"/>
                <a:gd name="f452" fmla="*/ f343 1 26762"/>
                <a:gd name="f453" fmla="*/ f344 1 26040"/>
                <a:gd name="f454" fmla="*/ f345 1 26762"/>
                <a:gd name="f455" fmla="*/ f346 1 26040"/>
                <a:gd name="f456" fmla="*/ f347 1 26762"/>
                <a:gd name="f457" fmla="*/ f348 1 26040"/>
                <a:gd name="f458" fmla="*/ f349 1 26762"/>
                <a:gd name="f459" fmla="*/ f350 1 26040"/>
                <a:gd name="f460" fmla="*/ f351 1 26762"/>
                <a:gd name="f461" fmla="*/ f352 1 26040"/>
                <a:gd name="f462" fmla="*/ f353 1 26762"/>
                <a:gd name="f463" fmla="*/ f354 1 26040"/>
                <a:gd name="f464" fmla="*/ f355 1 26762"/>
                <a:gd name="f465" fmla="*/ f356 1 26040"/>
                <a:gd name="f466" fmla="*/ f357 1 26762"/>
                <a:gd name="f467" fmla="*/ f358 1 26040"/>
                <a:gd name="f468" fmla="*/ f359 1 26762"/>
                <a:gd name="f469" fmla="*/ f360 1 26040"/>
                <a:gd name="f470" fmla="*/ f361 1 26762"/>
                <a:gd name="f471" fmla="*/ f362 1 26040"/>
                <a:gd name="f472" fmla="*/ f363 1 26762"/>
                <a:gd name="f473" fmla="*/ f364 1 26040"/>
                <a:gd name="f474" fmla="*/ f365 1 26762"/>
                <a:gd name="f475" fmla="*/ f366 1 26040"/>
                <a:gd name="f476" fmla="*/ f367 1 26762"/>
                <a:gd name="f477" fmla="*/ f368 1 26040"/>
                <a:gd name="f478" fmla="*/ f369 1 26762"/>
                <a:gd name="f479" fmla="*/ f370 1 26040"/>
                <a:gd name="f480" fmla="*/ f371 1 26762"/>
                <a:gd name="f481" fmla="*/ f372 1 26040"/>
                <a:gd name="f482" fmla="*/ f373 1 26762"/>
                <a:gd name="f483" fmla="*/ f374 1 26040"/>
                <a:gd name="f484" fmla="*/ f375 1 26762"/>
                <a:gd name="f485" fmla="*/ f376 1 26040"/>
                <a:gd name="f486" fmla="*/ f377 1 26762"/>
                <a:gd name="f487" fmla="*/ f378 1 26040"/>
                <a:gd name="f488" fmla="*/ f379 1 26762"/>
                <a:gd name="f489" fmla="*/ f380 1 26040"/>
                <a:gd name="f490" fmla="*/ f381 1 26762"/>
                <a:gd name="f491" fmla="*/ f382 1 26040"/>
                <a:gd name="f492" fmla="*/ f383 1 26762"/>
                <a:gd name="f493" fmla="*/ f384 1 26040"/>
                <a:gd name="f494" fmla="*/ f385 1 26762"/>
                <a:gd name="f495" fmla="*/ f386 1 26040"/>
                <a:gd name="f496" fmla="*/ f387 1 26762"/>
                <a:gd name="f497" fmla="*/ f388 1 26040"/>
                <a:gd name="f498" fmla="*/ f389 1 26762"/>
                <a:gd name="f499" fmla="*/ f390 1 26040"/>
                <a:gd name="f500" fmla="*/ f391 1 26762"/>
                <a:gd name="f501" fmla="*/ f392 1 26040"/>
                <a:gd name="f502" fmla="*/ f393 1 26762"/>
                <a:gd name="f503" fmla="*/ f394 1 26040"/>
                <a:gd name="f504" fmla="*/ f395 1 26762"/>
                <a:gd name="f505" fmla="*/ f396 1 26040"/>
                <a:gd name="f506" fmla="*/ f397 1 26762"/>
                <a:gd name="f507" fmla="*/ f398 1 26040"/>
                <a:gd name="f508" fmla="*/ f399 1 26762"/>
                <a:gd name="f509" fmla="*/ f400 1 26762"/>
                <a:gd name="f510" fmla="*/ f401 1 26040"/>
                <a:gd name="f511" fmla="*/ f402 1 26762"/>
                <a:gd name="f512" fmla="*/ f403 1 26040"/>
                <a:gd name="f513" fmla="*/ f404 1 26762"/>
                <a:gd name="f514" fmla="*/ f405 1 26040"/>
                <a:gd name="f515" fmla="*/ f406 1 26762"/>
                <a:gd name="f516" fmla="*/ f407 1 26040"/>
                <a:gd name="f517" fmla="*/ f408 1 26762"/>
                <a:gd name="f518" fmla="*/ f409 1 26040"/>
                <a:gd name="f519" fmla="*/ f410 1 26762"/>
                <a:gd name="f520" fmla="*/ f411 1 26040"/>
                <a:gd name="f521" fmla="*/ f412 1 26762"/>
                <a:gd name="f522" fmla="*/ f413 1 26040"/>
                <a:gd name="f523" fmla="*/ f414 1 26762"/>
                <a:gd name="f524" fmla="*/ f415 1 26040"/>
                <a:gd name="f525" fmla="*/ f416 1 26762"/>
                <a:gd name="f526" fmla="*/ f417 1 26040"/>
                <a:gd name="f527" fmla="*/ f418 1 26762"/>
                <a:gd name="f528" fmla="*/ f419 1 26040"/>
                <a:gd name="f529" fmla="*/ f420 1 26762"/>
                <a:gd name="f530" fmla="*/ f421 1 26040"/>
                <a:gd name="f531" fmla="*/ f422 1 26040"/>
                <a:gd name="f532" fmla="*/ f423 1 26762"/>
                <a:gd name="f533" fmla="*/ f424 1 26040"/>
                <a:gd name="f534" fmla="*/ f425 1 26762"/>
                <a:gd name="f535" fmla="*/ f426 1 26040"/>
                <a:gd name="f536" fmla="*/ f427 1 26762"/>
                <a:gd name="f537" fmla="*/ 0 1 f318"/>
                <a:gd name="f538" fmla="*/ f6 1 f318"/>
                <a:gd name="f539" fmla="*/ 0 1 f319"/>
                <a:gd name="f540" fmla="*/ f7 1 f319"/>
                <a:gd name="f541" fmla="+- f428 0 f1"/>
                <a:gd name="f542" fmla="*/ f429 1 f318"/>
                <a:gd name="f543" fmla="*/ f430 1 f319"/>
                <a:gd name="f544" fmla="*/ f431 1 f318"/>
                <a:gd name="f545" fmla="*/ f432 1 f319"/>
                <a:gd name="f546" fmla="*/ f433 1 f318"/>
                <a:gd name="f547" fmla="*/ f434 1 f319"/>
                <a:gd name="f548" fmla="*/ f435 1 f318"/>
                <a:gd name="f549" fmla="*/ f436 1 f319"/>
                <a:gd name="f550" fmla="*/ f437 1 f318"/>
                <a:gd name="f551" fmla="*/ f438 1 f319"/>
                <a:gd name="f552" fmla="*/ f439 1 f318"/>
                <a:gd name="f553" fmla="*/ f440 1 f319"/>
                <a:gd name="f554" fmla="*/ f441 1 f318"/>
                <a:gd name="f555" fmla="*/ f442 1 f319"/>
                <a:gd name="f556" fmla="*/ f443 1 f318"/>
                <a:gd name="f557" fmla="*/ f444 1 f319"/>
                <a:gd name="f558" fmla="*/ f445 1 f318"/>
                <a:gd name="f559" fmla="*/ f446 1 f319"/>
                <a:gd name="f560" fmla="*/ f447 1 f318"/>
                <a:gd name="f561" fmla="*/ f448 1 f319"/>
                <a:gd name="f562" fmla="*/ f449 1 f318"/>
                <a:gd name="f563" fmla="*/ f450 1 f319"/>
                <a:gd name="f564" fmla="*/ f451 1 f318"/>
                <a:gd name="f565" fmla="*/ f452 1 f319"/>
                <a:gd name="f566" fmla="*/ f453 1 f318"/>
                <a:gd name="f567" fmla="*/ f454 1 f319"/>
                <a:gd name="f568" fmla="*/ f455 1 f318"/>
                <a:gd name="f569" fmla="*/ f456 1 f319"/>
                <a:gd name="f570" fmla="*/ f457 1 f318"/>
                <a:gd name="f571" fmla="*/ f458 1 f319"/>
                <a:gd name="f572" fmla="*/ f459 1 f318"/>
                <a:gd name="f573" fmla="*/ f460 1 f319"/>
                <a:gd name="f574" fmla="*/ f461 1 f318"/>
                <a:gd name="f575" fmla="*/ f462 1 f319"/>
                <a:gd name="f576" fmla="*/ f463 1 f318"/>
                <a:gd name="f577" fmla="*/ f464 1 f319"/>
                <a:gd name="f578" fmla="*/ f465 1 f318"/>
                <a:gd name="f579" fmla="*/ f466 1 f319"/>
                <a:gd name="f580" fmla="*/ f467 1 f318"/>
                <a:gd name="f581" fmla="*/ f468 1 f319"/>
                <a:gd name="f582" fmla="*/ f469 1 f318"/>
                <a:gd name="f583" fmla="*/ f470 1 f319"/>
                <a:gd name="f584" fmla="*/ f471 1 f318"/>
                <a:gd name="f585" fmla="*/ f472 1 f319"/>
                <a:gd name="f586" fmla="*/ f473 1 f318"/>
                <a:gd name="f587" fmla="*/ f474 1 f319"/>
                <a:gd name="f588" fmla="*/ f475 1 f318"/>
                <a:gd name="f589" fmla="*/ f476 1 f319"/>
                <a:gd name="f590" fmla="*/ f477 1 f318"/>
                <a:gd name="f591" fmla="*/ f478 1 f319"/>
                <a:gd name="f592" fmla="*/ f479 1 f318"/>
                <a:gd name="f593" fmla="*/ f480 1 f319"/>
                <a:gd name="f594" fmla="*/ f481 1 f318"/>
                <a:gd name="f595" fmla="*/ f482 1 f319"/>
                <a:gd name="f596" fmla="*/ f483 1 f318"/>
                <a:gd name="f597" fmla="*/ f484 1 f319"/>
                <a:gd name="f598" fmla="*/ f485 1 f318"/>
                <a:gd name="f599" fmla="*/ f486 1 f319"/>
                <a:gd name="f600" fmla="*/ f487 1 f318"/>
                <a:gd name="f601" fmla="*/ f488 1 f319"/>
                <a:gd name="f602" fmla="*/ f489 1 f318"/>
                <a:gd name="f603" fmla="*/ f490 1 f319"/>
                <a:gd name="f604" fmla="*/ f491 1 f318"/>
                <a:gd name="f605" fmla="*/ f492 1 f319"/>
                <a:gd name="f606" fmla="*/ f493 1 f318"/>
                <a:gd name="f607" fmla="*/ f494 1 f319"/>
                <a:gd name="f608" fmla="*/ f495 1 f318"/>
                <a:gd name="f609" fmla="*/ f496 1 f319"/>
                <a:gd name="f610" fmla="*/ f497 1 f318"/>
                <a:gd name="f611" fmla="*/ f498 1 f319"/>
                <a:gd name="f612" fmla="*/ f499 1 f318"/>
                <a:gd name="f613" fmla="*/ f500 1 f319"/>
                <a:gd name="f614" fmla="*/ f501 1 f318"/>
                <a:gd name="f615" fmla="*/ f502 1 f319"/>
                <a:gd name="f616" fmla="*/ f503 1 f318"/>
                <a:gd name="f617" fmla="*/ f504 1 f319"/>
                <a:gd name="f618" fmla="*/ f505 1 f318"/>
                <a:gd name="f619" fmla="*/ f506 1 f319"/>
                <a:gd name="f620" fmla="*/ f507 1 f318"/>
                <a:gd name="f621" fmla="*/ f508 1 f319"/>
                <a:gd name="f622" fmla="*/ f509 1 f319"/>
                <a:gd name="f623" fmla="*/ f510 1 f318"/>
                <a:gd name="f624" fmla="*/ f511 1 f319"/>
                <a:gd name="f625" fmla="*/ f512 1 f318"/>
                <a:gd name="f626" fmla="*/ f513 1 f319"/>
                <a:gd name="f627" fmla="*/ f514 1 f318"/>
                <a:gd name="f628" fmla="*/ f515 1 f319"/>
                <a:gd name="f629" fmla="*/ f516 1 f318"/>
                <a:gd name="f630" fmla="*/ f517 1 f319"/>
                <a:gd name="f631" fmla="*/ f518 1 f318"/>
                <a:gd name="f632" fmla="*/ f519 1 f319"/>
                <a:gd name="f633" fmla="*/ f520 1 f318"/>
                <a:gd name="f634" fmla="*/ f521 1 f319"/>
                <a:gd name="f635" fmla="*/ f522 1 f318"/>
                <a:gd name="f636" fmla="*/ f523 1 f319"/>
                <a:gd name="f637" fmla="*/ f524 1 f318"/>
                <a:gd name="f638" fmla="*/ f525 1 f319"/>
                <a:gd name="f639" fmla="*/ f526 1 f318"/>
                <a:gd name="f640" fmla="*/ f527 1 f319"/>
                <a:gd name="f641" fmla="*/ f528 1 f318"/>
                <a:gd name="f642" fmla="*/ f529 1 f319"/>
                <a:gd name="f643" fmla="*/ f530 1 f318"/>
                <a:gd name="f644" fmla="*/ f531 1 f318"/>
                <a:gd name="f645" fmla="*/ f532 1 f319"/>
                <a:gd name="f646" fmla="*/ f533 1 f318"/>
                <a:gd name="f647" fmla="*/ f534 1 f319"/>
                <a:gd name="f648" fmla="*/ f535 1 f318"/>
                <a:gd name="f649" fmla="*/ f536 1 f319"/>
                <a:gd name="f650" fmla="*/ f537 f313 1"/>
                <a:gd name="f651" fmla="*/ f538 f313 1"/>
                <a:gd name="f652" fmla="*/ f540 f314 1"/>
                <a:gd name="f653" fmla="*/ f539 f314 1"/>
                <a:gd name="f654" fmla="*/ f542 f313 1"/>
                <a:gd name="f655" fmla="*/ f543 f314 1"/>
                <a:gd name="f656" fmla="*/ f544 f313 1"/>
                <a:gd name="f657" fmla="*/ f545 f314 1"/>
                <a:gd name="f658" fmla="*/ f546 f313 1"/>
                <a:gd name="f659" fmla="*/ f547 f314 1"/>
                <a:gd name="f660" fmla="*/ f548 f313 1"/>
                <a:gd name="f661" fmla="*/ f549 f314 1"/>
                <a:gd name="f662" fmla="*/ f550 f313 1"/>
                <a:gd name="f663" fmla="*/ f551 f314 1"/>
                <a:gd name="f664" fmla="*/ f552 f313 1"/>
                <a:gd name="f665" fmla="*/ f553 f314 1"/>
                <a:gd name="f666" fmla="*/ f554 f313 1"/>
                <a:gd name="f667" fmla="*/ f555 f314 1"/>
                <a:gd name="f668" fmla="*/ f556 f313 1"/>
                <a:gd name="f669" fmla="*/ f557 f314 1"/>
                <a:gd name="f670" fmla="*/ f558 f313 1"/>
                <a:gd name="f671" fmla="*/ f559 f314 1"/>
                <a:gd name="f672" fmla="*/ f560 f313 1"/>
                <a:gd name="f673" fmla="*/ f561 f314 1"/>
                <a:gd name="f674" fmla="*/ f562 f313 1"/>
                <a:gd name="f675" fmla="*/ f563 f314 1"/>
                <a:gd name="f676" fmla="*/ f564 f313 1"/>
                <a:gd name="f677" fmla="*/ f565 f314 1"/>
                <a:gd name="f678" fmla="*/ f566 f313 1"/>
                <a:gd name="f679" fmla="*/ f567 f314 1"/>
                <a:gd name="f680" fmla="*/ f568 f313 1"/>
                <a:gd name="f681" fmla="*/ f569 f314 1"/>
                <a:gd name="f682" fmla="*/ f570 f313 1"/>
                <a:gd name="f683" fmla="*/ f571 f314 1"/>
                <a:gd name="f684" fmla="*/ f572 f313 1"/>
                <a:gd name="f685" fmla="*/ f573 f314 1"/>
                <a:gd name="f686" fmla="*/ f574 f313 1"/>
                <a:gd name="f687" fmla="*/ f575 f314 1"/>
                <a:gd name="f688" fmla="*/ f576 f313 1"/>
                <a:gd name="f689" fmla="*/ f577 f314 1"/>
                <a:gd name="f690" fmla="*/ f578 f313 1"/>
                <a:gd name="f691" fmla="*/ f579 f314 1"/>
                <a:gd name="f692" fmla="*/ f580 f313 1"/>
                <a:gd name="f693" fmla="*/ f581 f314 1"/>
                <a:gd name="f694" fmla="*/ f582 f313 1"/>
                <a:gd name="f695" fmla="*/ f583 f314 1"/>
                <a:gd name="f696" fmla="*/ f584 f313 1"/>
                <a:gd name="f697" fmla="*/ f585 f314 1"/>
                <a:gd name="f698" fmla="*/ f586 f313 1"/>
                <a:gd name="f699" fmla="*/ f587 f314 1"/>
                <a:gd name="f700" fmla="*/ f588 f313 1"/>
                <a:gd name="f701" fmla="*/ f589 f314 1"/>
                <a:gd name="f702" fmla="*/ f590 f313 1"/>
                <a:gd name="f703" fmla="*/ f591 f314 1"/>
                <a:gd name="f704" fmla="*/ f592 f313 1"/>
                <a:gd name="f705" fmla="*/ f593 f314 1"/>
                <a:gd name="f706" fmla="*/ f594 f313 1"/>
                <a:gd name="f707" fmla="*/ f595 f314 1"/>
                <a:gd name="f708" fmla="*/ f596 f313 1"/>
                <a:gd name="f709" fmla="*/ f597 f314 1"/>
                <a:gd name="f710" fmla="*/ f598 f313 1"/>
                <a:gd name="f711" fmla="*/ f599 f314 1"/>
                <a:gd name="f712" fmla="*/ f600 f313 1"/>
                <a:gd name="f713" fmla="*/ f601 f314 1"/>
                <a:gd name="f714" fmla="*/ f602 f313 1"/>
                <a:gd name="f715" fmla="*/ f603 f314 1"/>
                <a:gd name="f716" fmla="*/ f604 f313 1"/>
                <a:gd name="f717" fmla="*/ f605 f314 1"/>
                <a:gd name="f718" fmla="*/ f606 f313 1"/>
                <a:gd name="f719" fmla="*/ f607 f314 1"/>
                <a:gd name="f720" fmla="*/ f608 f313 1"/>
                <a:gd name="f721" fmla="*/ f609 f314 1"/>
                <a:gd name="f722" fmla="*/ f610 f313 1"/>
                <a:gd name="f723" fmla="*/ f611 f314 1"/>
                <a:gd name="f724" fmla="*/ f612 f313 1"/>
                <a:gd name="f725" fmla="*/ f613 f314 1"/>
                <a:gd name="f726" fmla="*/ f614 f313 1"/>
                <a:gd name="f727" fmla="*/ f615 f314 1"/>
                <a:gd name="f728" fmla="*/ f616 f313 1"/>
                <a:gd name="f729" fmla="*/ f617 f314 1"/>
                <a:gd name="f730" fmla="*/ f618 f313 1"/>
                <a:gd name="f731" fmla="*/ f619 f314 1"/>
                <a:gd name="f732" fmla="*/ f620 f313 1"/>
                <a:gd name="f733" fmla="*/ f621 f314 1"/>
                <a:gd name="f734" fmla="*/ f622 f314 1"/>
                <a:gd name="f735" fmla="*/ f623 f313 1"/>
                <a:gd name="f736" fmla="*/ f624 f314 1"/>
                <a:gd name="f737" fmla="*/ f625 f313 1"/>
                <a:gd name="f738" fmla="*/ f626 f314 1"/>
                <a:gd name="f739" fmla="*/ f627 f313 1"/>
                <a:gd name="f740" fmla="*/ f628 f314 1"/>
                <a:gd name="f741" fmla="*/ f629 f313 1"/>
                <a:gd name="f742" fmla="*/ f630 f314 1"/>
                <a:gd name="f743" fmla="*/ f631 f313 1"/>
                <a:gd name="f744" fmla="*/ f632 f314 1"/>
                <a:gd name="f745" fmla="*/ f633 f313 1"/>
                <a:gd name="f746" fmla="*/ f634 f314 1"/>
                <a:gd name="f747" fmla="*/ f635 f313 1"/>
                <a:gd name="f748" fmla="*/ f636 f314 1"/>
                <a:gd name="f749" fmla="*/ f637 f313 1"/>
                <a:gd name="f750" fmla="*/ f638 f314 1"/>
                <a:gd name="f751" fmla="*/ f639 f313 1"/>
                <a:gd name="f752" fmla="*/ f640 f314 1"/>
                <a:gd name="f753" fmla="*/ f641 f313 1"/>
                <a:gd name="f754" fmla="*/ f642 f314 1"/>
                <a:gd name="f755" fmla="*/ f643 f313 1"/>
                <a:gd name="f756" fmla="*/ f644 f313 1"/>
                <a:gd name="f757" fmla="*/ f645 f314 1"/>
                <a:gd name="f758" fmla="*/ f646 f313 1"/>
                <a:gd name="f759" fmla="*/ f647 f314 1"/>
                <a:gd name="f760" fmla="*/ f648 f313 1"/>
                <a:gd name="f761" fmla="*/ f649 f314 1"/>
              </a:gdLst>
              <a:ahLst/>
              <a:cxnLst>
                <a:cxn ang="3cd4">
                  <a:pos x="hc" y="t"/>
                </a:cxn>
                <a:cxn ang="0">
                  <a:pos x="r" y="vc"/>
                </a:cxn>
                <a:cxn ang="cd4">
                  <a:pos x="hc" y="b"/>
                </a:cxn>
                <a:cxn ang="cd2">
                  <a:pos x="l" y="vc"/>
                </a:cxn>
                <a:cxn ang="f541">
                  <a:pos x="f654" y="f655"/>
                </a:cxn>
                <a:cxn ang="f541">
                  <a:pos x="f656" y="f657"/>
                </a:cxn>
                <a:cxn ang="f541">
                  <a:pos x="f658" y="f659"/>
                </a:cxn>
                <a:cxn ang="f541">
                  <a:pos x="f660" y="f661"/>
                </a:cxn>
                <a:cxn ang="f541">
                  <a:pos x="f662" y="f663"/>
                </a:cxn>
                <a:cxn ang="f541">
                  <a:pos x="f664" y="f665"/>
                </a:cxn>
                <a:cxn ang="f541">
                  <a:pos x="f666" y="f667"/>
                </a:cxn>
                <a:cxn ang="f541">
                  <a:pos x="f668" y="f669"/>
                </a:cxn>
                <a:cxn ang="f541">
                  <a:pos x="f670" y="f671"/>
                </a:cxn>
                <a:cxn ang="f541">
                  <a:pos x="f672" y="f673"/>
                </a:cxn>
                <a:cxn ang="f541">
                  <a:pos x="f674" y="f675"/>
                </a:cxn>
                <a:cxn ang="f541">
                  <a:pos x="f676" y="f677"/>
                </a:cxn>
                <a:cxn ang="f541">
                  <a:pos x="f678" y="f679"/>
                </a:cxn>
                <a:cxn ang="f541">
                  <a:pos x="f680" y="f681"/>
                </a:cxn>
                <a:cxn ang="f541">
                  <a:pos x="f682" y="f683"/>
                </a:cxn>
                <a:cxn ang="f541">
                  <a:pos x="f684" y="f685"/>
                </a:cxn>
                <a:cxn ang="f541">
                  <a:pos x="f686" y="f687"/>
                </a:cxn>
                <a:cxn ang="f541">
                  <a:pos x="f688" y="f689"/>
                </a:cxn>
                <a:cxn ang="f541">
                  <a:pos x="f690" y="f691"/>
                </a:cxn>
                <a:cxn ang="f541">
                  <a:pos x="f692" y="f693"/>
                </a:cxn>
                <a:cxn ang="f541">
                  <a:pos x="f694" y="f695"/>
                </a:cxn>
                <a:cxn ang="f541">
                  <a:pos x="f696" y="f697"/>
                </a:cxn>
                <a:cxn ang="f541">
                  <a:pos x="f698" y="f699"/>
                </a:cxn>
                <a:cxn ang="f541">
                  <a:pos x="f700" y="f701"/>
                </a:cxn>
                <a:cxn ang="f541">
                  <a:pos x="f702" y="f703"/>
                </a:cxn>
                <a:cxn ang="f541">
                  <a:pos x="f704" y="f705"/>
                </a:cxn>
                <a:cxn ang="f541">
                  <a:pos x="f706" y="f707"/>
                </a:cxn>
                <a:cxn ang="f541">
                  <a:pos x="f654" y="f655"/>
                </a:cxn>
                <a:cxn ang="f541">
                  <a:pos x="f708" y="f709"/>
                </a:cxn>
                <a:cxn ang="f541">
                  <a:pos x="f710" y="f711"/>
                </a:cxn>
                <a:cxn ang="f541">
                  <a:pos x="f712" y="f713"/>
                </a:cxn>
                <a:cxn ang="f541">
                  <a:pos x="f714" y="f715"/>
                </a:cxn>
                <a:cxn ang="f541">
                  <a:pos x="f716" y="f717"/>
                </a:cxn>
                <a:cxn ang="f541">
                  <a:pos x="f718" y="f719"/>
                </a:cxn>
                <a:cxn ang="f541">
                  <a:pos x="f720" y="f721"/>
                </a:cxn>
                <a:cxn ang="f541">
                  <a:pos x="f722" y="f723"/>
                </a:cxn>
                <a:cxn ang="f541">
                  <a:pos x="f724" y="f725"/>
                </a:cxn>
                <a:cxn ang="f541">
                  <a:pos x="f726" y="f727"/>
                </a:cxn>
                <a:cxn ang="f541">
                  <a:pos x="f728" y="f729"/>
                </a:cxn>
                <a:cxn ang="f541">
                  <a:pos x="f730" y="f731"/>
                </a:cxn>
                <a:cxn ang="f541">
                  <a:pos x="f732" y="f733"/>
                </a:cxn>
                <a:cxn ang="f541">
                  <a:pos x="f730" y="f734"/>
                </a:cxn>
                <a:cxn ang="f541">
                  <a:pos x="f735" y="f736"/>
                </a:cxn>
                <a:cxn ang="f541">
                  <a:pos x="f737" y="f738"/>
                </a:cxn>
                <a:cxn ang="f541">
                  <a:pos x="f739" y="f740"/>
                </a:cxn>
                <a:cxn ang="f541">
                  <a:pos x="f741" y="f742"/>
                </a:cxn>
                <a:cxn ang="f541">
                  <a:pos x="f743" y="f744"/>
                </a:cxn>
                <a:cxn ang="f541">
                  <a:pos x="f745" y="f746"/>
                </a:cxn>
                <a:cxn ang="f541">
                  <a:pos x="f747" y="f748"/>
                </a:cxn>
                <a:cxn ang="f541">
                  <a:pos x="f749" y="f750"/>
                </a:cxn>
                <a:cxn ang="f541">
                  <a:pos x="f751" y="f752"/>
                </a:cxn>
                <a:cxn ang="f541">
                  <a:pos x="f753" y="f754"/>
                </a:cxn>
                <a:cxn ang="f541">
                  <a:pos x="f755" y="f659"/>
                </a:cxn>
                <a:cxn ang="f541">
                  <a:pos x="f756" y="f757"/>
                </a:cxn>
                <a:cxn ang="f541">
                  <a:pos x="f758" y="f759"/>
                </a:cxn>
                <a:cxn ang="f541">
                  <a:pos x="f760" y="f761"/>
                </a:cxn>
                <a:cxn ang="f541">
                  <a:pos x="f708" y="f709"/>
                </a:cxn>
              </a:cxnLst>
              <a:rect l="f650" t="f653" r="f651" b="f652"/>
              <a:pathLst>
                <a:path w="26040" h="26762">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7"/>
                    <a:pt x="f59" y="f60"/>
                    <a:pt x="f61" y="f60"/>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102" y="f103"/>
                  </a:cubicBezTo>
                  <a:cubicBezTo>
                    <a:pt x="f104" y="f105"/>
                    <a:pt x="f106" y="f107"/>
                    <a:pt x="f108" y="f109"/>
                  </a:cubicBezTo>
                  <a:cubicBezTo>
                    <a:pt x="f110" y="f111"/>
                    <a:pt x="f112" y="f113"/>
                    <a:pt x="f114" y="f113"/>
                  </a:cubicBezTo>
                  <a:cubicBezTo>
                    <a:pt x="f115" y="f113"/>
                    <a:pt x="f116" y="f117"/>
                    <a:pt x="f118" y="f119"/>
                  </a:cubicBezTo>
                  <a:cubicBezTo>
                    <a:pt x="f120" y="f121"/>
                    <a:pt x="f122" y="f123"/>
                    <a:pt x="f124" y="f125"/>
                  </a:cubicBezTo>
                  <a:cubicBezTo>
                    <a:pt x="f126" y="f127"/>
                    <a:pt x="f128" y="f129"/>
                    <a:pt x="f130" y="f43"/>
                  </a:cubicBezTo>
                  <a:cubicBezTo>
                    <a:pt x="f131" y="f132"/>
                    <a:pt x="f133" y="f134"/>
                    <a:pt x="f135" y="f134"/>
                  </a:cubicBezTo>
                  <a:cubicBezTo>
                    <a:pt x="f136" y="f134"/>
                    <a:pt x="f137" y="f138"/>
                    <a:pt x="f139" y="f140"/>
                  </a:cubicBezTo>
                  <a:cubicBezTo>
                    <a:pt x="f141" y="f142"/>
                    <a:pt x="f143" y="f144"/>
                    <a:pt x="f145" y="f146"/>
                  </a:cubicBezTo>
                  <a:cubicBezTo>
                    <a:pt x="f147" y="f148"/>
                    <a:pt x="f149" y="f150"/>
                    <a:pt x="f151" y="f152"/>
                  </a:cubicBezTo>
                  <a:cubicBezTo>
                    <a:pt x="f153" y="f154"/>
                    <a:pt x="f155" y="f156"/>
                    <a:pt x="f157" y="f31"/>
                  </a:cubicBezTo>
                  <a:cubicBezTo>
                    <a:pt x="f158" y="f159"/>
                    <a:pt x="f160" y="f161"/>
                    <a:pt x="f8" y="f9"/>
                  </a:cubicBezTo>
                  <a:close/>
                  <a:moveTo>
                    <a:pt x="f162" y="f163"/>
                  </a:moveTo>
                  <a:cubicBezTo>
                    <a:pt x="f164" y="f163"/>
                    <a:pt x="f165" y="f166"/>
                    <a:pt x="f167" y="f168"/>
                  </a:cubicBezTo>
                  <a:cubicBezTo>
                    <a:pt x="f169" y="f170"/>
                    <a:pt x="f171" y="f172"/>
                    <a:pt x="f173" y="f174"/>
                  </a:cubicBezTo>
                  <a:cubicBezTo>
                    <a:pt x="f175" y="f176"/>
                    <a:pt x="f177" y="f178"/>
                    <a:pt x="f179" y="f180"/>
                  </a:cubicBez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cubicBezTo>
                    <a:pt x="f205" y="f206"/>
                    <a:pt x="f207" y="f208"/>
                    <a:pt x="f209" y="f210"/>
                  </a:cubicBezTo>
                  <a:cubicBezTo>
                    <a:pt x="f211" y="f212"/>
                    <a:pt x="f213" y="f214"/>
                    <a:pt x="f215" y="f214"/>
                  </a:cubicBezTo>
                  <a:cubicBezTo>
                    <a:pt x="f216" y="f214"/>
                    <a:pt x="f217" y="f218"/>
                    <a:pt x="f219" y="f220"/>
                  </a:cubicBezTo>
                  <a:cubicBezTo>
                    <a:pt x="f221" y="f222"/>
                    <a:pt x="f223" y="f224"/>
                    <a:pt x="f225" y="f226"/>
                  </a:cubicBezTo>
                  <a:cubicBezTo>
                    <a:pt x="f227" y="f198"/>
                    <a:pt x="f5" y="f188"/>
                    <a:pt x="f228" y="f229"/>
                  </a:cubicBezTo>
                  <a:cubicBezTo>
                    <a:pt x="f230" y="f231"/>
                    <a:pt x="f232" y="f233"/>
                    <a:pt x="f225" y="f234"/>
                  </a:cubicBezTo>
                  <a:cubicBezTo>
                    <a:pt x="f235" y="f236"/>
                    <a:pt x="f237" y="f238"/>
                    <a:pt x="f82" y="f239"/>
                  </a:cubicBezTo>
                  <a:cubicBezTo>
                    <a:pt x="f207" y="f240"/>
                    <a:pt x="f241" y="f242"/>
                    <a:pt x="f243" y="f244"/>
                  </a:cubicBezTo>
                  <a:cubicBezTo>
                    <a:pt x="f245" y="f246"/>
                    <a:pt x="f247" y="f248"/>
                    <a:pt x="f249" y="f250"/>
                  </a:cubicBezTo>
                  <a:cubicBezTo>
                    <a:pt x="f251" y="f252"/>
                    <a:pt x="f253" y="f254"/>
                    <a:pt x="f255" y="f254"/>
                  </a:cubicBezTo>
                  <a:cubicBezTo>
                    <a:pt x="f256" y="f254"/>
                    <a:pt x="f257" y="f258"/>
                    <a:pt x="f259" y="f260"/>
                  </a:cubicBezTo>
                  <a:cubicBezTo>
                    <a:pt x="f261" y="f262"/>
                    <a:pt x="f263" y="f264"/>
                    <a:pt x="f48" y="f265"/>
                  </a:cubicBezTo>
                  <a:cubicBezTo>
                    <a:pt x="f266" y="f267"/>
                    <a:pt x="f181" y="f268"/>
                    <a:pt x="f269" y="f270"/>
                  </a:cubicBezTo>
                  <a:cubicBezTo>
                    <a:pt x="f271" y="f272"/>
                    <a:pt x="f273" y="f236"/>
                    <a:pt x="f274" y="f275"/>
                  </a:cubicBezTo>
                  <a:cubicBezTo>
                    <a:pt x="f276" y="f188"/>
                    <a:pt x="f277" y="f278"/>
                    <a:pt x="f279" y="f280"/>
                  </a:cubicBezTo>
                  <a:cubicBezTo>
                    <a:pt x="f281" y="f282"/>
                    <a:pt x="f283" y="f284"/>
                    <a:pt x="f285" y="f286"/>
                  </a:cubicBezTo>
                  <a:cubicBezTo>
                    <a:pt x="f287" y="f288"/>
                    <a:pt x="f289" y="f290"/>
                    <a:pt x="f291" y="f21"/>
                  </a:cubicBezTo>
                  <a:cubicBezTo>
                    <a:pt x="f292" y="f293"/>
                    <a:pt x="f294" y="f295"/>
                    <a:pt x="f296" y="f297"/>
                  </a:cubicBezTo>
                  <a:cubicBezTo>
                    <a:pt x="f298" y="f299"/>
                    <a:pt x="f300" y="f301"/>
                    <a:pt x="f16" y="f302"/>
                  </a:cubicBezTo>
                  <a:cubicBezTo>
                    <a:pt x="f303" y="f304"/>
                    <a:pt x="f305" y="f306"/>
                    <a:pt x="f307" y="f308"/>
                  </a:cubicBezTo>
                  <a:cubicBezTo>
                    <a:pt x="f309" y="f310"/>
                    <a:pt x="f311" y="f163"/>
                    <a:pt x="f162" y="f163"/>
                  </a:cubicBezTo>
                  <a:close/>
                </a:path>
              </a:pathLst>
            </a:custGeom>
            <a:solidFill>
              <a:srgbClr val="010101"/>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91" name="Espace réservé du numéro de diapositive 91">
            <a:extLst>
              <a:ext uri="{FF2B5EF4-FFF2-40B4-BE49-F238E27FC236}">
                <a16:creationId xmlns:a16="http://schemas.microsoft.com/office/drawing/2014/main" id="{3B142FC4-2673-46F8-8F5F-851C7EE799CC}"/>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17AC382-7D79-43B5-80C0-0AB09FC807EB}" type="slidenum">
              <a:rPr/>
              <a:t>41</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Espace réservé de la date 4">
            <a:extLst>
              <a:ext uri="{FF2B5EF4-FFF2-40B4-BE49-F238E27FC236}">
                <a16:creationId xmlns:a16="http://schemas.microsoft.com/office/drawing/2014/main" id="{D9486B4F-1086-4C6D-BB02-6BC030B008A8}"/>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1DAB5A-9679-49B5-BE35-5EDFC58D69D8}"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3" name="Espace réservé du numéro de diapositive 5">
            <a:extLst>
              <a:ext uri="{FF2B5EF4-FFF2-40B4-BE49-F238E27FC236}">
                <a16:creationId xmlns:a16="http://schemas.microsoft.com/office/drawing/2014/main" id="{E1D65BC0-3B69-406A-AE38-287A93D4FE37}"/>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055771-DFD4-4736-9D6C-85364BD51047}" type="slidenum">
              <a:rPr/>
              <a:t>42</a:t>
            </a:fld>
            <a:endParaRPr lang="en-US" sz="2000" b="0" i="0" u="none" strike="noStrike" kern="1200" cap="none" spc="0" baseline="0">
              <a:solidFill>
                <a:srgbClr val="FEFFFF"/>
              </a:solidFill>
              <a:uFillTx/>
              <a:latin typeface="Calibri"/>
            </a:endParaRPr>
          </a:p>
        </p:txBody>
      </p:sp>
      <p:sp>
        <p:nvSpPr>
          <p:cNvPr id="4" name="ZoneTexte 7">
            <a:extLst>
              <a:ext uri="{FF2B5EF4-FFF2-40B4-BE49-F238E27FC236}">
                <a16:creationId xmlns:a16="http://schemas.microsoft.com/office/drawing/2014/main" id="{8532DFA6-22F6-440C-A1F1-9D5390478046}"/>
              </a:ext>
            </a:extLst>
          </p:cNvPr>
          <p:cNvSpPr txBox="1"/>
          <p:nvPr/>
        </p:nvSpPr>
        <p:spPr>
          <a:xfrm>
            <a:off x="186810" y="1899830"/>
            <a:ext cx="7909439"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none" strike="noStrike" kern="1200" cap="none" spc="0" baseline="0" dirty="0">
                <a:solidFill>
                  <a:srgbClr val="000000"/>
                </a:solidFill>
                <a:uFillTx/>
                <a:latin typeface="Century Gothic" pitchFamily="34"/>
              </a:rPr>
              <a:t>L’outil de suivi des compétences, une solution Alternative ! </a:t>
            </a:r>
          </a:p>
        </p:txBody>
      </p:sp>
      <p:pic>
        <p:nvPicPr>
          <p:cNvPr id="5" name="Espace réservé du contenu 2">
            <a:extLst>
              <a:ext uri="{FF2B5EF4-FFF2-40B4-BE49-F238E27FC236}">
                <a16:creationId xmlns:a16="http://schemas.microsoft.com/office/drawing/2014/main" id="{D9376171-0CF5-4711-814F-D702E26D02DD}"/>
              </a:ext>
            </a:extLst>
          </p:cNvPr>
          <p:cNvPicPr>
            <a:picLocks noChangeAspect="1"/>
          </p:cNvPicPr>
          <p:nvPr/>
        </p:nvPicPr>
        <p:blipFill>
          <a:blip r:embed="rId2"/>
          <a:srcRect/>
          <a:stretch>
            <a:fillRect/>
          </a:stretch>
        </p:blipFill>
        <p:spPr>
          <a:xfrm>
            <a:off x="5996516" y="404091"/>
            <a:ext cx="3790946" cy="1333496"/>
          </a:xfrm>
          <a:prstGeom prst="rect">
            <a:avLst/>
          </a:prstGeom>
          <a:noFill/>
          <a:ln cap="flat">
            <a:noFill/>
          </a:ln>
        </p:spPr>
      </p:pic>
      <p:pic>
        <p:nvPicPr>
          <p:cNvPr id="6" name="Image 7">
            <a:extLst>
              <a:ext uri="{FF2B5EF4-FFF2-40B4-BE49-F238E27FC236}">
                <a16:creationId xmlns:a16="http://schemas.microsoft.com/office/drawing/2014/main" id="{B9E42B61-8A34-4F1A-B8BA-20D6749766B8}"/>
              </a:ext>
            </a:extLst>
          </p:cNvPr>
          <p:cNvPicPr>
            <a:picLocks noChangeAspect="1"/>
          </p:cNvPicPr>
          <p:nvPr/>
        </p:nvPicPr>
        <p:blipFill>
          <a:blip r:embed="rId3"/>
          <a:srcRect/>
          <a:stretch>
            <a:fillRect/>
          </a:stretch>
        </p:blipFill>
        <p:spPr>
          <a:xfrm>
            <a:off x="8180807" y="2243635"/>
            <a:ext cx="3213311" cy="1866921"/>
          </a:xfrm>
          <a:prstGeom prst="rect">
            <a:avLst/>
          </a:prstGeom>
          <a:noFill/>
          <a:ln cap="flat">
            <a:noFill/>
          </a:ln>
        </p:spPr>
      </p:pic>
      <p:pic>
        <p:nvPicPr>
          <p:cNvPr id="7" name="Image 2">
            <a:extLst>
              <a:ext uri="{FF2B5EF4-FFF2-40B4-BE49-F238E27FC236}">
                <a16:creationId xmlns:a16="http://schemas.microsoft.com/office/drawing/2014/main" id="{7B3491B8-A553-4267-964F-15DDB93F5C0F}"/>
              </a:ext>
            </a:extLst>
          </p:cNvPr>
          <p:cNvPicPr>
            <a:picLocks noChangeAspect="1"/>
          </p:cNvPicPr>
          <p:nvPr/>
        </p:nvPicPr>
        <p:blipFill>
          <a:blip r:embed="rId4"/>
          <a:srcRect/>
          <a:stretch>
            <a:fillRect/>
          </a:stretch>
        </p:blipFill>
        <p:spPr>
          <a:xfrm>
            <a:off x="6372417" y="4652174"/>
            <a:ext cx="2626604" cy="1999856"/>
          </a:xfrm>
          <a:prstGeom prst="rect">
            <a:avLst/>
          </a:prstGeom>
          <a:noFill/>
          <a:ln cap="flat">
            <a:noFill/>
          </a:ln>
        </p:spPr>
      </p:pic>
      <p:sp>
        <p:nvSpPr>
          <p:cNvPr id="8" name="Espace réservé du numéro de diapositive 8">
            <a:extLst>
              <a:ext uri="{FF2B5EF4-FFF2-40B4-BE49-F238E27FC236}">
                <a16:creationId xmlns:a16="http://schemas.microsoft.com/office/drawing/2014/main" id="{47DAC2B0-5FB5-4191-9EE3-1BC5EF30233E}"/>
              </a:ext>
            </a:extLst>
          </p:cNvPr>
          <p:cNvSpPr txBox="1"/>
          <p:nvPr/>
        </p:nvSpPr>
        <p:spPr>
          <a:xfrm>
            <a:off x="988313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50F08E-CB0E-489F-A86C-7FFCB3DBC56F}" type="slidenum">
              <a:rPr/>
              <a:t>42</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Image 12">
            <a:extLst>
              <a:ext uri="{FF2B5EF4-FFF2-40B4-BE49-F238E27FC236}">
                <a16:creationId xmlns:a16="http://schemas.microsoft.com/office/drawing/2014/main" id="{1CAD9015-D537-4608-91D6-3D4C6EDC1382}"/>
              </a:ext>
            </a:extLst>
          </p:cNvPr>
          <p:cNvPicPr>
            <a:picLocks noChangeAspect="1"/>
          </p:cNvPicPr>
          <p:nvPr/>
        </p:nvPicPr>
        <p:blipFill>
          <a:blip r:embed="rId2"/>
          <a:srcRect/>
          <a:stretch>
            <a:fillRect/>
          </a:stretch>
        </p:blipFill>
        <p:spPr>
          <a:xfrm>
            <a:off x="922336" y="1708154"/>
            <a:ext cx="6757982" cy="4686299"/>
          </a:xfrm>
          <a:prstGeom prst="rect">
            <a:avLst/>
          </a:prstGeom>
          <a:noFill/>
          <a:ln cap="flat">
            <a:noFill/>
          </a:ln>
        </p:spPr>
      </p:pic>
      <p:sp>
        <p:nvSpPr>
          <p:cNvPr id="3" name="Espace réservé de la date 4">
            <a:extLst>
              <a:ext uri="{FF2B5EF4-FFF2-40B4-BE49-F238E27FC236}">
                <a16:creationId xmlns:a16="http://schemas.microsoft.com/office/drawing/2014/main" id="{FB731BDC-A5AB-4A75-AE43-5E5808F7B0CB}"/>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882A2A-7EC6-4BC7-9894-0AFFBB64CB65}"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4" name="Espace réservé du numéro de diapositive 5">
            <a:extLst>
              <a:ext uri="{FF2B5EF4-FFF2-40B4-BE49-F238E27FC236}">
                <a16:creationId xmlns:a16="http://schemas.microsoft.com/office/drawing/2014/main" id="{7173C615-A3C7-46EA-B1AB-14D70ACE84F0}"/>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BEDE53-0552-403C-BD48-40311ABE32E5}" type="slidenum">
              <a:rPr/>
              <a:t>43</a:t>
            </a:fld>
            <a:endParaRPr lang="en-US" sz="2000" b="0" i="0" u="none" strike="noStrike" kern="1200" cap="none" spc="0" baseline="0">
              <a:solidFill>
                <a:srgbClr val="FEFFFF"/>
              </a:solidFill>
              <a:uFillTx/>
              <a:latin typeface="Calibri"/>
            </a:endParaRPr>
          </a:p>
        </p:txBody>
      </p:sp>
      <p:pic>
        <p:nvPicPr>
          <p:cNvPr id="5" name="Image 7">
            <a:extLst>
              <a:ext uri="{FF2B5EF4-FFF2-40B4-BE49-F238E27FC236}">
                <a16:creationId xmlns:a16="http://schemas.microsoft.com/office/drawing/2014/main" id="{CA5BD702-23B8-469E-B128-5CAE7AB2A037}"/>
              </a:ext>
            </a:extLst>
          </p:cNvPr>
          <p:cNvPicPr>
            <a:picLocks noChangeAspect="1"/>
          </p:cNvPicPr>
          <p:nvPr/>
        </p:nvPicPr>
        <p:blipFill>
          <a:blip r:embed="rId3"/>
          <a:srcRect l="45145" t="2926"/>
          <a:stretch>
            <a:fillRect/>
          </a:stretch>
        </p:blipFill>
        <p:spPr>
          <a:xfrm>
            <a:off x="1566860" y="293686"/>
            <a:ext cx="10233022" cy="679454"/>
          </a:xfrm>
          <a:prstGeom prst="rect">
            <a:avLst/>
          </a:prstGeom>
          <a:noFill/>
          <a:ln cap="flat">
            <a:noFill/>
          </a:ln>
        </p:spPr>
      </p:pic>
      <p:pic>
        <p:nvPicPr>
          <p:cNvPr id="6" name="Graphique 9" descr="Pincer pour faire un zoom arrière contour">
            <a:extLst>
              <a:ext uri="{FF2B5EF4-FFF2-40B4-BE49-F238E27FC236}">
                <a16:creationId xmlns:a16="http://schemas.microsoft.com/office/drawing/2014/main" id="{3FA36260-A207-485E-B785-F5EA0EE8EABE}"/>
              </a:ext>
            </a:extLst>
          </p:cNvPr>
          <p:cNvPicPr>
            <a:picLocks noChangeAspect="1"/>
          </p:cNvPicPr>
          <p:nvPr/>
        </p:nvPicPr>
        <p:blipFill>
          <a:blip r:embed="rId4"/>
          <a:srcRect/>
          <a:stretch>
            <a:fillRect/>
          </a:stretch>
        </p:blipFill>
        <p:spPr>
          <a:xfrm>
            <a:off x="5768977" y="633414"/>
            <a:ext cx="914400" cy="914400"/>
          </a:xfrm>
          <a:prstGeom prst="rect">
            <a:avLst/>
          </a:prstGeom>
          <a:noFill/>
          <a:ln cap="flat">
            <a:noFill/>
          </a:ln>
        </p:spPr>
      </p:pic>
      <p:pic>
        <p:nvPicPr>
          <p:cNvPr id="7" name="Graphique 10" descr="Pincer pour faire un zoom arrière contour">
            <a:extLst>
              <a:ext uri="{FF2B5EF4-FFF2-40B4-BE49-F238E27FC236}">
                <a16:creationId xmlns:a16="http://schemas.microsoft.com/office/drawing/2014/main" id="{D466BF08-50FF-4AFA-82E7-5C42836DED1C}"/>
              </a:ext>
            </a:extLst>
          </p:cNvPr>
          <p:cNvPicPr>
            <a:picLocks noChangeAspect="1"/>
          </p:cNvPicPr>
          <p:nvPr/>
        </p:nvPicPr>
        <p:blipFill>
          <a:blip r:embed="rId4"/>
          <a:srcRect/>
          <a:stretch>
            <a:fillRect/>
          </a:stretch>
        </p:blipFill>
        <p:spPr>
          <a:xfrm>
            <a:off x="1566860" y="2636836"/>
            <a:ext cx="914400" cy="914400"/>
          </a:xfrm>
          <a:prstGeom prst="rect">
            <a:avLst/>
          </a:prstGeom>
          <a:noFill/>
          <a:ln cap="flat">
            <a:noFill/>
          </a:ln>
        </p:spPr>
      </p:pic>
      <p:pic>
        <p:nvPicPr>
          <p:cNvPr id="8" name="Graphique 15" descr="Pincer pour faire un zoom arrière contour">
            <a:extLst>
              <a:ext uri="{FF2B5EF4-FFF2-40B4-BE49-F238E27FC236}">
                <a16:creationId xmlns:a16="http://schemas.microsoft.com/office/drawing/2014/main" id="{E0FD2E44-771C-41BB-8E6B-094BE8877EF6}"/>
              </a:ext>
            </a:extLst>
          </p:cNvPr>
          <p:cNvPicPr>
            <a:picLocks noChangeAspect="1"/>
          </p:cNvPicPr>
          <p:nvPr/>
        </p:nvPicPr>
        <p:blipFill>
          <a:blip r:embed="rId4"/>
          <a:srcRect/>
          <a:stretch>
            <a:fillRect/>
          </a:stretch>
        </p:blipFill>
        <p:spPr>
          <a:xfrm>
            <a:off x="1670051" y="5008561"/>
            <a:ext cx="914400" cy="914400"/>
          </a:xfrm>
          <a:prstGeom prst="rect">
            <a:avLst/>
          </a:prstGeom>
          <a:noFill/>
          <a:ln cap="flat">
            <a:noFill/>
          </a:ln>
        </p:spPr>
      </p:pic>
      <p:sp>
        <p:nvSpPr>
          <p:cNvPr id="9" name="Espace réservé du texte 37">
            <a:extLst>
              <a:ext uri="{FF2B5EF4-FFF2-40B4-BE49-F238E27FC236}">
                <a16:creationId xmlns:a16="http://schemas.microsoft.com/office/drawing/2014/main" id="{1AAE87A6-AA06-4124-8D79-FF3C070E8777}"/>
              </a:ext>
            </a:extLst>
          </p:cNvPr>
          <p:cNvSpPr txBox="1">
            <a:spLocks noGrp="1"/>
          </p:cNvSpPr>
          <p:nvPr>
            <p:ph type="body" idx="4294967295"/>
          </p:nvPr>
        </p:nvSpPr>
        <p:spPr>
          <a:xfrm>
            <a:off x="8555038" y="2897188"/>
            <a:ext cx="3636962" cy="1308100"/>
          </a:xfrm>
        </p:spPr>
        <p:txBody>
          <a:bodyPr>
            <a:normAutofit/>
          </a:bodyPr>
          <a:lstStyle/>
          <a:p>
            <a:pPr lvl="0" algn="ctr">
              <a:lnSpc>
                <a:spcPct val="103000"/>
              </a:lnSpc>
            </a:pPr>
            <a:r>
              <a:rPr lang="fr-FR" b="1">
                <a:solidFill>
                  <a:srgbClr val="4472C4"/>
                </a:solidFill>
              </a:rPr>
              <a:t>Votre DDF peut vous intégrer le/les référentiels dans PRONOTE</a:t>
            </a:r>
          </a:p>
          <a:p>
            <a:pPr lvl="0">
              <a:lnSpc>
                <a:spcPct val="103000"/>
              </a:lnSpc>
            </a:pPr>
            <a:endParaRPr lang="fr-FR"/>
          </a:p>
        </p:txBody>
      </p:sp>
      <p:sp>
        <p:nvSpPr>
          <p:cNvPr id="10" name="Espace réservé du numéro de diapositive 10">
            <a:extLst>
              <a:ext uri="{FF2B5EF4-FFF2-40B4-BE49-F238E27FC236}">
                <a16:creationId xmlns:a16="http://schemas.microsoft.com/office/drawing/2014/main" id="{3C7A339D-F898-4058-9F47-7228567A99FE}"/>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15E9CD-39A1-4BB8-8A53-BC6F752F3DB5}" type="slidenum">
              <a:rPr/>
              <a:t>43</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Effect">
                      <p:stCondLst>
                        <p:cond delay="indefinite"/>
                      </p:stCondLst>
                      <p:childTnLst>
                        <p:par>
                          <p:cTn id="20" fill="hold" nodeType="withEffect">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Effect">
                      <p:stCondLst>
                        <p:cond delay="indefinite"/>
                      </p:stCondLst>
                      <p:childTnLst>
                        <p:par>
                          <p:cTn id="24" fill="hold" nodeType="withEffect">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DDEA839F-C3A9-48E7-BAD7-76D112EB9C49}"/>
              </a:ext>
            </a:extLst>
          </p:cNvPr>
          <p:cNvPicPr>
            <a:picLocks noChangeAspect="1"/>
          </p:cNvPicPr>
          <p:nvPr/>
        </p:nvPicPr>
        <p:blipFill>
          <a:blip r:embed="rId2"/>
          <a:srcRect t="2837" r="51563" b="54321"/>
          <a:stretch>
            <a:fillRect/>
          </a:stretch>
        </p:blipFill>
        <p:spPr>
          <a:xfrm>
            <a:off x="452435" y="1547814"/>
            <a:ext cx="5905496" cy="2938460"/>
          </a:xfrm>
          <a:prstGeom prst="rect">
            <a:avLst/>
          </a:prstGeom>
          <a:noFill/>
          <a:ln cap="flat">
            <a:noFill/>
          </a:ln>
        </p:spPr>
      </p:pic>
      <p:sp>
        <p:nvSpPr>
          <p:cNvPr id="3" name="Espace réservé de la date 4">
            <a:extLst>
              <a:ext uri="{FF2B5EF4-FFF2-40B4-BE49-F238E27FC236}">
                <a16:creationId xmlns:a16="http://schemas.microsoft.com/office/drawing/2014/main" id="{C69DA335-E636-459E-A7B9-E7EA454E74F8}"/>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C7D194-15FD-4184-95B5-895E7BCB6D9D}"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4" name="Espace réservé du numéro de diapositive 5">
            <a:extLst>
              <a:ext uri="{FF2B5EF4-FFF2-40B4-BE49-F238E27FC236}">
                <a16:creationId xmlns:a16="http://schemas.microsoft.com/office/drawing/2014/main" id="{287274EE-23CD-47FA-8A79-D15BF98872BA}"/>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4F0E3EA-2644-4618-B4DB-2FF88F03EFFE}" type="slidenum">
              <a:rPr/>
              <a:t>44</a:t>
            </a:fld>
            <a:endParaRPr lang="en-US" sz="2000" b="0" i="0" u="none" strike="noStrike" kern="1200" cap="none" spc="0" baseline="0">
              <a:solidFill>
                <a:srgbClr val="FEFFFF"/>
              </a:solidFill>
              <a:uFillTx/>
              <a:latin typeface="Calibri"/>
            </a:endParaRPr>
          </a:p>
        </p:txBody>
      </p:sp>
      <p:pic>
        <p:nvPicPr>
          <p:cNvPr id="5" name="Image 7">
            <a:extLst>
              <a:ext uri="{FF2B5EF4-FFF2-40B4-BE49-F238E27FC236}">
                <a16:creationId xmlns:a16="http://schemas.microsoft.com/office/drawing/2014/main" id="{B654949F-E1F7-47CD-8F2D-A4AF6DCDBAEA}"/>
              </a:ext>
            </a:extLst>
          </p:cNvPr>
          <p:cNvPicPr>
            <a:picLocks noChangeAspect="1"/>
          </p:cNvPicPr>
          <p:nvPr/>
        </p:nvPicPr>
        <p:blipFill>
          <a:blip r:embed="rId3"/>
          <a:srcRect l="45145" t="2926"/>
          <a:stretch>
            <a:fillRect/>
          </a:stretch>
        </p:blipFill>
        <p:spPr>
          <a:xfrm>
            <a:off x="1566860" y="293686"/>
            <a:ext cx="10233022" cy="679454"/>
          </a:xfrm>
          <a:prstGeom prst="rect">
            <a:avLst/>
          </a:prstGeom>
          <a:noFill/>
          <a:ln cap="flat">
            <a:noFill/>
          </a:ln>
        </p:spPr>
      </p:pic>
      <p:pic>
        <p:nvPicPr>
          <p:cNvPr id="6" name="Graphique 9" descr="Pincer pour faire un zoom arrière contour">
            <a:extLst>
              <a:ext uri="{FF2B5EF4-FFF2-40B4-BE49-F238E27FC236}">
                <a16:creationId xmlns:a16="http://schemas.microsoft.com/office/drawing/2014/main" id="{93070A23-2649-4A75-8405-83622F5019E9}"/>
              </a:ext>
            </a:extLst>
          </p:cNvPr>
          <p:cNvPicPr>
            <a:picLocks noChangeAspect="1"/>
          </p:cNvPicPr>
          <p:nvPr/>
        </p:nvPicPr>
        <p:blipFill>
          <a:blip r:embed="rId4"/>
          <a:srcRect/>
          <a:stretch>
            <a:fillRect/>
          </a:stretch>
        </p:blipFill>
        <p:spPr>
          <a:xfrm>
            <a:off x="1968502" y="2971800"/>
            <a:ext cx="914400" cy="914400"/>
          </a:xfrm>
          <a:prstGeom prst="rect">
            <a:avLst/>
          </a:prstGeom>
          <a:noFill/>
          <a:ln cap="flat">
            <a:noFill/>
          </a:ln>
        </p:spPr>
      </p:pic>
      <p:pic>
        <p:nvPicPr>
          <p:cNvPr id="7" name="Graphique 11" descr="Pincer pour faire un zoom arrière contour">
            <a:extLst>
              <a:ext uri="{FF2B5EF4-FFF2-40B4-BE49-F238E27FC236}">
                <a16:creationId xmlns:a16="http://schemas.microsoft.com/office/drawing/2014/main" id="{DA945D78-114D-4C68-A72F-21CFFACFEA00}"/>
              </a:ext>
            </a:extLst>
          </p:cNvPr>
          <p:cNvPicPr>
            <a:picLocks noChangeAspect="1"/>
          </p:cNvPicPr>
          <p:nvPr/>
        </p:nvPicPr>
        <p:blipFill>
          <a:blip r:embed="rId4"/>
          <a:srcRect/>
          <a:stretch>
            <a:fillRect/>
          </a:stretch>
        </p:blipFill>
        <p:spPr>
          <a:xfrm>
            <a:off x="4398958" y="2762246"/>
            <a:ext cx="914400" cy="914400"/>
          </a:xfrm>
          <a:prstGeom prst="rect">
            <a:avLst/>
          </a:prstGeom>
          <a:noFill/>
          <a:ln cap="flat">
            <a:noFill/>
          </a:ln>
        </p:spPr>
      </p:pic>
      <p:sp>
        <p:nvSpPr>
          <p:cNvPr id="8" name="Flèche : pentagone 1">
            <a:extLst>
              <a:ext uri="{FF2B5EF4-FFF2-40B4-BE49-F238E27FC236}">
                <a16:creationId xmlns:a16="http://schemas.microsoft.com/office/drawing/2014/main" id="{04D3B20B-950E-4D90-AFAC-A0125A22DDA0}"/>
              </a:ext>
            </a:extLst>
          </p:cNvPr>
          <p:cNvSpPr/>
          <p:nvPr/>
        </p:nvSpPr>
        <p:spPr>
          <a:xfrm>
            <a:off x="614367" y="4146547"/>
            <a:ext cx="2954334" cy="1684333"/>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Vos Matières sont pré- enregistrées ainsi que les PFMP </a:t>
            </a:r>
          </a:p>
        </p:txBody>
      </p:sp>
      <p:sp>
        <p:nvSpPr>
          <p:cNvPr id="9" name="Flèche : pentagone 13">
            <a:extLst>
              <a:ext uri="{FF2B5EF4-FFF2-40B4-BE49-F238E27FC236}">
                <a16:creationId xmlns:a16="http://schemas.microsoft.com/office/drawing/2014/main" id="{235135A8-0E6E-4E06-895A-16AAEDEB8A86}"/>
              </a:ext>
            </a:extLst>
          </p:cNvPr>
          <p:cNvSpPr/>
          <p:nvPr/>
        </p:nvSpPr>
        <p:spPr>
          <a:xfrm>
            <a:off x="4221163" y="4033839"/>
            <a:ext cx="2878138" cy="1682752"/>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Vous n’avez plus qu’à créer un scénario </a:t>
            </a:r>
          </a:p>
        </p:txBody>
      </p:sp>
      <p:pic>
        <p:nvPicPr>
          <p:cNvPr id="10" name="Image 3">
            <a:extLst>
              <a:ext uri="{FF2B5EF4-FFF2-40B4-BE49-F238E27FC236}">
                <a16:creationId xmlns:a16="http://schemas.microsoft.com/office/drawing/2014/main" id="{4C358C13-C147-4F96-8F35-D755338796E7}"/>
              </a:ext>
            </a:extLst>
          </p:cNvPr>
          <p:cNvPicPr>
            <a:picLocks noChangeAspect="1"/>
          </p:cNvPicPr>
          <p:nvPr/>
        </p:nvPicPr>
        <p:blipFill>
          <a:blip r:embed="rId5"/>
          <a:srcRect l="37456" t="14127"/>
          <a:stretch>
            <a:fillRect/>
          </a:stretch>
        </p:blipFill>
        <p:spPr>
          <a:xfrm>
            <a:off x="7099301" y="1525584"/>
            <a:ext cx="4556126" cy="5016498"/>
          </a:xfrm>
          <a:prstGeom prst="rect">
            <a:avLst/>
          </a:prstGeom>
          <a:noFill/>
          <a:ln cap="flat">
            <a:noFill/>
          </a:ln>
        </p:spPr>
      </p:pic>
      <p:pic>
        <p:nvPicPr>
          <p:cNvPr id="11" name="Graphique 14" descr="Pincer pour faire un zoom arrière contour">
            <a:extLst>
              <a:ext uri="{FF2B5EF4-FFF2-40B4-BE49-F238E27FC236}">
                <a16:creationId xmlns:a16="http://schemas.microsoft.com/office/drawing/2014/main" id="{10E91154-69C6-42E2-BDFC-456CD693A702}"/>
              </a:ext>
            </a:extLst>
          </p:cNvPr>
          <p:cNvPicPr>
            <a:picLocks noChangeAspect="1"/>
          </p:cNvPicPr>
          <p:nvPr/>
        </p:nvPicPr>
        <p:blipFill>
          <a:blip r:embed="rId4"/>
          <a:srcRect/>
          <a:stretch>
            <a:fillRect/>
          </a:stretch>
        </p:blipFill>
        <p:spPr>
          <a:xfrm>
            <a:off x="10223504" y="3429000"/>
            <a:ext cx="914400" cy="914400"/>
          </a:xfrm>
          <a:prstGeom prst="rect">
            <a:avLst/>
          </a:prstGeom>
          <a:noFill/>
          <a:ln cap="flat">
            <a:noFill/>
          </a:ln>
        </p:spPr>
      </p:pic>
      <p:pic>
        <p:nvPicPr>
          <p:cNvPr id="12" name="Graphique 9" descr="Pincer pour faire un zoom arrière contour">
            <a:extLst>
              <a:ext uri="{FF2B5EF4-FFF2-40B4-BE49-F238E27FC236}">
                <a16:creationId xmlns:a16="http://schemas.microsoft.com/office/drawing/2014/main" id="{C25D1E1E-5A3C-47C1-919C-AD5F7C15DFB9}"/>
              </a:ext>
            </a:extLst>
          </p:cNvPr>
          <p:cNvPicPr>
            <a:picLocks noChangeAspect="1"/>
          </p:cNvPicPr>
          <p:nvPr/>
        </p:nvPicPr>
        <p:blipFill>
          <a:blip r:embed="rId4"/>
          <a:srcRect/>
          <a:stretch>
            <a:fillRect/>
          </a:stretch>
        </p:blipFill>
        <p:spPr>
          <a:xfrm>
            <a:off x="1341433" y="1797052"/>
            <a:ext cx="914400" cy="914400"/>
          </a:xfrm>
          <a:prstGeom prst="rect">
            <a:avLst/>
          </a:prstGeom>
          <a:noFill/>
          <a:ln cap="flat">
            <a:noFill/>
          </a:ln>
        </p:spPr>
      </p:pic>
      <p:pic>
        <p:nvPicPr>
          <p:cNvPr id="13" name="Graphique 9" descr="Pincer pour faire un zoom arrière contour">
            <a:extLst>
              <a:ext uri="{FF2B5EF4-FFF2-40B4-BE49-F238E27FC236}">
                <a16:creationId xmlns:a16="http://schemas.microsoft.com/office/drawing/2014/main" id="{53F4E207-1841-4C6D-AA00-7EFC466E3A12}"/>
              </a:ext>
            </a:extLst>
          </p:cNvPr>
          <p:cNvPicPr>
            <a:picLocks noChangeAspect="1"/>
          </p:cNvPicPr>
          <p:nvPr/>
        </p:nvPicPr>
        <p:blipFill>
          <a:blip r:embed="rId4"/>
          <a:srcRect/>
          <a:stretch>
            <a:fillRect/>
          </a:stretch>
        </p:blipFill>
        <p:spPr>
          <a:xfrm>
            <a:off x="5572125" y="684208"/>
            <a:ext cx="914400" cy="914400"/>
          </a:xfrm>
          <a:prstGeom prst="rect">
            <a:avLst/>
          </a:prstGeom>
          <a:noFill/>
          <a:ln cap="flat">
            <a:noFill/>
          </a:ln>
        </p:spPr>
      </p:pic>
      <p:sp>
        <p:nvSpPr>
          <p:cNvPr id="14" name="Espace réservé du numéro de diapositive 14">
            <a:extLst>
              <a:ext uri="{FF2B5EF4-FFF2-40B4-BE49-F238E27FC236}">
                <a16:creationId xmlns:a16="http://schemas.microsoft.com/office/drawing/2014/main" id="{8AFE3B81-F1B9-43F8-9884-33401FEF2A05}"/>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801499-A019-4526-A627-49B5166E6599}" type="slidenum">
              <a:rPr/>
              <a:t>44</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Effect">
                      <p:stCondLst>
                        <p:cond delay="indefinite"/>
                      </p:stCondLst>
                      <p:childTnLst>
                        <p:par>
                          <p:cTn id="20" fill="hold" nodeType="withEffect">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Image 13">
            <a:extLst>
              <a:ext uri="{FF2B5EF4-FFF2-40B4-BE49-F238E27FC236}">
                <a16:creationId xmlns:a16="http://schemas.microsoft.com/office/drawing/2014/main" id="{8A48D7A2-25A3-46D7-8F53-829276DF1DAB}"/>
              </a:ext>
            </a:extLst>
          </p:cNvPr>
          <p:cNvPicPr>
            <a:picLocks noChangeAspect="1"/>
          </p:cNvPicPr>
          <p:nvPr/>
        </p:nvPicPr>
        <p:blipFill>
          <a:blip r:embed="rId2"/>
          <a:srcRect t="2837" b="11481"/>
          <a:stretch>
            <a:fillRect/>
          </a:stretch>
        </p:blipFill>
        <p:spPr>
          <a:xfrm>
            <a:off x="0" y="195260"/>
            <a:ext cx="12191996" cy="5875340"/>
          </a:xfrm>
          <a:prstGeom prst="rect">
            <a:avLst/>
          </a:prstGeom>
          <a:noFill/>
          <a:ln cap="flat">
            <a:noFill/>
          </a:ln>
        </p:spPr>
      </p:pic>
      <p:sp>
        <p:nvSpPr>
          <p:cNvPr id="3" name="Espace réservé de la date 4">
            <a:extLst>
              <a:ext uri="{FF2B5EF4-FFF2-40B4-BE49-F238E27FC236}">
                <a16:creationId xmlns:a16="http://schemas.microsoft.com/office/drawing/2014/main" id="{C7BD0385-7360-4D96-8944-6A745DCEED83}"/>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8C0849-889A-4AAA-8A1D-97E595117B00}"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4" name="Espace réservé du numéro de diapositive 5">
            <a:extLst>
              <a:ext uri="{FF2B5EF4-FFF2-40B4-BE49-F238E27FC236}">
                <a16:creationId xmlns:a16="http://schemas.microsoft.com/office/drawing/2014/main" id="{EEE01565-493E-4E7C-B898-F05499DD6BDD}"/>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AA3485-24EC-4D27-B356-0499F3C594A1}" type="slidenum">
              <a:rPr/>
              <a:t>45</a:t>
            </a:fld>
            <a:endParaRPr lang="en-US" sz="2000" b="0" i="0" u="none" strike="noStrike" kern="1200" cap="none" spc="0" baseline="0">
              <a:solidFill>
                <a:srgbClr val="FEFFFF"/>
              </a:solidFill>
              <a:uFillTx/>
              <a:latin typeface="Calibri"/>
            </a:endParaRPr>
          </a:p>
        </p:txBody>
      </p:sp>
      <p:pic>
        <p:nvPicPr>
          <p:cNvPr id="5" name="Graphique 8" descr="Pincer pour faire un zoom arrière contour">
            <a:extLst>
              <a:ext uri="{FF2B5EF4-FFF2-40B4-BE49-F238E27FC236}">
                <a16:creationId xmlns:a16="http://schemas.microsoft.com/office/drawing/2014/main" id="{42E241BD-601D-4BE7-B249-989476425C74}"/>
              </a:ext>
            </a:extLst>
          </p:cNvPr>
          <p:cNvPicPr>
            <a:picLocks noChangeAspect="1"/>
          </p:cNvPicPr>
          <p:nvPr/>
        </p:nvPicPr>
        <p:blipFill>
          <a:blip r:embed="rId3"/>
          <a:srcRect/>
          <a:stretch>
            <a:fillRect/>
          </a:stretch>
        </p:blipFill>
        <p:spPr>
          <a:xfrm>
            <a:off x="3748089" y="1377945"/>
            <a:ext cx="914400" cy="914400"/>
          </a:xfrm>
          <a:prstGeom prst="rect">
            <a:avLst/>
          </a:prstGeom>
          <a:noFill/>
          <a:ln cap="flat">
            <a:noFill/>
          </a:ln>
        </p:spPr>
      </p:pic>
      <p:pic>
        <p:nvPicPr>
          <p:cNvPr id="6" name="Graphique 9" descr="Pincer pour faire un zoom arrière contour">
            <a:extLst>
              <a:ext uri="{FF2B5EF4-FFF2-40B4-BE49-F238E27FC236}">
                <a16:creationId xmlns:a16="http://schemas.microsoft.com/office/drawing/2014/main" id="{3B69DF9D-27DD-4608-9C49-DC6C7C85B107}"/>
              </a:ext>
            </a:extLst>
          </p:cNvPr>
          <p:cNvPicPr>
            <a:picLocks noChangeAspect="1"/>
          </p:cNvPicPr>
          <p:nvPr/>
        </p:nvPicPr>
        <p:blipFill>
          <a:blip r:embed="rId3"/>
          <a:srcRect/>
          <a:stretch>
            <a:fillRect/>
          </a:stretch>
        </p:blipFill>
        <p:spPr>
          <a:xfrm>
            <a:off x="290514" y="2066928"/>
            <a:ext cx="914400" cy="914400"/>
          </a:xfrm>
          <a:prstGeom prst="rect">
            <a:avLst/>
          </a:prstGeom>
          <a:noFill/>
          <a:ln cap="flat">
            <a:noFill/>
          </a:ln>
        </p:spPr>
      </p:pic>
      <p:pic>
        <p:nvPicPr>
          <p:cNvPr id="7" name="Graphique 10" descr="Pincer pour faire un zoom arrière contour">
            <a:extLst>
              <a:ext uri="{FF2B5EF4-FFF2-40B4-BE49-F238E27FC236}">
                <a16:creationId xmlns:a16="http://schemas.microsoft.com/office/drawing/2014/main" id="{C2EC0933-4F14-4907-8147-594F85864B26}"/>
              </a:ext>
            </a:extLst>
          </p:cNvPr>
          <p:cNvPicPr>
            <a:picLocks noChangeAspect="1"/>
          </p:cNvPicPr>
          <p:nvPr/>
        </p:nvPicPr>
        <p:blipFill>
          <a:blip r:embed="rId3"/>
          <a:srcRect/>
          <a:stretch>
            <a:fillRect/>
          </a:stretch>
        </p:blipFill>
        <p:spPr>
          <a:xfrm>
            <a:off x="639759" y="1335088"/>
            <a:ext cx="822329" cy="820738"/>
          </a:xfrm>
          <a:prstGeom prst="rect">
            <a:avLst/>
          </a:prstGeom>
          <a:noFill/>
          <a:ln cap="flat">
            <a:noFill/>
          </a:ln>
        </p:spPr>
      </p:pic>
      <p:pic>
        <p:nvPicPr>
          <p:cNvPr id="8" name="Graphique 11" descr="Pincer pour faire un zoom arrière contour">
            <a:extLst>
              <a:ext uri="{FF2B5EF4-FFF2-40B4-BE49-F238E27FC236}">
                <a16:creationId xmlns:a16="http://schemas.microsoft.com/office/drawing/2014/main" id="{F04103C4-A253-448E-B19A-A9CF54934B28}"/>
              </a:ext>
            </a:extLst>
          </p:cNvPr>
          <p:cNvPicPr>
            <a:picLocks noChangeAspect="1"/>
          </p:cNvPicPr>
          <p:nvPr/>
        </p:nvPicPr>
        <p:blipFill>
          <a:blip r:embed="rId3"/>
          <a:srcRect/>
          <a:stretch>
            <a:fillRect/>
          </a:stretch>
        </p:blipFill>
        <p:spPr>
          <a:xfrm>
            <a:off x="7635870" y="2009778"/>
            <a:ext cx="914400" cy="914400"/>
          </a:xfrm>
          <a:prstGeom prst="rect">
            <a:avLst/>
          </a:prstGeom>
          <a:noFill/>
          <a:ln cap="flat">
            <a:noFill/>
          </a:ln>
        </p:spPr>
      </p:pic>
      <p:pic>
        <p:nvPicPr>
          <p:cNvPr id="9" name="Graphique 14" descr="Pincer pour faire un zoom arrière contour">
            <a:extLst>
              <a:ext uri="{FF2B5EF4-FFF2-40B4-BE49-F238E27FC236}">
                <a16:creationId xmlns:a16="http://schemas.microsoft.com/office/drawing/2014/main" id="{944806E2-DD7D-4007-8881-6C16838D39E4}"/>
              </a:ext>
            </a:extLst>
          </p:cNvPr>
          <p:cNvPicPr>
            <a:picLocks noChangeAspect="1"/>
          </p:cNvPicPr>
          <p:nvPr/>
        </p:nvPicPr>
        <p:blipFill>
          <a:blip r:embed="rId3"/>
          <a:srcRect/>
          <a:stretch>
            <a:fillRect/>
          </a:stretch>
        </p:blipFill>
        <p:spPr>
          <a:xfrm>
            <a:off x="10934696" y="3241676"/>
            <a:ext cx="914400" cy="914400"/>
          </a:xfrm>
          <a:prstGeom prst="rect">
            <a:avLst/>
          </a:prstGeom>
          <a:noFill/>
          <a:ln cap="flat">
            <a:noFill/>
          </a:ln>
        </p:spPr>
      </p:pic>
      <p:pic>
        <p:nvPicPr>
          <p:cNvPr id="10" name="Graphique 11" descr="Pincer pour faire un zoom arrière contour">
            <a:extLst>
              <a:ext uri="{FF2B5EF4-FFF2-40B4-BE49-F238E27FC236}">
                <a16:creationId xmlns:a16="http://schemas.microsoft.com/office/drawing/2014/main" id="{386F670C-637F-4757-AEEF-0F338452348B}"/>
              </a:ext>
            </a:extLst>
          </p:cNvPr>
          <p:cNvPicPr>
            <a:picLocks noChangeAspect="1"/>
          </p:cNvPicPr>
          <p:nvPr/>
        </p:nvPicPr>
        <p:blipFill>
          <a:blip r:embed="rId3"/>
          <a:srcRect/>
          <a:stretch>
            <a:fillRect/>
          </a:stretch>
        </p:blipFill>
        <p:spPr>
          <a:xfrm>
            <a:off x="1004889" y="420688"/>
            <a:ext cx="914400" cy="914400"/>
          </a:xfrm>
          <a:prstGeom prst="rect">
            <a:avLst/>
          </a:prstGeom>
          <a:noFill/>
          <a:ln cap="flat">
            <a:noFill/>
          </a:ln>
        </p:spPr>
      </p:pic>
      <p:sp>
        <p:nvSpPr>
          <p:cNvPr id="11" name="Espace réservé du numéro de diapositive 11">
            <a:extLst>
              <a:ext uri="{FF2B5EF4-FFF2-40B4-BE49-F238E27FC236}">
                <a16:creationId xmlns:a16="http://schemas.microsoft.com/office/drawing/2014/main" id="{61A8E1A8-BBE1-400C-A919-37384928CC77}"/>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D23CCA-11F2-49C5-BA97-498D949491DD}" type="slidenum">
              <a:rPr/>
              <a:t>45</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Effect">
                      <p:stCondLst>
                        <p:cond delay="indefinite"/>
                      </p:stCondLst>
                      <p:childTnLst>
                        <p:par>
                          <p:cTn id="20" fill="hold" nodeType="withEffect">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Effect">
                      <p:stCondLst>
                        <p:cond delay="indefinite"/>
                      </p:stCondLst>
                      <p:childTnLst>
                        <p:par>
                          <p:cTn id="24" fill="hold" nodeType="withEffect">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Espace réservé de la date 4">
            <a:extLst>
              <a:ext uri="{FF2B5EF4-FFF2-40B4-BE49-F238E27FC236}">
                <a16:creationId xmlns:a16="http://schemas.microsoft.com/office/drawing/2014/main" id="{977786EC-9308-4B13-953D-8839EBEAF13B}"/>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B080C6-B401-4654-8F4D-2E522C688E31}"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3" name="Espace réservé du numéro de diapositive 5">
            <a:extLst>
              <a:ext uri="{FF2B5EF4-FFF2-40B4-BE49-F238E27FC236}">
                <a16:creationId xmlns:a16="http://schemas.microsoft.com/office/drawing/2014/main" id="{0CC5E819-9B1E-49BD-9666-488F4C723789}"/>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395962-DD8E-4391-A654-B3B86E963A8F}" type="slidenum">
              <a:rPr/>
              <a:t>46</a:t>
            </a:fld>
            <a:endParaRPr lang="en-US" sz="2000" b="0" i="0" u="none" strike="noStrike" kern="1200" cap="none" spc="0" baseline="0">
              <a:solidFill>
                <a:srgbClr val="FEFFFF"/>
              </a:solidFill>
              <a:uFillTx/>
              <a:latin typeface="Calibri"/>
            </a:endParaRPr>
          </a:p>
        </p:txBody>
      </p:sp>
      <p:sp>
        <p:nvSpPr>
          <p:cNvPr id="4" name="Espace réservé du texte 37">
            <a:extLst>
              <a:ext uri="{FF2B5EF4-FFF2-40B4-BE49-F238E27FC236}">
                <a16:creationId xmlns:a16="http://schemas.microsoft.com/office/drawing/2014/main" id="{5888BB16-18E8-4031-BD04-7DEE4EE5537E}"/>
              </a:ext>
            </a:extLst>
          </p:cNvPr>
          <p:cNvSpPr txBox="1">
            <a:spLocks noGrp="1"/>
          </p:cNvSpPr>
          <p:nvPr>
            <p:ph type="body" idx="4294967295"/>
          </p:nvPr>
        </p:nvSpPr>
        <p:spPr>
          <a:xfrm>
            <a:off x="2678113" y="136525"/>
            <a:ext cx="9513887" cy="1181100"/>
          </a:xfrm>
        </p:spPr>
        <p:txBody>
          <a:bodyPr>
            <a:normAutofit/>
          </a:bodyPr>
          <a:lstStyle/>
          <a:p>
            <a:pPr marL="342900" lvl="0" indent="-342900" algn="ctr">
              <a:lnSpc>
                <a:spcPct val="103000"/>
              </a:lnSpc>
              <a:buChar char="-"/>
            </a:pPr>
            <a:r>
              <a:rPr lang="fr-FR" b="1">
                <a:solidFill>
                  <a:srgbClr val="4472C4"/>
                </a:solidFill>
              </a:rPr>
              <a:t>SITUER L’ELEVE A DES MOMENTS PRECIS AU COURS DE SON PARCOURS</a:t>
            </a:r>
          </a:p>
          <a:p>
            <a:pPr lvl="1" algn="ctr">
              <a:lnSpc>
                <a:spcPct val="84000"/>
              </a:lnSpc>
            </a:pPr>
            <a:r>
              <a:rPr lang="fr-FR" sz="1800">
                <a:solidFill>
                  <a:srgbClr val="000000"/>
                </a:solidFill>
              </a:rPr>
              <a:t>Durant l’année, il est possible de faire un bilan intermédiaire de l’acquisition des compétences (Conseil de Classe )  </a:t>
            </a:r>
            <a:endParaRPr lang="fr-FR" sz="1400">
              <a:solidFill>
                <a:srgbClr val="000000"/>
              </a:solidFill>
            </a:endParaRPr>
          </a:p>
          <a:p>
            <a:pPr lvl="0">
              <a:lnSpc>
                <a:spcPct val="103000"/>
              </a:lnSpc>
            </a:pPr>
            <a:endParaRPr lang="fr-FR"/>
          </a:p>
        </p:txBody>
      </p:sp>
      <p:pic>
        <p:nvPicPr>
          <p:cNvPr id="5" name="Image 12">
            <a:extLst>
              <a:ext uri="{FF2B5EF4-FFF2-40B4-BE49-F238E27FC236}">
                <a16:creationId xmlns:a16="http://schemas.microsoft.com/office/drawing/2014/main" id="{872D743A-BF45-4EE5-85A3-D9BA7D9B360D}"/>
              </a:ext>
            </a:extLst>
          </p:cNvPr>
          <p:cNvPicPr>
            <a:picLocks noChangeAspect="1"/>
          </p:cNvPicPr>
          <p:nvPr/>
        </p:nvPicPr>
        <p:blipFill>
          <a:blip r:embed="rId2"/>
          <a:srcRect b="71349"/>
          <a:stretch>
            <a:fillRect/>
          </a:stretch>
        </p:blipFill>
        <p:spPr>
          <a:xfrm>
            <a:off x="87316" y="1317622"/>
            <a:ext cx="12191996" cy="1965329"/>
          </a:xfrm>
          <a:prstGeom prst="rect">
            <a:avLst/>
          </a:prstGeom>
          <a:noFill/>
          <a:ln cap="flat">
            <a:noFill/>
          </a:ln>
        </p:spPr>
      </p:pic>
      <p:pic>
        <p:nvPicPr>
          <p:cNvPr id="6" name="Graphique 13" descr="Pincer pour faire un zoom arrière contour">
            <a:extLst>
              <a:ext uri="{FF2B5EF4-FFF2-40B4-BE49-F238E27FC236}">
                <a16:creationId xmlns:a16="http://schemas.microsoft.com/office/drawing/2014/main" id="{1038D9B0-6BB0-4AEB-AB8B-5C86C25C4BBB}"/>
              </a:ext>
            </a:extLst>
          </p:cNvPr>
          <p:cNvPicPr>
            <a:picLocks noChangeAspect="1"/>
          </p:cNvPicPr>
          <p:nvPr/>
        </p:nvPicPr>
        <p:blipFill>
          <a:blip r:embed="rId3"/>
          <a:srcRect/>
          <a:stretch>
            <a:fillRect/>
          </a:stretch>
        </p:blipFill>
        <p:spPr>
          <a:xfrm>
            <a:off x="3343274" y="1317622"/>
            <a:ext cx="619121" cy="619121"/>
          </a:xfrm>
          <a:prstGeom prst="rect">
            <a:avLst/>
          </a:prstGeom>
          <a:noFill/>
          <a:ln cap="flat">
            <a:noFill/>
          </a:ln>
        </p:spPr>
      </p:pic>
      <p:pic>
        <p:nvPicPr>
          <p:cNvPr id="7" name="Graphique 14" descr="Pincer pour faire un zoom arrière contour">
            <a:extLst>
              <a:ext uri="{FF2B5EF4-FFF2-40B4-BE49-F238E27FC236}">
                <a16:creationId xmlns:a16="http://schemas.microsoft.com/office/drawing/2014/main" id="{4E8DAF8E-131B-4987-9326-22D3CA07ED21}"/>
              </a:ext>
            </a:extLst>
          </p:cNvPr>
          <p:cNvPicPr>
            <a:picLocks noChangeAspect="1"/>
          </p:cNvPicPr>
          <p:nvPr/>
        </p:nvPicPr>
        <p:blipFill>
          <a:blip r:embed="rId3"/>
          <a:srcRect/>
          <a:stretch>
            <a:fillRect/>
          </a:stretch>
        </p:blipFill>
        <p:spPr>
          <a:xfrm>
            <a:off x="1343025" y="2300292"/>
            <a:ext cx="619121" cy="619121"/>
          </a:xfrm>
          <a:prstGeom prst="rect">
            <a:avLst/>
          </a:prstGeom>
          <a:noFill/>
          <a:ln cap="flat">
            <a:noFill/>
          </a:ln>
        </p:spPr>
      </p:pic>
      <p:pic>
        <p:nvPicPr>
          <p:cNvPr id="8" name="Graphique 15" descr="Pincer pour faire un zoom arrière contour">
            <a:extLst>
              <a:ext uri="{FF2B5EF4-FFF2-40B4-BE49-F238E27FC236}">
                <a16:creationId xmlns:a16="http://schemas.microsoft.com/office/drawing/2014/main" id="{56561F3B-ABAE-422C-8C8C-314FB1D0FF87}"/>
              </a:ext>
            </a:extLst>
          </p:cNvPr>
          <p:cNvPicPr>
            <a:picLocks noChangeAspect="1"/>
          </p:cNvPicPr>
          <p:nvPr/>
        </p:nvPicPr>
        <p:blipFill>
          <a:blip r:embed="rId3"/>
          <a:srcRect/>
          <a:stretch>
            <a:fillRect/>
          </a:stretch>
        </p:blipFill>
        <p:spPr>
          <a:xfrm>
            <a:off x="5930898" y="3016248"/>
            <a:ext cx="619121" cy="617540"/>
          </a:xfrm>
          <a:prstGeom prst="rect">
            <a:avLst/>
          </a:prstGeom>
          <a:noFill/>
          <a:ln cap="flat">
            <a:noFill/>
          </a:ln>
        </p:spPr>
      </p:pic>
      <p:pic>
        <p:nvPicPr>
          <p:cNvPr id="9" name="Graphique 16" descr="Pincer pour faire un zoom arrière contour">
            <a:extLst>
              <a:ext uri="{FF2B5EF4-FFF2-40B4-BE49-F238E27FC236}">
                <a16:creationId xmlns:a16="http://schemas.microsoft.com/office/drawing/2014/main" id="{AAB9A9AE-DB07-40E9-8F07-A05E69797ED6}"/>
              </a:ext>
            </a:extLst>
          </p:cNvPr>
          <p:cNvPicPr>
            <a:picLocks noChangeAspect="1"/>
          </p:cNvPicPr>
          <p:nvPr/>
        </p:nvPicPr>
        <p:blipFill>
          <a:blip r:embed="rId3"/>
          <a:srcRect/>
          <a:stretch>
            <a:fillRect/>
          </a:stretch>
        </p:blipFill>
        <p:spPr>
          <a:xfrm>
            <a:off x="9090022" y="2840034"/>
            <a:ext cx="617540" cy="619121"/>
          </a:xfrm>
          <a:prstGeom prst="rect">
            <a:avLst/>
          </a:prstGeom>
          <a:noFill/>
          <a:ln cap="flat">
            <a:noFill/>
          </a:ln>
        </p:spPr>
      </p:pic>
      <p:sp>
        <p:nvSpPr>
          <p:cNvPr id="10" name="Espace réservé du texte 37">
            <a:extLst>
              <a:ext uri="{FF2B5EF4-FFF2-40B4-BE49-F238E27FC236}">
                <a16:creationId xmlns:a16="http://schemas.microsoft.com/office/drawing/2014/main" id="{09B7A844-AFA5-4F8F-A8CC-E2C951E2542C}"/>
              </a:ext>
            </a:extLst>
          </p:cNvPr>
          <p:cNvSpPr txBox="1"/>
          <p:nvPr/>
        </p:nvSpPr>
        <p:spPr>
          <a:xfrm>
            <a:off x="1484308" y="3849688"/>
            <a:ext cx="9512302" cy="1182684"/>
          </a:xfrm>
          <a:prstGeom prst="rect">
            <a:avLst/>
          </a:prstGeom>
          <a:noFill/>
          <a:ln cap="flat">
            <a:noFill/>
          </a:ln>
        </p:spPr>
        <p:txBody>
          <a:bodyPr vert="horz" wrap="square" lIns="91440" tIns="45720" rIns="91440" bIns="45720" anchor="t" anchorCtr="0" compatLnSpc="1">
            <a:noAutofit/>
          </a:bodyPr>
          <a:lstStyle/>
          <a:p>
            <a:pPr marL="342900" marR="0" lvl="0" indent="-342900" algn="ctr" defTabSz="457200" rtl="0" fontAlgn="auto" hangingPunct="1">
              <a:lnSpc>
                <a:spcPct val="100000"/>
              </a:lnSpc>
              <a:spcBef>
                <a:spcPts val="1000"/>
              </a:spcBef>
              <a:spcAft>
                <a:spcPts val="0"/>
              </a:spcAft>
              <a:buClr>
                <a:srgbClr val="4472C4"/>
              </a:buClr>
              <a:buSzPct val="100000"/>
              <a:buChar char="-"/>
              <a:tabLst/>
              <a:defRPr sz="1800" b="0" i="0" u="none" strike="noStrike" kern="0" cap="none" spc="0" baseline="0">
                <a:solidFill>
                  <a:srgbClr val="000000"/>
                </a:solidFill>
                <a:uFillTx/>
              </a:defRPr>
            </a:pPr>
            <a:r>
              <a:rPr lang="fr-FR" sz="2000" b="1" i="0" u="none" strike="noStrike" kern="1200" cap="none" spc="0" baseline="0">
                <a:solidFill>
                  <a:srgbClr val="4472C4"/>
                </a:solidFill>
                <a:uFillTx/>
                <a:latin typeface="Calibri"/>
              </a:rPr>
              <a:t>RENDRE COMPTE DE SES ACQUIS</a:t>
            </a:r>
          </a:p>
          <a:p>
            <a:pPr marL="457200" marR="0" lvl="1" indent="0" algn="ctr"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Visible sur ECLAT pronote, c’est un outil de partage entre l’équipe pédagogique, élèves, parents, personnel de direction, CPE, tuteur…….</a:t>
            </a:r>
            <a:endParaRPr lang="fr-FR" sz="14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404040"/>
              </a:solidFill>
              <a:uFillTx/>
              <a:latin typeface="Calibri"/>
            </a:endParaRPr>
          </a:p>
        </p:txBody>
      </p:sp>
      <p:pic>
        <p:nvPicPr>
          <p:cNvPr id="11" name="Image 7">
            <a:extLst>
              <a:ext uri="{FF2B5EF4-FFF2-40B4-BE49-F238E27FC236}">
                <a16:creationId xmlns:a16="http://schemas.microsoft.com/office/drawing/2014/main" id="{2028A575-E5BA-4A05-8BA3-BD580105DD00}"/>
              </a:ext>
            </a:extLst>
          </p:cNvPr>
          <p:cNvPicPr>
            <a:picLocks noChangeAspect="1"/>
          </p:cNvPicPr>
          <p:nvPr/>
        </p:nvPicPr>
        <p:blipFill>
          <a:blip r:embed="rId4"/>
          <a:srcRect/>
          <a:stretch>
            <a:fillRect/>
          </a:stretch>
        </p:blipFill>
        <p:spPr>
          <a:xfrm>
            <a:off x="5005389" y="5032372"/>
            <a:ext cx="2733671" cy="1587498"/>
          </a:xfrm>
          <a:prstGeom prst="rect">
            <a:avLst/>
          </a:prstGeom>
          <a:noFill/>
          <a:ln cap="flat">
            <a:noFill/>
          </a:ln>
        </p:spPr>
      </p:pic>
      <p:sp>
        <p:nvSpPr>
          <p:cNvPr id="12" name="Espace réservé du numéro de diapositive 12">
            <a:extLst>
              <a:ext uri="{FF2B5EF4-FFF2-40B4-BE49-F238E27FC236}">
                <a16:creationId xmlns:a16="http://schemas.microsoft.com/office/drawing/2014/main" id="{5D43B169-7E6A-4380-83AF-474036AD4703}"/>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D4CAFE-893F-42B8-80DC-026AC5F10EC9}" type="slidenum">
              <a:rPr/>
              <a:t>46</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23BAB1-747B-4CD0-BBD9-74E330BE2CD1}"/>
              </a:ext>
            </a:extLst>
          </p:cNvPr>
          <p:cNvSpPr txBox="1">
            <a:spLocks noGrp="1"/>
          </p:cNvSpPr>
          <p:nvPr>
            <p:ph type="title"/>
          </p:nvPr>
        </p:nvSpPr>
        <p:spPr>
          <a:xfrm>
            <a:off x="5603872" y="34984"/>
            <a:ext cx="9842501" cy="865186"/>
          </a:xfrm>
        </p:spPr>
        <p:txBody>
          <a:bodyPr/>
          <a:lstStyle/>
          <a:p>
            <a:pPr lvl="0"/>
            <a:r>
              <a:rPr lang="fr-FR" sz="4400"/>
              <a:t>Plusieurs bilans possibles : </a:t>
            </a:r>
          </a:p>
        </p:txBody>
      </p:sp>
      <p:sp>
        <p:nvSpPr>
          <p:cNvPr id="3" name="Espace réservé de la date 4">
            <a:extLst>
              <a:ext uri="{FF2B5EF4-FFF2-40B4-BE49-F238E27FC236}">
                <a16:creationId xmlns:a16="http://schemas.microsoft.com/office/drawing/2014/main" id="{AAD92FB1-3236-4608-A600-EE96D51A1790}"/>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7D8ABD-229F-41FB-86C8-5D5FAD538CC0}"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4" name="Espace réservé du numéro de diapositive 5">
            <a:extLst>
              <a:ext uri="{FF2B5EF4-FFF2-40B4-BE49-F238E27FC236}">
                <a16:creationId xmlns:a16="http://schemas.microsoft.com/office/drawing/2014/main" id="{E83BFBA7-259B-4D0D-A254-6B469AB8BC8E}"/>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84CB33-B576-4D21-BF1A-C1CC0606CD6F}" type="slidenum">
              <a:rPr/>
              <a:t>47</a:t>
            </a:fld>
            <a:endParaRPr lang="en-US" sz="2000" b="0" i="0" u="none" strike="noStrike" kern="1200" cap="none" spc="0" baseline="0">
              <a:solidFill>
                <a:srgbClr val="FEFFFF"/>
              </a:solidFill>
              <a:uFillTx/>
              <a:latin typeface="Calibri"/>
            </a:endParaRPr>
          </a:p>
        </p:txBody>
      </p:sp>
      <p:pic>
        <p:nvPicPr>
          <p:cNvPr id="5" name="Image 7">
            <a:extLst>
              <a:ext uri="{FF2B5EF4-FFF2-40B4-BE49-F238E27FC236}">
                <a16:creationId xmlns:a16="http://schemas.microsoft.com/office/drawing/2014/main" id="{A85F9DF8-2811-4E2E-BC1C-BE34E52CDA74}"/>
              </a:ext>
            </a:extLst>
          </p:cNvPr>
          <p:cNvPicPr>
            <a:picLocks noChangeAspect="1"/>
          </p:cNvPicPr>
          <p:nvPr/>
        </p:nvPicPr>
        <p:blipFill>
          <a:blip r:embed="rId2"/>
          <a:srcRect/>
          <a:stretch>
            <a:fillRect/>
          </a:stretch>
        </p:blipFill>
        <p:spPr>
          <a:xfrm>
            <a:off x="1482717" y="787398"/>
            <a:ext cx="9929817" cy="5845173"/>
          </a:xfrm>
          <a:prstGeom prst="rect">
            <a:avLst/>
          </a:prstGeom>
          <a:noFill/>
          <a:ln cap="flat">
            <a:noFill/>
          </a:ln>
        </p:spPr>
      </p:pic>
      <p:pic>
        <p:nvPicPr>
          <p:cNvPr id="6" name="Graphique 8" descr="Pincer pour faire un zoom arrière contour">
            <a:extLst>
              <a:ext uri="{FF2B5EF4-FFF2-40B4-BE49-F238E27FC236}">
                <a16:creationId xmlns:a16="http://schemas.microsoft.com/office/drawing/2014/main" id="{500A691D-E5E1-4D19-8AD4-AA9637131B5A}"/>
              </a:ext>
            </a:extLst>
          </p:cNvPr>
          <p:cNvPicPr>
            <a:picLocks noChangeAspect="1"/>
          </p:cNvPicPr>
          <p:nvPr/>
        </p:nvPicPr>
        <p:blipFill>
          <a:blip r:embed="rId3"/>
          <a:srcRect/>
          <a:stretch>
            <a:fillRect/>
          </a:stretch>
        </p:blipFill>
        <p:spPr>
          <a:xfrm>
            <a:off x="5341933" y="2254252"/>
            <a:ext cx="914400" cy="914400"/>
          </a:xfrm>
          <a:prstGeom prst="rect">
            <a:avLst/>
          </a:prstGeom>
          <a:noFill/>
          <a:ln cap="flat">
            <a:noFill/>
          </a:ln>
        </p:spPr>
      </p:pic>
      <p:pic>
        <p:nvPicPr>
          <p:cNvPr id="7" name="Graphique 9" descr="Pincer pour faire un zoom arrière contour">
            <a:extLst>
              <a:ext uri="{FF2B5EF4-FFF2-40B4-BE49-F238E27FC236}">
                <a16:creationId xmlns:a16="http://schemas.microsoft.com/office/drawing/2014/main" id="{EA1DFE5F-8A1D-4151-AAAF-1CE060E3D60D}"/>
              </a:ext>
            </a:extLst>
          </p:cNvPr>
          <p:cNvPicPr>
            <a:picLocks noChangeAspect="1"/>
          </p:cNvPicPr>
          <p:nvPr/>
        </p:nvPicPr>
        <p:blipFill>
          <a:blip r:embed="rId3"/>
          <a:srcRect/>
          <a:stretch>
            <a:fillRect/>
          </a:stretch>
        </p:blipFill>
        <p:spPr>
          <a:xfrm>
            <a:off x="10955334" y="3554409"/>
            <a:ext cx="914400" cy="914400"/>
          </a:xfrm>
          <a:prstGeom prst="rect">
            <a:avLst/>
          </a:prstGeom>
          <a:noFill/>
          <a:ln cap="flat">
            <a:noFill/>
          </a:ln>
        </p:spPr>
      </p:pic>
      <p:sp>
        <p:nvSpPr>
          <p:cNvPr id="8" name="Rectangle 1">
            <a:extLst>
              <a:ext uri="{FF2B5EF4-FFF2-40B4-BE49-F238E27FC236}">
                <a16:creationId xmlns:a16="http://schemas.microsoft.com/office/drawing/2014/main" id="{3A7449F6-F5FC-4F66-AFCB-DF4376254458}"/>
              </a:ext>
            </a:extLst>
          </p:cNvPr>
          <p:cNvSpPr/>
          <p:nvPr/>
        </p:nvSpPr>
        <p:spPr>
          <a:xfrm>
            <a:off x="10525128" y="2451104"/>
            <a:ext cx="739777" cy="1270001"/>
          </a:xfrm>
          <a:prstGeom prst="rect">
            <a:avLst/>
          </a:prstGeom>
          <a:no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Espace réservé du numéro de diapositive 9">
            <a:extLst>
              <a:ext uri="{FF2B5EF4-FFF2-40B4-BE49-F238E27FC236}">
                <a16:creationId xmlns:a16="http://schemas.microsoft.com/office/drawing/2014/main" id="{D280A8AC-2048-41CF-A257-487B3FFA8DE4}"/>
              </a:ext>
            </a:extLst>
          </p:cNvPr>
          <p:cNvSpPr txBox="1"/>
          <p:nvPr/>
        </p:nvSpPr>
        <p:spPr>
          <a:xfrm>
            <a:off x="988313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6188DD-EF73-4ABF-B653-6E294B0C72A2}" type="slidenum">
              <a:rPr/>
              <a:t>47</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Espace réservé de la date 4">
            <a:extLst>
              <a:ext uri="{FF2B5EF4-FFF2-40B4-BE49-F238E27FC236}">
                <a16:creationId xmlns:a16="http://schemas.microsoft.com/office/drawing/2014/main" id="{C70FD24A-AB3A-407D-AD26-9A3BF16A0158}"/>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AF098B-E4D8-4AB9-AAAC-59356E7F811A}"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3" name="Espace réservé du numéro de diapositive 5">
            <a:extLst>
              <a:ext uri="{FF2B5EF4-FFF2-40B4-BE49-F238E27FC236}">
                <a16:creationId xmlns:a16="http://schemas.microsoft.com/office/drawing/2014/main" id="{0A7E5E4A-0641-4E65-AE12-7A6ED0B98C28}"/>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C00DAD6-4498-457D-A3E7-DAFD783C7104}" type="slidenum">
              <a:rPr/>
              <a:t>48</a:t>
            </a:fld>
            <a:endParaRPr lang="en-US" sz="2000" b="0" i="0" u="none" strike="noStrike" kern="1200" cap="none" spc="0" baseline="0">
              <a:solidFill>
                <a:srgbClr val="FEFFFF"/>
              </a:solidFill>
              <a:uFillTx/>
              <a:latin typeface="Calibri"/>
            </a:endParaRPr>
          </a:p>
        </p:txBody>
      </p:sp>
      <p:pic>
        <p:nvPicPr>
          <p:cNvPr id="4" name="Image 7">
            <a:extLst>
              <a:ext uri="{FF2B5EF4-FFF2-40B4-BE49-F238E27FC236}">
                <a16:creationId xmlns:a16="http://schemas.microsoft.com/office/drawing/2014/main" id="{ACD18CF2-0BE7-48E3-AE36-C38B89E6E429}"/>
              </a:ext>
            </a:extLst>
          </p:cNvPr>
          <p:cNvPicPr>
            <a:picLocks noChangeAspect="1"/>
          </p:cNvPicPr>
          <p:nvPr/>
        </p:nvPicPr>
        <p:blipFill>
          <a:blip r:embed="rId2"/>
          <a:srcRect/>
          <a:stretch>
            <a:fillRect/>
          </a:stretch>
        </p:blipFill>
        <p:spPr>
          <a:xfrm>
            <a:off x="596902" y="452435"/>
            <a:ext cx="11037886" cy="6007095"/>
          </a:xfrm>
          <a:prstGeom prst="rect">
            <a:avLst/>
          </a:prstGeom>
          <a:noFill/>
          <a:ln cap="flat">
            <a:noFill/>
          </a:ln>
        </p:spPr>
      </p:pic>
      <p:pic>
        <p:nvPicPr>
          <p:cNvPr id="5" name="Graphique 8" descr="Pincer pour faire un zoom arrière contour">
            <a:extLst>
              <a:ext uri="{FF2B5EF4-FFF2-40B4-BE49-F238E27FC236}">
                <a16:creationId xmlns:a16="http://schemas.microsoft.com/office/drawing/2014/main" id="{93309517-1943-45BF-B5C9-94A75FA7B8E3}"/>
              </a:ext>
            </a:extLst>
          </p:cNvPr>
          <p:cNvPicPr>
            <a:picLocks noChangeAspect="1"/>
          </p:cNvPicPr>
          <p:nvPr/>
        </p:nvPicPr>
        <p:blipFill>
          <a:blip r:embed="rId3"/>
          <a:srcRect/>
          <a:stretch>
            <a:fillRect/>
          </a:stretch>
        </p:blipFill>
        <p:spPr>
          <a:xfrm>
            <a:off x="4660897" y="6043617"/>
            <a:ext cx="914400" cy="914400"/>
          </a:xfrm>
          <a:prstGeom prst="rect">
            <a:avLst/>
          </a:prstGeom>
          <a:noFill/>
          <a:ln cap="flat">
            <a:noFill/>
          </a:ln>
        </p:spPr>
      </p:pic>
      <p:sp>
        <p:nvSpPr>
          <p:cNvPr id="6" name="ZoneTexte 9">
            <a:extLst>
              <a:ext uri="{FF2B5EF4-FFF2-40B4-BE49-F238E27FC236}">
                <a16:creationId xmlns:a16="http://schemas.microsoft.com/office/drawing/2014/main" id="{DFD24F9C-1D71-4190-820C-F9074A3C5E4C}"/>
              </a:ext>
            </a:extLst>
          </p:cNvPr>
          <p:cNvSpPr txBox="1"/>
          <p:nvPr/>
        </p:nvSpPr>
        <p:spPr>
          <a:xfrm rot="2033255">
            <a:off x="4803770" y="2798768"/>
            <a:ext cx="5218115" cy="46196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0000"/>
                </a:solidFill>
                <a:uFillTx/>
                <a:latin typeface="Century Gothic" pitchFamily="34"/>
              </a:rPr>
              <a:t>SYNTHESE FINALE EN TERMINALE</a:t>
            </a:r>
          </a:p>
        </p:txBody>
      </p:sp>
      <p:sp>
        <p:nvSpPr>
          <p:cNvPr id="7" name="Espace réservé du numéro de diapositive 10">
            <a:extLst>
              <a:ext uri="{FF2B5EF4-FFF2-40B4-BE49-F238E27FC236}">
                <a16:creationId xmlns:a16="http://schemas.microsoft.com/office/drawing/2014/main" id="{40E2DCCB-DD0F-4A54-8497-E2284083EC92}"/>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473A36-7B61-4A52-8058-B7A6D67D0DE4}" type="slidenum">
              <a:rPr/>
              <a:t>48</a:t>
            </a:fld>
            <a:endParaRPr lang="en-US" sz="1200" b="0" i="0" u="none" strike="noStrike" kern="1200" cap="none" spc="0" baseline="0">
              <a:solidFill>
                <a:srgbClr val="1A2E40"/>
              </a:solidFill>
              <a:uFillTx/>
              <a:latin typeface="Franklin Gothic Boo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Espace réservé de la date 4">
            <a:extLst>
              <a:ext uri="{FF2B5EF4-FFF2-40B4-BE49-F238E27FC236}">
                <a16:creationId xmlns:a16="http://schemas.microsoft.com/office/drawing/2014/main" id="{CF4DEEC7-1B97-4C26-AC40-448C65391EE0}"/>
              </a:ext>
            </a:extLst>
          </p:cNvPr>
          <p:cNvSpPr txBox="1"/>
          <p:nvPr/>
        </p:nvSpPr>
        <p:spPr>
          <a:xfrm>
            <a:off x="10361615" y="6130923"/>
            <a:ext cx="1146172" cy="369883"/>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D8FB59-4A80-4E00-B925-F3363F633085}" type="datetime1">
              <a:rPr lang="fr-FR" sz="900" b="0" i="0" u="none" strike="noStrike" kern="1200" cap="none" spc="0" baseline="0">
                <a:solidFill>
                  <a:srgbClr val="898989"/>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10/11/2021</a:t>
            </a:fld>
            <a:endParaRPr lang="en-US" sz="900" b="0" i="0" u="none" strike="noStrike" kern="1200" cap="none" spc="0" baseline="0">
              <a:solidFill>
                <a:srgbClr val="898989"/>
              </a:solidFill>
              <a:uFillTx/>
              <a:latin typeface="Calibri"/>
            </a:endParaRPr>
          </a:p>
        </p:txBody>
      </p:sp>
      <p:sp>
        <p:nvSpPr>
          <p:cNvPr id="3" name="Espace réservé du numéro de diapositive 5">
            <a:extLst>
              <a:ext uri="{FF2B5EF4-FFF2-40B4-BE49-F238E27FC236}">
                <a16:creationId xmlns:a16="http://schemas.microsoft.com/office/drawing/2014/main" id="{B3C817DF-5B30-4F15-9B00-DDBF986BECDC}"/>
              </a:ext>
            </a:extLst>
          </p:cNvPr>
          <p:cNvSpPr txBox="1"/>
          <p:nvPr/>
        </p:nvSpPr>
        <p:spPr>
          <a:xfrm>
            <a:off x="531815" y="787398"/>
            <a:ext cx="779461" cy="365129"/>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477588-0A2F-448D-9198-25657DC31ACD}" type="slidenum">
              <a:rPr/>
              <a:t>49</a:t>
            </a:fld>
            <a:endParaRPr lang="en-US" sz="2000" b="0" i="0" u="none" strike="noStrike" kern="1200" cap="none" spc="0" baseline="0">
              <a:solidFill>
                <a:srgbClr val="FEFFFF"/>
              </a:solidFill>
              <a:uFillTx/>
              <a:latin typeface="Calibri"/>
            </a:endParaRPr>
          </a:p>
        </p:txBody>
      </p:sp>
      <p:sp>
        <p:nvSpPr>
          <p:cNvPr id="4" name="Espace réservé du texte 37">
            <a:extLst>
              <a:ext uri="{FF2B5EF4-FFF2-40B4-BE49-F238E27FC236}">
                <a16:creationId xmlns:a16="http://schemas.microsoft.com/office/drawing/2014/main" id="{C1D9E24A-BAFF-4F81-821D-19D04D02B836}"/>
              </a:ext>
            </a:extLst>
          </p:cNvPr>
          <p:cNvSpPr txBox="1"/>
          <p:nvPr/>
        </p:nvSpPr>
        <p:spPr>
          <a:xfrm>
            <a:off x="1665286" y="561971"/>
            <a:ext cx="9512302" cy="1181103"/>
          </a:xfrm>
          <a:prstGeom prst="rect">
            <a:avLst/>
          </a:prstGeom>
          <a:noFill/>
          <a:ln cap="flat">
            <a:noFill/>
          </a:ln>
        </p:spPr>
        <p:txBody>
          <a:bodyPr vert="horz" wrap="square" lIns="91440" tIns="45720" rIns="91440" bIns="45720" anchor="t" anchorCtr="0" compatLnSpc="1">
            <a:noAutofit/>
          </a:bodyPr>
          <a:lstStyle/>
          <a:p>
            <a:pPr marL="342900" marR="0" lvl="0" indent="-342900" algn="ctr" defTabSz="457200" rtl="0" fontAlgn="auto" hangingPunct="1">
              <a:lnSpc>
                <a:spcPct val="100000"/>
              </a:lnSpc>
              <a:spcBef>
                <a:spcPts val="1000"/>
              </a:spcBef>
              <a:spcAft>
                <a:spcPts val="0"/>
              </a:spcAft>
              <a:buClr>
                <a:srgbClr val="4472C4"/>
              </a:buClr>
              <a:buSzPct val="100000"/>
              <a:buChar char="-"/>
              <a:tabLst/>
              <a:defRPr sz="1800" b="0" i="0" u="none" strike="noStrike" kern="0" cap="none" spc="0" baseline="0">
                <a:solidFill>
                  <a:srgbClr val="000000"/>
                </a:solidFill>
                <a:uFillTx/>
              </a:defRPr>
            </a:pPr>
            <a:r>
              <a:rPr lang="fr-FR" sz="2000" b="1" i="0" u="none" strike="noStrike" kern="1200" cap="none" spc="0" baseline="0">
                <a:solidFill>
                  <a:srgbClr val="4472C4"/>
                </a:solidFill>
                <a:uFillTx/>
                <a:latin typeface="Calibri"/>
              </a:rPr>
              <a:t>SAVOIR OU SONT LES POINTS FORTS ET POINTS A AMELIORER</a:t>
            </a:r>
          </a:p>
          <a:p>
            <a:pPr marL="457200" marR="0" lvl="1" indent="0" algn="ctr"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Pour l’élève il y a un lien entre son PORTFOLIOS et son positionnement par compétences. </a:t>
            </a:r>
            <a:endParaRPr lang="fr-FR" sz="14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404040"/>
              </a:solidFill>
              <a:uFillTx/>
              <a:latin typeface="Calibri"/>
            </a:endParaRPr>
          </a:p>
        </p:txBody>
      </p:sp>
      <p:pic>
        <p:nvPicPr>
          <p:cNvPr id="5" name="Image 8">
            <a:extLst>
              <a:ext uri="{FF2B5EF4-FFF2-40B4-BE49-F238E27FC236}">
                <a16:creationId xmlns:a16="http://schemas.microsoft.com/office/drawing/2014/main" id="{1292EB60-31ED-4B53-9A23-3561809041AE}"/>
              </a:ext>
            </a:extLst>
          </p:cNvPr>
          <p:cNvPicPr>
            <a:picLocks noChangeAspect="1"/>
          </p:cNvPicPr>
          <p:nvPr/>
        </p:nvPicPr>
        <p:blipFill>
          <a:blip r:embed="rId2"/>
          <a:srcRect t="32166"/>
          <a:stretch>
            <a:fillRect/>
          </a:stretch>
        </p:blipFill>
        <p:spPr>
          <a:xfrm>
            <a:off x="4467228" y="1743075"/>
            <a:ext cx="4514850" cy="1182684"/>
          </a:xfrm>
          <a:prstGeom prst="rect">
            <a:avLst/>
          </a:prstGeom>
          <a:noFill/>
          <a:ln cap="flat">
            <a:noFill/>
          </a:ln>
        </p:spPr>
      </p:pic>
      <p:pic>
        <p:nvPicPr>
          <p:cNvPr id="6" name="Picture 2" descr="Qu&amp;#39;est-ce que le management de la performance ? - DigitalRecruiters">
            <a:extLst>
              <a:ext uri="{FF2B5EF4-FFF2-40B4-BE49-F238E27FC236}">
                <a16:creationId xmlns:a16="http://schemas.microsoft.com/office/drawing/2014/main" id="{B70A1AC3-DDE2-4094-92E6-6633135EF261}"/>
              </a:ext>
            </a:extLst>
          </p:cNvPr>
          <p:cNvPicPr>
            <a:picLocks noChangeAspect="1"/>
          </p:cNvPicPr>
          <p:nvPr/>
        </p:nvPicPr>
        <p:blipFill>
          <a:blip r:embed="rId3"/>
          <a:srcRect/>
          <a:stretch>
            <a:fillRect/>
          </a:stretch>
        </p:blipFill>
        <p:spPr>
          <a:xfrm>
            <a:off x="5038728" y="4503740"/>
            <a:ext cx="3371850" cy="2244723"/>
          </a:xfrm>
          <a:prstGeom prst="rect">
            <a:avLst/>
          </a:prstGeom>
          <a:noFill/>
          <a:ln cap="flat">
            <a:noFill/>
          </a:ln>
        </p:spPr>
      </p:pic>
      <p:sp>
        <p:nvSpPr>
          <p:cNvPr id="7" name="Espace réservé du texte 37">
            <a:extLst>
              <a:ext uri="{FF2B5EF4-FFF2-40B4-BE49-F238E27FC236}">
                <a16:creationId xmlns:a16="http://schemas.microsoft.com/office/drawing/2014/main" id="{B182E9FA-D533-4B5D-A67D-99ADE2D21328}"/>
              </a:ext>
            </a:extLst>
          </p:cNvPr>
          <p:cNvSpPr txBox="1"/>
          <p:nvPr/>
        </p:nvSpPr>
        <p:spPr>
          <a:xfrm>
            <a:off x="1665286" y="3028949"/>
            <a:ext cx="9512302" cy="1181103"/>
          </a:xfrm>
          <a:prstGeom prst="rect">
            <a:avLst/>
          </a:prstGeom>
          <a:noFill/>
          <a:ln cap="flat">
            <a:noFill/>
          </a:ln>
        </p:spPr>
        <p:txBody>
          <a:bodyPr vert="horz" wrap="square" lIns="91440" tIns="45720" rIns="91440" bIns="45720" anchor="t" anchorCtr="1" compatLnSpc="1">
            <a:noAutofit/>
          </a:bodyPr>
          <a:lstStyle/>
          <a:p>
            <a:pPr marL="342900" marR="0" lvl="0" indent="-342900" algn="ctr" defTabSz="914400" rtl="0" fontAlgn="auto" hangingPunct="1">
              <a:lnSpc>
                <a:spcPct val="100000"/>
              </a:lnSpc>
              <a:spcBef>
                <a:spcPts val="1000"/>
              </a:spcBef>
              <a:spcAft>
                <a:spcPts val="0"/>
              </a:spcAft>
              <a:buClr>
                <a:srgbClr val="4472C4"/>
              </a:buClr>
              <a:buSzPct val="100000"/>
              <a:buChar char="-"/>
              <a:tabLst/>
              <a:defRPr sz="1800" b="0" i="0" u="none" strike="noStrike" kern="0" cap="none" spc="0" baseline="0">
                <a:solidFill>
                  <a:srgbClr val="000000"/>
                </a:solidFill>
                <a:uFillTx/>
              </a:defRPr>
            </a:pPr>
            <a:r>
              <a:rPr lang="fr-FR" sz="2000" b="1" i="0" u="none" strike="noStrike" kern="1200" cap="none" spc="0" baseline="0">
                <a:solidFill>
                  <a:srgbClr val="4472C4"/>
                </a:solidFill>
                <a:uFillTx/>
                <a:latin typeface="Century Gothic" pitchFamily="34"/>
              </a:rPr>
              <a:t>TRANSPARENCE EN FIN DE TERMINALE</a:t>
            </a:r>
          </a:p>
          <a:p>
            <a:pPr marL="457200" marR="0" lvl="1" indent="0" algn="ctr"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entury Gothic" pitchFamily="34"/>
              </a:rPr>
              <a:t>Pour l’élève il y a un lien entre son PORTFOLIOS, la traçabilité de ses travaux  et son évolutions au cours des trois années. le positionnement définitif en terminale est accessible aux élèves</a:t>
            </a:r>
            <a:endParaRPr lang="fr-FR" sz="1200" b="0" i="0" u="none" strike="noStrike" kern="1200" cap="none" spc="0" baseline="0">
              <a:solidFill>
                <a:srgbClr val="404040"/>
              </a:solidFill>
              <a:uFillTx/>
              <a:latin typeface="Century Gothic" pitchFamily="34"/>
            </a:endParaRPr>
          </a:p>
        </p:txBody>
      </p:sp>
      <p:sp>
        <p:nvSpPr>
          <p:cNvPr id="8" name="Espace réservé du numéro de diapositive 8">
            <a:extLst>
              <a:ext uri="{FF2B5EF4-FFF2-40B4-BE49-F238E27FC236}">
                <a16:creationId xmlns:a16="http://schemas.microsoft.com/office/drawing/2014/main" id="{9A047AE3-A816-48F8-80C0-8B1F64A8E1E5}"/>
              </a:ext>
            </a:extLst>
          </p:cNvPr>
          <p:cNvSpPr txBox="1"/>
          <p:nvPr/>
        </p:nvSpPr>
        <p:spPr>
          <a:xfrm>
            <a:off x="988313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ABFD40-F342-4C7D-8D0A-E23ACBA9A91E}" type="slidenum">
              <a:rPr/>
              <a:t>49</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35">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DAC2388E-8E86-4415-A248-E9E46B5DEC56}"/>
              </a:ext>
            </a:extLst>
          </p:cNvPr>
          <p:cNvSpPr txBox="1">
            <a:spLocks noGrp="1"/>
          </p:cNvSpPr>
          <p:nvPr>
            <p:ph idx="1"/>
          </p:nvPr>
        </p:nvSpPr>
        <p:spPr>
          <a:xfrm>
            <a:off x="485987" y="1104635"/>
            <a:ext cx="8986747" cy="5120640"/>
          </a:xfrm>
        </p:spPr>
        <p:txBody>
          <a:bodyPr/>
          <a:lstStyle/>
          <a:p>
            <a:pPr marL="0" lvl="0" indent="0">
              <a:buNone/>
            </a:pPr>
            <a:endParaRPr lang="fr-FR" sz="3600" dirty="0"/>
          </a:p>
          <a:p>
            <a:pPr marL="0" lvl="0" indent="0">
              <a:buNone/>
            </a:pPr>
            <a:endParaRPr lang="fr-FR" sz="3600" dirty="0"/>
          </a:p>
          <a:p>
            <a:pPr marL="0" lvl="0" indent="0">
              <a:buNone/>
            </a:pPr>
            <a:endParaRPr lang="fr-FR" sz="3600" dirty="0"/>
          </a:p>
          <a:p>
            <a:pPr marL="0" lvl="0" indent="0" algn="ctr">
              <a:buNone/>
            </a:pPr>
            <a:r>
              <a:rPr lang="fr-FR" sz="3600" dirty="0"/>
              <a:t>Partage de ce que vous avez mis en place</a:t>
            </a:r>
          </a:p>
          <a:p>
            <a:pPr lvl="0"/>
            <a:endParaRPr lang="fr-FR" dirty="0"/>
          </a:p>
        </p:txBody>
      </p:sp>
      <p:pic>
        <p:nvPicPr>
          <p:cNvPr id="3" name="Image 4" descr="Une image contenant texte, clipart&#10;&#10;Description générée automatiquement">
            <a:extLst>
              <a:ext uri="{FF2B5EF4-FFF2-40B4-BE49-F238E27FC236}">
                <a16:creationId xmlns:a16="http://schemas.microsoft.com/office/drawing/2014/main" id="{5AA7A668-DDCB-411E-BAA3-5CA70FF7AF95}"/>
              </a:ext>
            </a:extLst>
          </p:cNvPr>
          <p:cNvPicPr>
            <a:picLocks noChangeAspect="1"/>
          </p:cNvPicPr>
          <p:nvPr/>
        </p:nvPicPr>
        <p:blipFill>
          <a:blip r:embed="rId2"/>
          <a:stretch>
            <a:fillRect/>
          </a:stretch>
        </p:blipFill>
        <p:spPr>
          <a:xfrm>
            <a:off x="2835828" y="83054"/>
            <a:ext cx="6672733" cy="2043162"/>
          </a:xfrm>
          <a:prstGeom prst="rect">
            <a:avLst/>
          </a:prstGeom>
          <a:noFill/>
          <a:ln cap="flat">
            <a:noFill/>
          </a:ln>
        </p:spPr>
      </p:pic>
      <p:pic>
        <p:nvPicPr>
          <p:cNvPr id="4" name="Graphique 8" descr="Flèche : pivoter à droite avec un remplissage uni">
            <a:extLst>
              <a:ext uri="{FF2B5EF4-FFF2-40B4-BE49-F238E27FC236}">
                <a16:creationId xmlns:a16="http://schemas.microsoft.com/office/drawing/2014/main" id="{6110C0F5-8977-411B-8A60-2DEA84EE03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6003" y="2804145"/>
            <a:ext cx="914400" cy="914400"/>
          </a:xfrm>
          <a:prstGeom prst="rect">
            <a:avLst/>
          </a:prstGeom>
          <a:noFill/>
          <a:ln cap="flat">
            <a:noFill/>
          </a:ln>
        </p:spPr>
      </p:pic>
      <p:sp>
        <p:nvSpPr>
          <p:cNvPr id="5" name="Espace réservé du numéro de diapositive 5">
            <a:extLst>
              <a:ext uri="{FF2B5EF4-FFF2-40B4-BE49-F238E27FC236}">
                <a16:creationId xmlns:a16="http://schemas.microsoft.com/office/drawing/2014/main" id="{F7DD1535-0901-4763-9FE0-594890FE9610}"/>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6793C6F-B08B-4939-A8C5-9E3FDA67B29F}" type="slidenum">
              <a:rPr lang="en-US" sz="1200" b="0" i="0" u="none" strike="noStrike" kern="1200" cap="none" spc="0" baseline="0">
                <a:solidFill>
                  <a:srgbClr val="1A2E40"/>
                </a:solidFill>
                <a:uFillTx/>
                <a:latin typeface="Franklin Gothic Book"/>
              </a:rPr>
              <a:t>5</a:t>
            </a:fld>
            <a:endParaRPr lang="en-US" sz="1200" b="0" i="0" u="none" strike="noStrike" kern="1200" cap="none" spc="0" baseline="0">
              <a:solidFill>
                <a:srgbClr val="1A2E40"/>
              </a:solidFill>
              <a:uFillTx/>
              <a:latin typeface="Franklin Gothic Book"/>
            </a:endParaRPr>
          </a:p>
        </p:txBody>
      </p:sp>
      <p:pic>
        <p:nvPicPr>
          <p:cNvPr id="6" name="Image 8">
            <a:extLst>
              <a:ext uri="{FF2B5EF4-FFF2-40B4-BE49-F238E27FC236}">
                <a16:creationId xmlns:a16="http://schemas.microsoft.com/office/drawing/2014/main" id="{C8EA0F6B-CE30-4A9F-A82E-70C84239D9BC}"/>
              </a:ext>
            </a:extLst>
          </p:cNvPr>
          <p:cNvPicPr>
            <a:picLocks noChangeAspect="1"/>
          </p:cNvPicPr>
          <p:nvPr/>
        </p:nvPicPr>
        <p:blipFill>
          <a:blip r:embed="rId5"/>
          <a:stretch>
            <a:fillRect/>
          </a:stretch>
        </p:blipFill>
        <p:spPr>
          <a:xfrm>
            <a:off x="7776092" y="5433222"/>
            <a:ext cx="3554565" cy="792053"/>
          </a:xfrm>
          <a:prstGeom prst="rect">
            <a:avLst/>
          </a:prstGeom>
          <a:noFill/>
          <a:ln cap="flat">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25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A6F8E0-FD22-4FB5-933E-080B09F5AEC6}"/>
              </a:ext>
            </a:extLst>
          </p:cNvPr>
          <p:cNvSpPr txBox="1">
            <a:spLocks noGrp="1"/>
          </p:cNvSpPr>
          <p:nvPr>
            <p:ph type="ctrTitle"/>
          </p:nvPr>
        </p:nvSpPr>
        <p:spPr>
          <a:xfrm rot="21420016">
            <a:off x="576949" y="635069"/>
            <a:ext cx="6199778" cy="3870591"/>
          </a:xfrm>
        </p:spPr>
        <p:txBody>
          <a:bodyPr/>
          <a:lstStyle/>
          <a:p>
            <a:pPr lvl="0"/>
            <a:r>
              <a:rPr lang="fr-FR"/>
              <a:t>Les livrets de suivi </a:t>
            </a:r>
          </a:p>
        </p:txBody>
      </p:sp>
      <p:pic>
        <p:nvPicPr>
          <p:cNvPr id="3" name="Image 4">
            <a:extLst>
              <a:ext uri="{FF2B5EF4-FFF2-40B4-BE49-F238E27FC236}">
                <a16:creationId xmlns:a16="http://schemas.microsoft.com/office/drawing/2014/main" id="{D1BF7D54-13F1-4232-81A0-198751C3EE74}"/>
              </a:ext>
            </a:extLst>
          </p:cNvPr>
          <p:cNvPicPr>
            <a:picLocks noChangeAspect="1"/>
          </p:cNvPicPr>
          <p:nvPr/>
        </p:nvPicPr>
        <p:blipFill>
          <a:blip r:embed="rId2"/>
          <a:srcRect/>
          <a:stretch>
            <a:fillRect/>
          </a:stretch>
        </p:blipFill>
        <p:spPr>
          <a:xfrm rot="21420016">
            <a:off x="7494587" y="982660"/>
            <a:ext cx="2703515" cy="3814757"/>
          </a:xfrm>
          <a:prstGeom prst="rect">
            <a:avLst/>
          </a:prstGeom>
          <a:noFill/>
          <a:ln cap="flat">
            <a:noFill/>
          </a:ln>
        </p:spPr>
      </p:pic>
      <p:sp>
        <p:nvSpPr>
          <p:cNvPr id="4" name="Espace réservé du numéro de diapositive 4">
            <a:extLst>
              <a:ext uri="{FF2B5EF4-FFF2-40B4-BE49-F238E27FC236}">
                <a16:creationId xmlns:a16="http://schemas.microsoft.com/office/drawing/2014/main" id="{1276E27D-1176-48B5-9BC3-E2B94726DB44}"/>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F68571-547B-4B4E-A567-86C4FB567511}" type="slidenum">
              <a:rPr/>
              <a:t>50</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25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255CF0-D680-43C1-A8E8-CC272DA673D0}"/>
              </a:ext>
            </a:extLst>
          </p:cNvPr>
          <p:cNvSpPr txBox="1">
            <a:spLocks noGrp="1"/>
          </p:cNvSpPr>
          <p:nvPr>
            <p:ph type="title"/>
          </p:nvPr>
        </p:nvSpPr>
        <p:spPr/>
        <p:txBody>
          <a:bodyPr/>
          <a:lstStyle/>
          <a:p>
            <a:pPr lvl="0"/>
            <a:r>
              <a:rPr lang="fr-FR" dirty="0">
                <a:solidFill>
                  <a:srgbClr val="002060"/>
                </a:solidFill>
              </a:rPr>
              <a:t>DEPUIS LA RENTREE</a:t>
            </a:r>
          </a:p>
        </p:txBody>
      </p:sp>
      <p:sp>
        <p:nvSpPr>
          <p:cNvPr id="8" name="Espace réservé du texte 7">
            <a:extLst>
              <a:ext uri="{FF2B5EF4-FFF2-40B4-BE49-F238E27FC236}">
                <a16:creationId xmlns:a16="http://schemas.microsoft.com/office/drawing/2014/main" id="{676F053E-D304-4DB8-8EC0-56F3A81DECE2}"/>
              </a:ext>
            </a:extLst>
          </p:cNvPr>
          <p:cNvSpPr txBox="1">
            <a:spLocks noGrp="1"/>
          </p:cNvSpPr>
          <p:nvPr>
            <p:ph type="body" idx="1"/>
          </p:nvPr>
        </p:nvSpPr>
        <p:spPr>
          <a:xfrm>
            <a:off x="7770808" y="2640009"/>
            <a:ext cx="3309935" cy="2735263"/>
          </a:xfrm>
        </p:spPr>
        <p:txBody>
          <a:bodyPr anchorCtr="1"/>
          <a:lstStyle/>
          <a:p>
            <a:pPr marL="0" lvl="0" indent="0" algn="ctr">
              <a:spcAft>
                <a:spcPts val="0"/>
              </a:spcAft>
              <a:buNone/>
            </a:pPr>
            <a:r>
              <a:rPr lang="fr-FR" sz="1400"/>
              <a:t>1 PAR élève (suivi PFMP + grilles)</a:t>
            </a:r>
          </a:p>
        </p:txBody>
      </p:sp>
      <p:sp>
        <p:nvSpPr>
          <p:cNvPr id="5" name="Espace réservé du texte 4">
            <a:extLst>
              <a:ext uri="{FF2B5EF4-FFF2-40B4-BE49-F238E27FC236}">
                <a16:creationId xmlns:a16="http://schemas.microsoft.com/office/drawing/2014/main" id="{E916C10B-276C-46D0-867F-B9434E9FD992}"/>
              </a:ext>
            </a:extLst>
          </p:cNvPr>
          <p:cNvSpPr txBox="1">
            <a:spLocks noGrp="1"/>
          </p:cNvSpPr>
          <p:nvPr>
            <p:ph type="body" sz="half" idx="15"/>
          </p:nvPr>
        </p:nvSpPr>
        <p:spPr>
          <a:xfrm>
            <a:off x="4233864" y="2063745"/>
            <a:ext cx="3311527" cy="576264"/>
          </a:xfrm>
        </p:spPr>
        <p:txBody>
          <a:bodyPr anchor="b" anchorCtr="1">
            <a:noAutofit/>
          </a:bodyPr>
          <a:lstStyle/>
          <a:p>
            <a:pPr marL="0" lvl="0" indent="0" algn="ctr">
              <a:lnSpc>
                <a:spcPct val="90000"/>
              </a:lnSpc>
              <a:spcAft>
                <a:spcPts val="0"/>
              </a:spcAft>
              <a:buNone/>
            </a:pPr>
            <a:r>
              <a:rPr lang="fr-FR" sz="2400">
                <a:solidFill>
                  <a:srgbClr val="4472C4"/>
                </a:solidFill>
              </a:rPr>
              <a:t>Le livret professeur guide</a:t>
            </a:r>
          </a:p>
        </p:txBody>
      </p:sp>
      <p:sp>
        <p:nvSpPr>
          <p:cNvPr id="7" name="Espace réservé du texte 6">
            <a:extLst>
              <a:ext uri="{FF2B5EF4-FFF2-40B4-BE49-F238E27FC236}">
                <a16:creationId xmlns:a16="http://schemas.microsoft.com/office/drawing/2014/main" id="{9D7E8D0C-B33C-4D20-9CBB-4FAE495056E8}"/>
              </a:ext>
            </a:extLst>
          </p:cNvPr>
          <p:cNvSpPr txBox="1">
            <a:spLocks noGrp="1"/>
          </p:cNvSpPr>
          <p:nvPr>
            <p:ph type="body" sz="quarter" idx="3"/>
          </p:nvPr>
        </p:nvSpPr>
        <p:spPr>
          <a:xfrm>
            <a:off x="7770808" y="2063745"/>
            <a:ext cx="3309935" cy="576264"/>
          </a:xfrm>
        </p:spPr>
        <p:txBody>
          <a:bodyPr anchor="b" anchorCtr="1">
            <a:noAutofit/>
          </a:bodyPr>
          <a:lstStyle/>
          <a:p>
            <a:pPr marL="0" lvl="0" indent="0" algn="ctr">
              <a:lnSpc>
                <a:spcPct val="90000"/>
              </a:lnSpc>
              <a:spcAft>
                <a:spcPts val="0"/>
              </a:spcAft>
              <a:buNone/>
            </a:pPr>
            <a:r>
              <a:rPr lang="fr-FR" sz="2400">
                <a:solidFill>
                  <a:srgbClr val="4472C4"/>
                </a:solidFill>
              </a:rPr>
              <a:t>Le livret professeur suivi</a:t>
            </a:r>
          </a:p>
        </p:txBody>
      </p:sp>
      <p:sp>
        <p:nvSpPr>
          <p:cNvPr id="4" name="Espace réservé du texte 3">
            <a:extLst>
              <a:ext uri="{FF2B5EF4-FFF2-40B4-BE49-F238E27FC236}">
                <a16:creationId xmlns:a16="http://schemas.microsoft.com/office/drawing/2014/main" id="{D7E2FB80-4A15-4AB2-9087-06747B222A00}"/>
              </a:ext>
            </a:extLst>
          </p:cNvPr>
          <p:cNvSpPr txBox="1">
            <a:spLocks noGrp="1"/>
          </p:cNvSpPr>
          <p:nvPr>
            <p:ph type="body" sz="half" idx="16"/>
          </p:nvPr>
        </p:nvSpPr>
        <p:spPr>
          <a:xfrm>
            <a:off x="685800" y="2640009"/>
            <a:ext cx="3309935" cy="2735263"/>
          </a:xfrm>
        </p:spPr>
        <p:txBody>
          <a:bodyPr anchorCtr="1"/>
          <a:lstStyle/>
          <a:p>
            <a:pPr marL="0" lvl="0" indent="0" algn="ctr">
              <a:spcAft>
                <a:spcPts val="0"/>
              </a:spcAft>
              <a:buNone/>
            </a:pPr>
            <a:r>
              <a:rPr lang="fr-FR" sz="1400"/>
              <a:t>1 Par élève</a:t>
            </a:r>
          </a:p>
        </p:txBody>
      </p:sp>
      <p:sp>
        <p:nvSpPr>
          <p:cNvPr id="6" name="Espace réservé du texte 5">
            <a:extLst>
              <a:ext uri="{FF2B5EF4-FFF2-40B4-BE49-F238E27FC236}">
                <a16:creationId xmlns:a16="http://schemas.microsoft.com/office/drawing/2014/main" id="{57BA9169-E1AB-4401-9AC1-5C3D3B64C555}"/>
              </a:ext>
            </a:extLst>
          </p:cNvPr>
          <p:cNvSpPr txBox="1">
            <a:spLocks noGrp="1"/>
          </p:cNvSpPr>
          <p:nvPr>
            <p:ph type="body" sz="quarter" idx="13"/>
          </p:nvPr>
        </p:nvSpPr>
        <p:spPr>
          <a:xfrm>
            <a:off x="4233864" y="2640009"/>
            <a:ext cx="3311527" cy="2735263"/>
          </a:xfrm>
        </p:spPr>
        <p:txBody>
          <a:bodyPr anchorCtr="1"/>
          <a:lstStyle/>
          <a:p>
            <a:pPr marL="0" lvl="0" indent="0" algn="ctr">
              <a:spcAft>
                <a:spcPts val="0"/>
              </a:spcAft>
              <a:buNone/>
            </a:pPr>
            <a:r>
              <a:rPr lang="fr-FR" sz="1400"/>
              <a:t>1 PAR ENSEIGNANT</a:t>
            </a:r>
          </a:p>
        </p:txBody>
      </p:sp>
      <p:sp>
        <p:nvSpPr>
          <p:cNvPr id="3" name="Espace réservé du texte 2">
            <a:extLst>
              <a:ext uri="{FF2B5EF4-FFF2-40B4-BE49-F238E27FC236}">
                <a16:creationId xmlns:a16="http://schemas.microsoft.com/office/drawing/2014/main" id="{39FC6A3D-8928-45CD-AF4D-60CC9C0FD4BD}"/>
              </a:ext>
            </a:extLst>
          </p:cNvPr>
          <p:cNvSpPr txBox="1">
            <a:spLocks noGrp="1"/>
          </p:cNvSpPr>
          <p:nvPr>
            <p:ph type="body" sz="half" idx="17"/>
          </p:nvPr>
        </p:nvSpPr>
        <p:spPr>
          <a:xfrm>
            <a:off x="685800" y="2063745"/>
            <a:ext cx="3309935" cy="576264"/>
          </a:xfrm>
        </p:spPr>
        <p:txBody>
          <a:bodyPr anchor="b" anchorCtr="1">
            <a:noAutofit/>
          </a:bodyPr>
          <a:lstStyle/>
          <a:p>
            <a:pPr marL="0" lvl="0" indent="0" algn="ctr">
              <a:lnSpc>
                <a:spcPct val="90000"/>
              </a:lnSpc>
              <a:spcAft>
                <a:spcPts val="0"/>
              </a:spcAft>
              <a:buNone/>
            </a:pPr>
            <a:r>
              <a:rPr lang="fr-FR" sz="2400">
                <a:solidFill>
                  <a:srgbClr val="4472C4"/>
                </a:solidFill>
              </a:rPr>
              <a:t>Le LIVRET élève</a:t>
            </a:r>
          </a:p>
        </p:txBody>
      </p:sp>
      <p:pic>
        <p:nvPicPr>
          <p:cNvPr id="9" name="Image 9">
            <a:extLst>
              <a:ext uri="{FF2B5EF4-FFF2-40B4-BE49-F238E27FC236}">
                <a16:creationId xmlns:a16="http://schemas.microsoft.com/office/drawing/2014/main" id="{37B97B22-7564-4827-9255-EE472001583D}"/>
              </a:ext>
            </a:extLst>
          </p:cNvPr>
          <p:cNvPicPr>
            <a:picLocks noChangeAspect="1"/>
          </p:cNvPicPr>
          <p:nvPr/>
        </p:nvPicPr>
        <p:blipFill>
          <a:blip r:embed="rId2"/>
          <a:srcRect/>
          <a:stretch>
            <a:fillRect/>
          </a:stretch>
        </p:blipFill>
        <p:spPr>
          <a:xfrm>
            <a:off x="8620121" y="3074990"/>
            <a:ext cx="2025652" cy="2849563"/>
          </a:xfrm>
          <a:prstGeom prst="rect">
            <a:avLst/>
          </a:prstGeom>
          <a:noFill/>
          <a:ln cap="flat">
            <a:noFill/>
          </a:ln>
        </p:spPr>
      </p:pic>
      <p:pic>
        <p:nvPicPr>
          <p:cNvPr id="10" name="Image 11">
            <a:extLst>
              <a:ext uri="{FF2B5EF4-FFF2-40B4-BE49-F238E27FC236}">
                <a16:creationId xmlns:a16="http://schemas.microsoft.com/office/drawing/2014/main" id="{1EC5ADE6-CE02-4DBF-8076-07AA9BC70347}"/>
              </a:ext>
            </a:extLst>
          </p:cNvPr>
          <p:cNvPicPr>
            <a:picLocks noChangeAspect="1"/>
          </p:cNvPicPr>
          <p:nvPr/>
        </p:nvPicPr>
        <p:blipFill>
          <a:blip r:embed="rId3"/>
          <a:srcRect/>
          <a:stretch>
            <a:fillRect/>
          </a:stretch>
        </p:blipFill>
        <p:spPr>
          <a:xfrm>
            <a:off x="4908554" y="2984501"/>
            <a:ext cx="2374897" cy="3343274"/>
          </a:xfrm>
          <a:prstGeom prst="rect">
            <a:avLst/>
          </a:prstGeom>
          <a:noFill/>
          <a:ln cap="flat">
            <a:noFill/>
          </a:ln>
        </p:spPr>
      </p:pic>
      <p:pic>
        <p:nvPicPr>
          <p:cNvPr id="11" name="Image 13">
            <a:extLst>
              <a:ext uri="{FF2B5EF4-FFF2-40B4-BE49-F238E27FC236}">
                <a16:creationId xmlns:a16="http://schemas.microsoft.com/office/drawing/2014/main" id="{B6E18A07-B430-4B2E-B020-F2000E5D9D0C}"/>
              </a:ext>
            </a:extLst>
          </p:cNvPr>
          <p:cNvPicPr>
            <a:picLocks noChangeAspect="1"/>
          </p:cNvPicPr>
          <p:nvPr/>
        </p:nvPicPr>
        <p:blipFill>
          <a:blip r:embed="rId4"/>
          <a:srcRect/>
          <a:stretch>
            <a:fillRect/>
          </a:stretch>
        </p:blipFill>
        <p:spPr>
          <a:xfrm>
            <a:off x="1420813" y="2984501"/>
            <a:ext cx="2151061" cy="3005139"/>
          </a:xfrm>
          <a:prstGeom prst="rect">
            <a:avLst/>
          </a:prstGeom>
          <a:noFill/>
          <a:ln cap="flat">
            <a:noFill/>
          </a:ln>
        </p:spPr>
      </p:pic>
      <p:sp>
        <p:nvSpPr>
          <p:cNvPr id="12" name="Espace réservé du numéro de diapositive 12">
            <a:extLst>
              <a:ext uri="{FF2B5EF4-FFF2-40B4-BE49-F238E27FC236}">
                <a16:creationId xmlns:a16="http://schemas.microsoft.com/office/drawing/2014/main" id="{C723132E-3577-4FB2-A0CE-C4493569264E}"/>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2E08DC-D59D-4589-AD55-5A734C9B15EF}" type="slidenum">
              <a:rPr/>
              <a:t>51</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FB5E80A7-5FE7-45AB-94DB-FAD230DE1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FB6D265-2F26-4C70-8D20-7EB732B79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re 8">
            <a:extLst>
              <a:ext uri="{FF2B5EF4-FFF2-40B4-BE49-F238E27FC236}">
                <a16:creationId xmlns:a16="http://schemas.microsoft.com/office/drawing/2014/main" id="{EE377889-6EF4-4D27-9236-2C05C631B0E5}"/>
              </a:ext>
            </a:extLst>
          </p:cNvPr>
          <p:cNvSpPr>
            <a:spLocks noGrp="1"/>
          </p:cNvSpPr>
          <p:nvPr>
            <p:ph type="ctrTitle"/>
          </p:nvPr>
        </p:nvSpPr>
        <p:spPr>
          <a:xfrm>
            <a:off x="1069848" y="1298448"/>
            <a:ext cx="6068070" cy="3255264"/>
          </a:xfrm>
        </p:spPr>
        <p:txBody>
          <a:bodyPr>
            <a:normAutofit/>
          </a:bodyPr>
          <a:lstStyle/>
          <a:p>
            <a:r>
              <a:rPr lang="fr-FR" sz="4100" dirty="0"/>
              <a:t>Echanges par groupes :</a:t>
            </a:r>
            <a:br>
              <a:rPr lang="fr-FR" sz="4100" dirty="0"/>
            </a:br>
            <a:br>
              <a:rPr lang="fr-FR" sz="4100" dirty="0"/>
            </a:br>
            <a:r>
              <a:rPr lang="fr-FR" sz="4100" dirty="0"/>
              <a:t>- votre utilisation des grilles</a:t>
            </a:r>
            <a:br>
              <a:rPr lang="fr-FR" sz="4100" dirty="0"/>
            </a:br>
            <a:r>
              <a:rPr lang="fr-FR" sz="4100" dirty="0"/>
              <a:t>-votre utilisation des livrets</a:t>
            </a:r>
          </a:p>
        </p:txBody>
      </p:sp>
      <p:pic>
        <p:nvPicPr>
          <p:cNvPr id="14" name="Graphique 13" descr="Flèche : pivoter à gauche contour">
            <a:extLst>
              <a:ext uri="{FF2B5EF4-FFF2-40B4-BE49-F238E27FC236}">
                <a16:creationId xmlns:a16="http://schemas.microsoft.com/office/drawing/2014/main" id="{9D23B557-02A0-431B-B387-7F28CC6E7F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600000">
            <a:off x="8475432" y="759599"/>
            <a:ext cx="2582533" cy="2582533"/>
          </a:xfrm>
          <a:prstGeom prst="rect">
            <a:avLst/>
          </a:prstGeom>
        </p:spPr>
      </p:pic>
      <p:pic>
        <p:nvPicPr>
          <p:cNvPr id="12" name="Graphique 11" descr="Réunion avec un remplissage uni">
            <a:extLst>
              <a:ext uri="{FF2B5EF4-FFF2-40B4-BE49-F238E27FC236}">
                <a16:creationId xmlns:a16="http://schemas.microsoft.com/office/drawing/2014/main" id="{AB4E3F87-2136-4DA2-9790-009EA8D2DB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5108" y="3506724"/>
            <a:ext cx="2583181" cy="2583181"/>
          </a:xfrm>
          <a:prstGeom prst="rect">
            <a:avLst/>
          </a:prstGeom>
        </p:spPr>
      </p:pic>
      <p:sp>
        <p:nvSpPr>
          <p:cNvPr id="55" name="Rectangle 54">
            <a:extLst>
              <a:ext uri="{FF2B5EF4-FFF2-40B4-BE49-F238E27FC236}">
                <a16:creationId xmlns:a16="http://schemas.microsoft.com/office/drawing/2014/main" id="{72055544-B70B-42F0-8272-58E0BB2C1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8232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24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372276-8569-42E0-A7B9-F3224141BA6E}"/>
              </a:ext>
            </a:extLst>
          </p:cNvPr>
          <p:cNvSpPr txBox="1">
            <a:spLocks noGrp="1"/>
          </p:cNvSpPr>
          <p:nvPr>
            <p:ph type="ctrTitle"/>
          </p:nvPr>
        </p:nvSpPr>
        <p:spPr/>
        <p:txBody>
          <a:bodyPr/>
          <a:lstStyle/>
          <a:p>
            <a:pPr lvl="0"/>
            <a:r>
              <a:rPr lang="fr-FR"/>
              <a:t>Les différentes épreuves</a:t>
            </a:r>
          </a:p>
        </p:txBody>
      </p:sp>
      <p:pic>
        <p:nvPicPr>
          <p:cNvPr id="3" name="Image 4">
            <a:extLst>
              <a:ext uri="{FF2B5EF4-FFF2-40B4-BE49-F238E27FC236}">
                <a16:creationId xmlns:a16="http://schemas.microsoft.com/office/drawing/2014/main" id="{7EF666B0-8D71-49FD-BF1A-7F08469280CC}"/>
              </a:ext>
            </a:extLst>
          </p:cNvPr>
          <p:cNvPicPr>
            <a:picLocks noChangeAspect="1"/>
          </p:cNvPicPr>
          <p:nvPr/>
        </p:nvPicPr>
        <p:blipFill>
          <a:blip r:embed="rId2"/>
          <a:stretch>
            <a:fillRect/>
          </a:stretch>
        </p:blipFill>
        <p:spPr>
          <a:xfrm>
            <a:off x="6175152" y="3557549"/>
            <a:ext cx="2318196" cy="2150769"/>
          </a:xfrm>
          <a:prstGeom prst="rect">
            <a:avLst/>
          </a:prstGeom>
          <a:ln>
            <a:noFill/>
          </a:ln>
          <a:effectLst>
            <a:outerShdw blurRad="292100" dist="139700" dir="2700000" algn="tl" rotWithShape="0">
              <a:srgbClr val="333333">
                <a:alpha val="65000"/>
              </a:srgbClr>
            </a:outerShdw>
          </a:effectLst>
        </p:spPr>
      </p:pic>
      <p:sp>
        <p:nvSpPr>
          <p:cNvPr id="4" name="Espace réservé du numéro de diapositive 4">
            <a:extLst>
              <a:ext uri="{FF2B5EF4-FFF2-40B4-BE49-F238E27FC236}">
                <a16:creationId xmlns:a16="http://schemas.microsoft.com/office/drawing/2014/main" id="{E464A1E6-7AD2-496B-ACE2-627AE3429EDF}"/>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7C3E1F-3DA2-4E7D-8C2D-05F45A477902}" type="slidenum">
              <a:rPr/>
              <a:t>53</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B98B719F-74A2-4ABA-A5D0-402B94E8CE32}"/>
              </a:ext>
            </a:extLst>
          </p:cNvPr>
          <p:cNvSpPr>
            <a:spLocks noGrp="1" noChangeArrowheads="1"/>
          </p:cNvSpPr>
          <p:nvPr>
            <p:ph type="title"/>
          </p:nvPr>
        </p:nvSpPr>
        <p:spPr>
          <a:xfrm>
            <a:off x="2135188" y="620713"/>
            <a:ext cx="8229600" cy="1066800"/>
          </a:xfrm>
        </p:spPr>
        <p:txBody>
          <a:bodyPr/>
          <a:lstStyle/>
          <a:p>
            <a:r>
              <a:rPr lang="fr-FR" altLang="fr-FR" sz="5400" dirty="0">
                <a:ln>
                  <a:noFill/>
                </a:ln>
                <a:solidFill>
                  <a:srgbClr val="C00000"/>
                </a:solidFill>
              </a:rPr>
              <a:t>Le référentiel : 3 Blocs</a:t>
            </a:r>
          </a:p>
        </p:txBody>
      </p:sp>
      <p:sp>
        <p:nvSpPr>
          <p:cNvPr id="4" name="Espace réservé du numéro de diapositive 3">
            <a:extLst>
              <a:ext uri="{FF2B5EF4-FFF2-40B4-BE49-F238E27FC236}">
                <a16:creationId xmlns:a16="http://schemas.microsoft.com/office/drawing/2014/main" id="{8D8127AF-BCA4-40C0-9EDD-32F241831980}"/>
              </a:ext>
            </a:extLst>
          </p:cNvPr>
          <p:cNvSpPr>
            <a:spLocks noGrp="1"/>
          </p:cNvSpPr>
          <p:nvPr>
            <p:ph type="sldNum" sz="quarter" idx="12"/>
          </p:nvPr>
        </p:nvSpPr>
        <p:spPr/>
        <p:txBody>
          <a:bodyPr/>
          <a:lstStyle/>
          <a:p>
            <a:pPr>
              <a:defRPr/>
            </a:pPr>
            <a:fld id="{65CEE510-8A67-4D44-AA6A-AF4C8D2D5938}" type="slidenum">
              <a:rPr lang="fr-FR" smtClean="0"/>
              <a:pPr>
                <a:defRPr/>
              </a:pPr>
              <a:t>54</a:t>
            </a:fld>
            <a:endParaRPr lang="fr-FR"/>
          </a:p>
        </p:txBody>
      </p:sp>
      <p:pic>
        <p:nvPicPr>
          <p:cNvPr id="35844" name="Picture 2">
            <a:extLst>
              <a:ext uri="{FF2B5EF4-FFF2-40B4-BE49-F238E27FC236}">
                <a16:creationId xmlns:a16="http://schemas.microsoft.com/office/drawing/2014/main" id="{09C178CA-FED4-4DCC-9B17-3C6F1438E9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5163" y="2541588"/>
            <a:ext cx="5580062" cy="3695700"/>
          </a:xfrm>
        </p:spPr>
      </p:pic>
      <p:sp>
        <p:nvSpPr>
          <p:cNvPr id="7" name="ZoneTexte 6">
            <a:extLst>
              <a:ext uri="{FF2B5EF4-FFF2-40B4-BE49-F238E27FC236}">
                <a16:creationId xmlns:a16="http://schemas.microsoft.com/office/drawing/2014/main" id="{D9727BB7-75A6-4261-9C7D-D854B8AE45A9}"/>
              </a:ext>
            </a:extLst>
          </p:cNvPr>
          <p:cNvSpPr txBox="1"/>
          <p:nvPr/>
        </p:nvSpPr>
        <p:spPr>
          <a:xfrm>
            <a:off x="1703388" y="1700213"/>
            <a:ext cx="8785225" cy="511175"/>
          </a:xfrm>
          <a:prstGeom prst="roundRect">
            <a:avLst/>
          </a:prstGeom>
          <a:solidFill>
            <a:schemeClr val="bg2">
              <a:lumMod val="50000"/>
            </a:schemeClr>
          </a:solidFill>
          <a:ln/>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fr-FR" sz="2400" b="1" dirty="0">
                <a:solidFill>
                  <a:schemeClr val="bg1"/>
                </a:solidFill>
              </a:rPr>
              <a:t>3 activités pour 3 blocs de compétences et 3 épreuves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Shape 17">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re 7">
            <a:extLst>
              <a:ext uri="{FF2B5EF4-FFF2-40B4-BE49-F238E27FC236}">
                <a16:creationId xmlns:a16="http://schemas.microsoft.com/office/drawing/2014/main" id="{1DC0CB0B-39DA-4497-ABF4-FB86F3165996}"/>
              </a:ext>
            </a:extLst>
          </p:cNvPr>
          <p:cNvSpPr>
            <a:spLocks noGrp="1"/>
          </p:cNvSpPr>
          <p:nvPr>
            <p:ph type="ctrTitle"/>
          </p:nvPr>
        </p:nvSpPr>
        <p:spPr>
          <a:xfrm>
            <a:off x="1069849" y="1298448"/>
            <a:ext cx="6917245" cy="3255264"/>
          </a:xfrm>
        </p:spPr>
        <p:txBody>
          <a:bodyPr anchor="ctr">
            <a:normAutofit/>
          </a:bodyPr>
          <a:lstStyle/>
          <a:p>
            <a:pPr algn="r"/>
            <a:r>
              <a:rPr lang="fr-FR" sz="6000" dirty="0"/>
              <a:t>EPREUVE E31</a:t>
            </a:r>
          </a:p>
        </p:txBody>
      </p:sp>
      <p:sp>
        <p:nvSpPr>
          <p:cNvPr id="9" name="Sous-titre 8">
            <a:extLst>
              <a:ext uri="{FF2B5EF4-FFF2-40B4-BE49-F238E27FC236}">
                <a16:creationId xmlns:a16="http://schemas.microsoft.com/office/drawing/2014/main" id="{EBBBAF79-C61F-4A9C-BAE0-501F61F508AA}"/>
              </a:ext>
            </a:extLst>
          </p:cNvPr>
          <p:cNvSpPr>
            <a:spLocks noGrp="1"/>
          </p:cNvSpPr>
          <p:nvPr>
            <p:ph type="subTitle" idx="1"/>
          </p:nvPr>
        </p:nvSpPr>
        <p:spPr>
          <a:xfrm>
            <a:off x="8858384" y="2144121"/>
            <a:ext cx="3021621" cy="1709159"/>
          </a:xfrm>
        </p:spPr>
        <p:txBody>
          <a:bodyPr anchor="ctr">
            <a:normAutofit/>
          </a:bodyPr>
          <a:lstStyle/>
          <a:p>
            <a:pPr algn="ctr"/>
            <a:r>
              <a:rPr lang="fr-FR" sz="3200" dirty="0">
                <a:solidFill>
                  <a:schemeClr val="tx1"/>
                </a:solidFill>
              </a:rPr>
              <a:t>Gestion de l’accueil multicanal</a:t>
            </a:r>
          </a:p>
        </p:txBody>
      </p:sp>
      <p:pic>
        <p:nvPicPr>
          <p:cNvPr id="17" name="Image 2">
            <a:extLst>
              <a:ext uri="{FF2B5EF4-FFF2-40B4-BE49-F238E27FC236}">
                <a16:creationId xmlns:a16="http://schemas.microsoft.com/office/drawing/2014/main" id="{E25E09CB-219F-4E31-821B-B4A8981E5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598" y="4167505"/>
            <a:ext cx="3187700" cy="1762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737561"/>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BD4A837-ACB0-4275-816B-9AB622759776}"/>
              </a:ext>
            </a:extLst>
          </p:cNvPr>
          <p:cNvSpPr>
            <a:spLocks noGrp="1"/>
          </p:cNvSpPr>
          <p:nvPr>
            <p:ph type="sldNum" sz="quarter" idx="12"/>
          </p:nvPr>
        </p:nvSpPr>
        <p:spPr/>
        <p:txBody>
          <a:bodyPr/>
          <a:lstStyle/>
          <a:p>
            <a:pPr>
              <a:defRPr/>
            </a:pPr>
            <a:fld id="{F85BE7FA-CDD7-4CBB-B216-786CD6B69B01}" type="slidenum">
              <a:rPr lang="fr-FR" smtClean="0"/>
              <a:pPr>
                <a:defRPr/>
              </a:pPr>
              <a:t>56</a:t>
            </a:fld>
            <a:endParaRPr lang="fr-FR"/>
          </a:p>
        </p:txBody>
      </p:sp>
      <p:sp>
        <p:nvSpPr>
          <p:cNvPr id="2" name="Flèche : droite 1">
            <a:extLst>
              <a:ext uri="{FF2B5EF4-FFF2-40B4-BE49-F238E27FC236}">
                <a16:creationId xmlns:a16="http://schemas.microsoft.com/office/drawing/2014/main" id="{2367E4F3-FC69-4228-A0CD-6E37E8631D39}"/>
              </a:ext>
            </a:extLst>
          </p:cNvPr>
          <p:cNvSpPr/>
          <p:nvPr/>
        </p:nvSpPr>
        <p:spPr>
          <a:xfrm>
            <a:off x="2566353" y="6215062"/>
            <a:ext cx="811212" cy="27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8916" name="ZoneTexte 2">
            <a:extLst>
              <a:ext uri="{FF2B5EF4-FFF2-40B4-BE49-F238E27FC236}">
                <a16:creationId xmlns:a16="http://schemas.microsoft.com/office/drawing/2014/main" id="{94CAEFF1-FFE2-4DFF-B6EC-876BA150AA4D}"/>
              </a:ext>
            </a:extLst>
          </p:cNvPr>
          <p:cNvSpPr txBox="1">
            <a:spLocks noChangeArrowheads="1"/>
          </p:cNvSpPr>
          <p:nvPr/>
        </p:nvSpPr>
        <p:spPr bwMode="auto">
          <a:xfrm>
            <a:off x="4094480" y="5703888"/>
            <a:ext cx="64481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r>
              <a:rPr lang="fr-FR" altLang="fr-FR" sz="2800" b="1" dirty="0">
                <a:solidFill>
                  <a:srgbClr val="C00000"/>
                </a:solidFill>
              </a:rPr>
              <a:t>C’est essentiellement dans ce Bloc que l’on trouve l’évènementiel</a:t>
            </a:r>
          </a:p>
        </p:txBody>
      </p:sp>
      <p:pic>
        <p:nvPicPr>
          <p:cNvPr id="38917" name="Image 4">
            <a:extLst>
              <a:ext uri="{FF2B5EF4-FFF2-40B4-BE49-F238E27FC236}">
                <a16:creationId xmlns:a16="http://schemas.microsoft.com/office/drawing/2014/main" id="{73725834-007A-420C-8B8C-615F5CCE2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946150"/>
            <a:ext cx="88296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97502" y="6390910"/>
            <a:ext cx="403878"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40404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C8907D-B208-DC44-82F5-2940ECA1C9FA}" type="slidenum">
              <a:rPr lang="fr-FR" smtClean="0"/>
              <a:pPr/>
              <a:t>57</a:t>
            </a:fld>
            <a:endParaRPr lang="fr-FR" dirty="0"/>
          </a:p>
        </p:txBody>
      </p:sp>
      <p:sp>
        <p:nvSpPr>
          <p:cNvPr id="3" name="Titre 6"/>
          <p:cNvSpPr txBox="1">
            <a:spLocks/>
          </p:cNvSpPr>
          <p:nvPr/>
        </p:nvSpPr>
        <p:spPr>
          <a:xfrm>
            <a:off x="2324997" y="1128157"/>
            <a:ext cx="8248000" cy="4488873"/>
          </a:xfrm>
          <a:prstGeom prst="rect">
            <a:avLst/>
          </a:prstGeom>
        </p:spPr>
        <p:txBody>
          <a:bodyPr/>
          <a:lst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a:lstStyle>
          <a:p>
            <a:r>
              <a:rPr lang="fr-FR" sz="1400" dirty="0"/>
              <a:t>	</a:t>
            </a:r>
            <a:endParaRPr lang="fr-FR" sz="1400" b="1" dirty="0"/>
          </a:p>
        </p:txBody>
      </p:sp>
      <p:sp>
        <p:nvSpPr>
          <p:cNvPr id="4" name="Titre 6"/>
          <p:cNvSpPr txBox="1">
            <a:spLocks/>
          </p:cNvSpPr>
          <p:nvPr/>
        </p:nvSpPr>
        <p:spPr>
          <a:xfrm>
            <a:off x="3681656" y="864493"/>
            <a:ext cx="7677224" cy="5016200"/>
          </a:xfrm>
          <a:prstGeom prst="rect">
            <a:avLst/>
          </a:prstGeom>
        </p:spPr>
        <p:style>
          <a:lnRef idx="0">
            <a:scrgbClr r="0" g="0" b="0"/>
          </a:lnRef>
          <a:fillRef idx="1001">
            <a:schemeClr val="lt2"/>
          </a:fillRef>
          <a:effectRef idx="0">
            <a:scrgbClr r="0" g="0" b="0"/>
          </a:effectRef>
          <a:fontRef idx="major"/>
        </p:style>
        <p:txBody>
          <a:bodyPr/>
          <a:lst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a:lstStyle>
          <a:p>
            <a:pPr algn="ctr"/>
            <a:endParaRPr lang="fr-FR" sz="1050" b="1" dirty="0"/>
          </a:p>
          <a:p>
            <a:pPr>
              <a:spcAft>
                <a:spcPts val="1200"/>
              </a:spcAft>
            </a:pPr>
            <a:r>
              <a:rPr lang="fr-FR" sz="2400" b="1" dirty="0"/>
              <a:t> - Evaluation des compétences du bloc de compétences 1 « Gérer l’accueil multi-canal » </a:t>
            </a:r>
          </a:p>
          <a:p>
            <a:pPr marL="342900" indent="-342900">
              <a:spcAft>
                <a:spcPts val="300"/>
              </a:spcAft>
              <a:buFont typeface="Wingdings" panose="05000000000000000000" pitchFamily="2" charset="2"/>
              <a:buChar char="Ø"/>
            </a:pPr>
            <a:r>
              <a:rPr lang="fr-FR" sz="2400" dirty="0"/>
              <a:t>En CCF : Situation d’évaluation basée sur les travaux professionnels conduits pendant le cycle de formation</a:t>
            </a:r>
          </a:p>
          <a:p>
            <a:r>
              <a:rPr lang="fr-FR" sz="2400" dirty="0"/>
              <a:t>			</a:t>
            </a:r>
          </a:p>
          <a:p>
            <a:r>
              <a:rPr lang="fr-FR" sz="2400" dirty="0"/>
              <a:t>Evaluation menée par le professeur/formateur du candidat + un tuteur ou un maître d’apprentissage</a:t>
            </a:r>
          </a:p>
          <a:p>
            <a:r>
              <a:rPr lang="fr-FR" sz="2400" dirty="0"/>
              <a:t>			</a:t>
            </a:r>
          </a:p>
          <a:p>
            <a:r>
              <a:rPr lang="fr-FR" sz="2400" dirty="0"/>
              <a:t>Entretien en entreprise : évaluation conjointe</a:t>
            </a:r>
          </a:p>
          <a:p>
            <a:pPr marL="1257300" lvl="2" indent="-342900">
              <a:buFont typeface="Wingdings" panose="05000000000000000000" pitchFamily="2" charset="2"/>
              <a:buChar char="Ø"/>
            </a:pPr>
            <a:endParaRPr lang="fr-FR" sz="100" dirty="0"/>
          </a:p>
        </p:txBody>
      </p:sp>
      <p:sp>
        <p:nvSpPr>
          <p:cNvPr id="5" name="ZoneTexte 4">
            <a:extLst>
              <a:ext uri="{FF2B5EF4-FFF2-40B4-BE49-F238E27FC236}">
                <a16:creationId xmlns:a16="http://schemas.microsoft.com/office/drawing/2014/main" id="{D6D026F4-9FA5-420B-A3F8-0D41A91EF0F2}"/>
              </a:ext>
            </a:extLst>
          </p:cNvPr>
          <p:cNvSpPr txBox="1"/>
          <p:nvPr/>
        </p:nvSpPr>
        <p:spPr>
          <a:xfrm>
            <a:off x="304800" y="1371600"/>
            <a:ext cx="2890684" cy="3385542"/>
          </a:xfrm>
          <a:prstGeom prst="rect">
            <a:avLst/>
          </a:prstGeom>
          <a:noFill/>
        </p:spPr>
        <p:txBody>
          <a:bodyPr wrap="square" rtlCol="0">
            <a:spAutoFit/>
          </a:bodyPr>
          <a:lstStyle/>
          <a:p>
            <a:pPr algn="ctr"/>
            <a:r>
              <a:rPr lang="fr-FR" sz="2400" b="1" dirty="0"/>
              <a:t>Epreuve E31 </a:t>
            </a:r>
          </a:p>
          <a:p>
            <a:pPr algn="ctr">
              <a:spcAft>
                <a:spcPts val="1200"/>
              </a:spcAft>
            </a:pPr>
            <a:r>
              <a:rPr lang="fr-FR" sz="2400" b="1" dirty="0"/>
              <a:t> Gestion de l’accueil multi-canal</a:t>
            </a:r>
            <a:endParaRPr lang="fr-FR" sz="2400" dirty="0"/>
          </a:p>
          <a:p>
            <a:endParaRPr lang="fr-FR" sz="2400" dirty="0"/>
          </a:p>
          <a:p>
            <a:r>
              <a:rPr lang="fr-FR" sz="2400" dirty="0"/>
              <a:t>Coeff 4</a:t>
            </a:r>
          </a:p>
          <a:p>
            <a:endParaRPr lang="fr-FR" sz="2400" dirty="0"/>
          </a:p>
          <a:p>
            <a:r>
              <a:rPr lang="fr-FR" sz="2400" dirty="0"/>
              <a:t>Entretien avec l’élève</a:t>
            </a:r>
          </a:p>
          <a:p>
            <a:endParaRPr lang="fr-FR" dirty="0"/>
          </a:p>
          <a:p>
            <a:endParaRPr lang="fr-FR" dirty="0"/>
          </a:p>
        </p:txBody>
      </p:sp>
    </p:spTree>
    <p:extLst>
      <p:ext uri="{BB962C8B-B14F-4D97-AF65-F5344CB8AC3E}">
        <p14:creationId xmlns:p14="http://schemas.microsoft.com/office/powerpoint/2010/main" val="1298512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226">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510AE45E-4579-4619-A6A3-87D5273A08CF}"/>
              </a:ext>
            </a:extLst>
          </p:cNvPr>
          <p:cNvSpPr txBox="1">
            <a:spLocks noGrp="1"/>
          </p:cNvSpPr>
          <p:nvPr>
            <p:ph type="title"/>
          </p:nvPr>
        </p:nvSpPr>
        <p:spPr>
          <a:solidFill>
            <a:srgbClr val="DAE3F3"/>
          </a:solidFill>
        </p:spPr>
        <p:txBody>
          <a:bodyPr>
            <a:normAutofit/>
          </a:bodyPr>
          <a:lstStyle/>
          <a:p>
            <a:pPr lvl="0"/>
            <a:r>
              <a:rPr lang="fr-FR" sz="6500" dirty="0"/>
              <a:t>Echanges sur la mise en place de l’ épreuve E31 </a:t>
            </a:r>
          </a:p>
        </p:txBody>
      </p:sp>
      <p:pic>
        <p:nvPicPr>
          <p:cNvPr id="3" name="Graphique 6" descr="Réunion avec un remplissage uni">
            <a:extLst>
              <a:ext uri="{FF2B5EF4-FFF2-40B4-BE49-F238E27FC236}">
                <a16:creationId xmlns:a16="http://schemas.microsoft.com/office/drawing/2014/main" id="{531F2D1A-CD0D-4D6A-8848-A46FD7FEB0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8888" y="2674373"/>
            <a:ext cx="1509253" cy="1509253"/>
          </a:xfrm>
          <a:prstGeom prst="rect">
            <a:avLst/>
          </a:prstGeom>
          <a:noFill/>
          <a:ln cap="flat">
            <a:noFill/>
          </a:ln>
        </p:spPr>
      </p:pic>
      <p:sp>
        <p:nvSpPr>
          <p:cNvPr id="6" name="Espace réservé du numéro de diapositive 7">
            <a:extLst>
              <a:ext uri="{FF2B5EF4-FFF2-40B4-BE49-F238E27FC236}">
                <a16:creationId xmlns:a16="http://schemas.microsoft.com/office/drawing/2014/main" id="{2D039695-717B-4B1C-99A6-6C9F51301364}"/>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47DF0C-D406-49E7-962B-FCF6960BC9D2}" type="slidenum">
              <a:rPr lang="en-US" sz="1200" b="0" i="0" u="none" strike="noStrike" kern="1200" cap="none" spc="0" baseline="0">
                <a:solidFill>
                  <a:srgbClr val="EBE7DD"/>
                </a:solidFill>
                <a:uFillTx/>
                <a:latin typeface="Franklin Gothic Book"/>
              </a:rPr>
              <a:t>58</a:t>
            </a:fld>
            <a:endParaRPr lang="en-US" sz="1200" b="0" i="0" u="none" strike="noStrike" kern="1200" cap="none" spc="0" baseline="0">
              <a:solidFill>
                <a:srgbClr val="EBE7DD"/>
              </a:solidFill>
              <a:uFillTx/>
              <a:latin typeface="Franklin Gothic Book"/>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6" name="Rectangle 45">
            <a:extLst>
              <a:ext uri="{FF2B5EF4-FFF2-40B4-BE49-F238E27FC236}">
                <a16:creationId xmlns:a16="http://schemas.microsoft.com/office/drawing/2014/main" id="{3AFD7E30-4FA2-4EF8-BB3C-096AAC3EE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4BC7293-0492-4B68-88EF-6362B3E9B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2CC66713-24EF-4FB3-90BA-38DC51E54AB1}"/>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4200">
                <a:solidFill>
                  <a:srgbClr val="FFFFFF"/>
                </a:solidFill>
              </a:rPr>
              <a:t>Préconisations </a:t>
            </a:r>
            <a:r>
              <a:rPr lang="en-US" sz="4200" dirty="0">
                <a:solidFill>
                  <a:srgbClr val="FFFFFF"/>
                </a:solidFill>
              </a:rPr>
              <a:t>pour la </a:t>
            </a:r>
            <a:r>
              <a:rPr lang="en-US" sz="4200">
                <a:solidFill>
                  <a:srgbClr val="FFFFFF"/>
                </a:solidFill>
              </a:rPr>
              <a:t>mise en </a:t>
            </a:r>
            <a:r>
              <a:rPr lang="en-US" sz="4200" dirty="0">
                <a:solidFill>
                  <a:srgbClr val="FFFFFF"/>
                </a:solidFill>
              </a:rPr>
              <a:t>place </a:t>
            </a:r>
            <a:r>
              <a:rPr lang="en-US" sz="4200">
                <a:solidFill>
                  <a:srgbClr val="FFFFFF"/>
                </a:solidFill>
              </a:rPr>
              <a:t>de l’épreuve </a:t>
            </a:r>
            <a:r>
              <a:rPr lang="en-US" sz="4200" dirty="0">
                <a:solidFill>
                  <a:srgbClr val="FFFFFF"/>
                </a:solidFill>
              </a:rPr>
              <a:t>E31</a:t>
            </a:r>
          </a:p>
        </p:txBody>
      </p:sp>
      <p:sp>
        <p:nvSpPr>
          <p:cNvPr id="50" name="Rectangle 49">
            <a:extLst>
              <a:ext uri="{FF2B5EF4-FFF2-40B4-BE49-F238E27FC236}">
                <a16:creationId xmlns:a16="http://schemas.microsoft.com/office/drawing/2014/main" id="{7F22716B-0B4A-4DF5-8C68-165745EDF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ZoneTexte 8">
            <a:extLst>
              <a:ext uri="{FF2B5EF4-FFF2-40B4-BE49-F238E27FC236}">
                <a16:creationId xmlns:a16="http://schemas.microsoft.com/office/drawing/2014/main" id="{AA8A013B-C5C8-4615-BD64-D5F89FA6C7D7}"/>
              </a:ext>
            </a:extLst>
          </p:cNvPr>
          <p:cNvSpPr txBox="1"/>
          <p:nvPr/>
        </p:nvSpPr>
        <p:spPr>
          <a:xfrm>
            <a:off x="4798142" y="117693"/>
            <a:ext cx="6889078" cy="6740307"/>
          </a:xfrm>
          <a:prstGeom prst="rect">
            <a:avLst/>
          </a:prstGeom>
          <a:noFill/>
        </p:spPr>
        <p:txBody>
          <a:bodyPr wrap="square" rtlCol="0">
            <a:spAutoFit/>
          </a:bodyPr>
          <a:lstStyle/>
          <a:p>
            <a:r>
              <a:rPr lang="fr-FR" dirty="0"/>
              <a:t> Où : En entreprise sur le lieu de la PFMP 6</a:t>
            </a:r>
          </a:p>
          <a:p>
            <a:r>
              <a:rPr lang="fr-FR" dirty="0"/>
              <a:t>Quand : fin de la PFMP</a:t>
            </a:r>
          </a:p>
          <a:p>
            <a:r>
              <a:rPr lang="fr-FR" dirty="0"/>
              <a:t>Par qui : Un des professeurs des matières professionnelles</a:t>
            </a:r>
          </a:p>
          <a:p>
            <a:r>
              <a:rPr lang="fr-FR" dirty="0"/>
              <a:t>En amont :</a:t>
            </a:r>
          </a:p>
          <a:p>
            <a:pPr marL="285750" indent="-285750">
              <a:buFontTx/>
              <a:buChar char="-"/>
            </a:pPr>
            <a:r>
              <a:rPr lang="fr-FR" dirty="0"/>
              <a:t>Préparer la synthèse de la grille d’évaluation Bloc 1 (via Pronote ou sous Excel)</a:t>
            </a:r>
          </a:p>
          <a:p>
            <a:endParaRPr lang="fr-FR" dirty="0"/>
          </a:p>
          <a:p>
            <a:r>
              <a:rPr lang="fr-FR" dirty="0"/>
              <a:t>Lors de l’évaluation :</a:t>
            </a:r>
          </a:p>
          <a:p>
            <a:r>
              <a:rPr lang="fr-FR" b="1" dirty="0"/>
              <a:t>Avec le tuteur</a:t>
            </a:r>
          </a:p>
          <a:p>
            <a:r>
              <a:rPr lang="fr-FR" dirty="0"/>
              <a:t>-	Compléter la synthèse avec le positionnement PFMP6</a:t>
            </a:r>
          </a:p>
          <a:p>
            <a:r>
              <a:rPr lang="fr-FR" dirty="0"/>
              <a:t>-	Les travaux réalisés en PFMP en lien avec bloc 1 pourront servir d'appui à l'entretien</a:t>
            </a:r>
          </a:p>
          <a:p>
            <a:r>
              <a:rPr lang="fr-FR" b="1" dirty="0"/>
              <a:t>Avec le tuteur et l’élève</a:t>
            </a:r>
          </a:p>
          <a:p>
            <a:r>
              <a:rPr lang="fr-FR" dirty="0"/>
              <a:t>-	Echanger avec l’élève afin de préciser certaines compétences et d’affiner le positionnement (car les positionnements doivent être tranchés pas de positionnement entre deux items). C'est l'occasion pour l’élève d’expliciter les travaux menés sur son lieu de PFMP.</a:t>
            </a:r>
          </a:p>
          <a:p>
            <a:r>
              <a:rPr lang="fr-FR" b="1" dirty="0"/>
              <a:t>Avec le tuteur et sans l’élève</a:t>
            </a:r>
          </a:p>
          <a:p>
            <a:r>
              <a:rPr lang="fr-FR" dirty="0"/>
              <a:t>-	Finaliser le positionnement compléter la grille de CCF E31</a:t>
            </a:r>
          </a:p>
          <a:p>
            <a:r>
              <a:rPr lang="fr-FR" dirty="0"/>
              <a:t>Temps estimé : 45mn/1h</a:t>
            </a:r>
          </a:p>
          <a:p>
            <a:r>
              <a:rPr lang="fr-FR" dirty="0">
                <a:solidFill>
                  <a:srgbClr val="00B050"/>
                </a:solidFill>
              </a:rPr>
              <a:t>La note sera positionnée ultérieurement en équipe pédagogique</a:t>
            </a:r>
          </a:p>
          <a:p>
            <a:endParaRPr lang="fr-FR" dirty="0"/>
          </a:p>
          <a:p>
            <a:r>
              <a:rPr lang="fr-FR" dirty="0"/>
              <a:t>"</a:t>
            </a:r>
            <a:r>
              <a:rPr lang="fr-FR" i="1" dirty="0"/>
              <a:t>sous réserve d'un cadrage national plus précis, les préconisations ici jointes ne valent que pour cette session".</a:t>
            </a:r>
          </a:p>
        </p:txBody>
      </p:sp>
      <p:pic>
        <p:nvPicPr>
          <p:cNvPr id="12" name="Graphique 11" descr="Index pointant vers la droite vu du côté du dos de la main avec un remplissage uni">
            <a:extLst>
              <a:ext uri="{FF2B5EF4-FFF2-40B4-BE49-F238E27FC236}">
                <a16:creationId xmlns:a16="http://schemas.microsoft.com/office/drawing/2014/main" id="{61C90E78-9406-467C-8B5A-D38497736C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32850" y="117693"/>
            <a:ext cx="914400" cy="914400"/>
          </a:xfrm>
          <a:prstGeom prst="rect">
            <a:avLst/>
          </a:prstGeom>
        </p:spPr>
      </p:pic>
    </p:spTree>
    <p:extLst>
      <p:ext uri="{BB962C8B-B14F-4D97-AF65-F5344CB8AC3E}">
        <p14:creationId xmlns:p14="http://schemas.microsoft.com/office/powerpoint/2010/main" val="2499382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4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BEFE4-DFAD-48DC-B130-57BAE1985821}"/>
              </a:ext>
            </a:extLst>
          </p:cNvPr>
          <p:cNvSpPr txBox="1">
            <a:spLocks noGrp="1"/>
          </p:cNvSpPr>
          <p:nvPr>
            <p:ph type="title"/>
          </p:nvPr>
        </p:nvSpPr>
        <p:spPr>
          <a:xfrm>
            <a:off x="71120" y="544123"/>
            <a:ext cx="9601200" cy="953810"/>
          </a:xfrm>
        </p:spPr>
        <p:txBody>
          <a:bodyPr/>
          <a:lstStyle/>
          <a:p>
            <a:pPr lvl="0"/>
            <a:r>
              <a:rPr lang="fr-FR" dirty="0">
                <a:solidFill>
                  <a:schemeClr val="tx1"/>
                </a:solidFill>
              </a:rPr>
              <a:t>Quelques exemples :</a:t>
            </a:r>
          </a:p>
        </p:txBody>
      </p:sp>
      <p:pic>
        <p:nvPicPr>
          <p:cNvPr id="3" name="Espace réservé du contenu 4" descr="Une image contenant texte&#10;&#10;Description générée automatiquement">
            <a:extLst>
              <a:ext uri="{FF2B5EF4-FFF2-40B4-BE49-F238E27FC236}">
                <a16:creationId xmlns:a16="http://schemas.microsoft.com/office/drawing/2014/main" id="{E90574AD-44FC-4715-BDFA-FA2B19AB6D8A}"/>
              </a:ext>
            </a:extLst>
          </p:cNvPr>
          <p:cNvPicPr>
            <a:picLocks noGrp="1" noChangeAspect="1"/>
          </p:cNvPicPr>
          <p:nvPr>
            <p:ph idx="1"/>
          </p:nvPr>
        </p:nvPicPr>
        <p:blipFill>
          <a:blip r:embed="rId2"/>
          <a:stretch>
            <a:fillRect/>
          </a:stretch>
        </p:blipFill>
        <p:spPr>
          <a:xfrm>
            <a:off x="2416807" y="2790222"/>
            <a:ext cx="3099724" cy="1830445"/>
          </a:xfrm>
        </p:spPr>
      </p:pic>
      <p:pic>
        <p:nvPicPr>
          <p:cNvPr id="4" name="Image 6">
            <a:extLst>
              <a:ext uri="{FF2B5EF4-FFF2-40B4-BE49-F238E27FC236}">
                <a16:creationId xmlns:a16="http://schemas.microsoft.com/office/drawing/2014/main" id="{4EBE905F-9D30-48AE-B1AE-4FAF16601918}"/>
              </a:ext>
            </a:extLst>
          </p:cNvPr>
          <p:cNvPicPr>
            <a:picLocks noChangeAspect="1"/>
          </p:cNvPicPr>
          <p:nvPr/>
        </p:nvPicPr>
        <p:blipFill>
          <a:blip r:embed="rId3"/>
          <a:stretch>
            <a:fillRect/>
          </a:stretch>
        </p:blipFill>
        <p:spPr>
          <a:xfrm>
            <a:off x="8487640" y="1332283"/>
            <a:ext cx="2575105" cy="1830445"/>
          </a:xfrm>
          <a:prstGeom prst="rect">
            <a:avLst/>
          </a:prstGeom>
          <a:noFill/>
          <a:ln cap="flat">
            <a:noFill/>
          </a:ln>
        </p:spPr>
      </p:pic>
      <p:pic>
        <p:nvPicPr>
          <p:cNvPr id="5" name="Image 8">
            <a:extLst>
              <a:ext uri="{FF2B5EF4-FFF2-40B4-BE49-F238E27FC236}">
                <a16:creationId xmlns:a16="http://schemas.microsoft.com/office/drawing/2014/main" id="{DBE5E47E-886D-4DFC-A397-F15CD3DDF312}"/>
              </a:ext>
            </a:extLst>
          </p:cNvPr>
          <p:cNvPicPr>
            <a:picLocks noChangeAspect="1"/>
          </p:cNvPicPr>
          <p:nvPr/>
        </p:nvPicPr>
        <p:blipFill>
          <a:blip r:embed="rId4"/>
          <a:stretch>
            <a:fillRect/>
          </a:stretch>
        </p:blipFill>
        <p:spPr>
          <a:xfrm>
            <a:off x="4775913" y="1162704"/>
            <a:ext cx="2640174" cy="1830445"/>
          </a:xfrm>
          <a:prstGeom prst="rect">
            <a:avLst/>
          </a:prstGeom>
          <a:noFill/>
          <a:ln cap="flat">
            <a:noFill/>
          </a:ln>
        </p:spPr>
      </p:pic>
      <p:sp>
        <p:nvSpPr>
          <p:cNvPr id="6" name="ZoneTexte 9">
            <a:extLst>
              <a:ext uri="{FF2B5EF4-FFF2-40B4-BE49-F238E27FC236}">
                <a16:creationId xmlns:a16="http://schemas.microsoft.com/office/drawing/2014/main" id="{4520F3B8-30AD-44EF-942C-9BF5C11A57C0}"/>
              </a:ext>
            </a:extLst>
          </p:cNvPr>
          <p:cNvSpPr txBox="1"/>
          <p:nvPr/>
        </p:nvSpPr>
        <p:spPr>
          <a:xfrm>
            <a:off x="1902372" y="5181603"/>
            <a:ext cx="19444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Ressources </a:t>
            </a:r>
          </a:p>
        </p:txBody>
      </p:sp>
      <p:sp>
        <p:nvSpPr>
          <p:cNvPr id="7" name="ZoneTexte 11">
            <a:extLst>
              <a:ext uri="{FF2B5EF4-FFF2-40B4-BE49-F238E27FC236}">
                <a16:creationId xmlns:a16="http://schemas.microsoft.com/office/drawing/2014/main" id="{03266D4D-12D1-4437-ABCA-25A4291CF307}"/>
              </a:ext>
            </a:extLst>
          </p:cNvPr>
          <p:cNvSpPr txBox="1"/>
          <p:nvPr/>
        </p:nvSpPr>
        <p:spPr>
          <a:xfrm>
            <a:off x="1533595" y="5643265"/>
            <a:ext cx="6096003"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hlinkClick r:id="rId5"/>
              </a:rPr>
              <a:t>http://www.cerpeg.fr/cerpeg/index.php/menu-accueil-ressources/co-intervention/441-cointerventionmaths-videos</a:t>
            </a:r>
            <a:endParaRPr lang="fr-FR"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8" name="Image 13">
            <a:extLst>
              <a:ext uri="{FF2B5EF4-FFF2-40B4-BE49-F238E27FC236}">
                <a16:creationId xmlns:a16="http://schemas.microsoft.com/office/drawing/2014/main" id="{FE395198-603C-405C-8C7D-6D44770E043F}"/>
              </a:ext>
            </a:extLst>
          </p:cNvPr>
          <p:cNvPicPr>
            <a:picLocks noChangeAspect="1"/>
          </p:cNvPicPr>
          <p:nvPr/>
        </p:nvPicPr>
        <p:blipFill>
          <a:blip r:embed="rId6"/>
          <a:stretch>
            <a:fillRect/>
          </a:stretch>
        </p:blipFill>
        <p:spPr>
          <a:xfrm>
            <a:off x="7922325" y="5025990"/>
            <a:ext cx="3344317" cy="1731388"/>
          </a:xfrm>
          <a:prstGeom prst="rect">
            <a:avLst/>
          </a:prstGeom>
          <a:noFill/>
          <a:ln cap="flat">
            <a:noFill/>
          </a:ln>
        </p:spPr>
      </p:pic>
      <p:pic>
        <p:nvPicPr>
          <p:cNvPr id="9" name="Graphique 15" descr="Flèche : courbe légère contour">
            <a:extLst>
              <a:ext uri="{FF2B5EF4-FFF2-40B4-BE49-F238E27FC236}">
                <a16:creationId xmlns:a16="http://schemas.microsoft.com/office/drawing/2014/main" id="{4450FCE0-DE89-46F6-AEDB-F4B23CD222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169878">
            <a:off x="1371600" y="4120707"/>
            <a:ext cx="914400" cy="914400"/>
          </a:xfrm>
          <a:prstGeom prst="rect">
            <a:avLst/>
          </a:prstGeom>
          <a:noFill/>
          <a:ln cap="flat">
            <a:noFill/>
          </a:ln>
        </p:spPr>
      </p:pic>
      <p:pic>
        <p:nvPicPr>
          <p:cNvPr id="10" name="Graphique 16" descr="Flèche : courbe légère contour">
            <a:extLst>
              <a:ext uri="{FF2B5EF4-FFF2-40B4-BE49-F238E27FC236}">
                <a16:creationId xmlns:a16="http://schemas.microsoft.com/office/drawing/2014/main" id="{7FB9676F-277B-4E7D-A970-FEDB007375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65540">
            <a:off x="7069693" y="5233248"/>
            <a:ext cx="855128" cy="855128"/>
          </a:xfrm>
          <a:prstGeom prst="rect">
            <a:avLst/>
          </a:prstGeom>
          <a:noFill/>
          <a:ln cap="flat">
            <a:noFill/>
          </a:ln>
        </p:spPr>
      </p:pic>
      <p:sp>
        <p:nvSpPr>
          <p:cNvPr id="11" name="Espace réservé du numéro de diapositive 11">
            <a:extLst>
              <a:ext uri="{FF2B5EF4-FFF2-40B4-BE49-F238E27FC236}">
                <a16:creationId xmlns:a16="http://schemas.microsoft.com/office/drawing/2014/main" id="{2DD47A0B-964A-4C7F-AB2A-25B146D4B8D4}"/>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F35917-6931-4B03-ABC9-E802CF49C863}" type="slidenum">
              <a:rPr lang="en-US" sz="1200" b="0" i="0" u="none" strike="noStrike" kern="1200" cap="none" spc="0" baseline="0">
                <a:solidFill>
                  <a:srgbClr val="1A2E40"/>
                </a:solidFill>
                <a:uFillTx/>
                <a:latin typeface="Franklin Gothic Book"/>
              </a:rPr>
              <a:t>6</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Shape 17">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re 7">
            <a:extLst>
              <a:ext uri="{FF2B5EF4-FFF2-40B4-BE49-F238E27FC236}">
                <a16:creationId xmlns:a16="http://schemas.microsoft.com/office/drawing/2014/main" id="{1DC0CB0B-39DA-4497-ABF4-FB86F3165996}"/>
              </a:ext>
            </a:extLst>
          </p:cNvPr>
          <p:cNvSpPr>
            <a:spLocks noGrp="1"/>
          </p:cNvSpPr>
          <p:nvPr>
            <p:ph type="ctrTitle"/>
          </p:nvPr>
        </p:nvSpPr>
        <p:spPr>
          <a:xfrm>
            <a:off x="1069849" y="1298448"/>
            <a:ext cx="6917245" cy="3255264"/>
          </a:xfrm>
        </p:spPr>
        <p:txBody>
          <a:bodyPr anchor="ctr">
            <a:normAutofit/>
          </a:bodyPr>
          <a:lstStyle/>
          <a:p>
            <a:pPr algn="r"/>
            <a:r>
              <a:rPr lang="fr-FR" sz="6000" dirty="0"/>
              <a:t>EPREUVE E32</a:t>
            </a:r>
          </a:p>
        </p:txBody>
      </p:sp>
      <p:sp>
        <p:nvSpPr>
          <p:cNvPr id="9" name="Sous-titre 8">
            <a:extLst>
              <a:ext uri="{FF2B5EF4-FFF2-40B4-BE49-F238E27FC236}">
                <a16:creationId xmlns:a16="http://schemas.microsoft.com/office/drawing/2014/main" id="{EBBBAF79-C61F-4A9C-BAE0-501F61F508AA}"/>
              </a:ext>
            </a:extLst>
          </p:cNvPr>
          <p:cNvSpPr>
            <a:spLocks noGrp="1"/>
          </p:cNvSpPr>
          <p:nvPr>
            <p:ph type="subTitle" idx="1"/>
          </p:nvPr>
        </p:nvSpPr>
        <p:spPr>
          <a:xfrm>
            <a:off x="8858384" y="2144121"/>
            <a:ext cx="3021621" cy="1709159"/>
          </a:xfrm>
        </p:spPr>
        <p:txBody>
          <a:bodyPr anchor="ctr">
            <a:normAutofit/>
          </a:bodyPr>
          <a:lstStyle/>
          <a:p>
            <a:pPr algn="ctr"/>
            <a:r>
              <a:rPr lang="fr-FR" sz="3200" dirty="0">
                <a:solidFill>
                  <a:schemeClr val="tx1"/>
                </a:solidFill>
              </a:rPr>
              <a:t>Gérer l’information</a:t>
            </a:r>
          </a:p>
        </p:txBody>
      </p:sp>
      <p:pic>
        <p:nvPicPr>
          <p:cNvPr id="17" name="Image 2">
            <a:extLst>
              <a:ext uri="{FF2B5EF4-FFF2-40B4-BE49-F238E27FC236}">
                <a16:creationId xmlns:a16="http://schemas.microsoft.com/office/drawing/2014/main" id="{E25E09CB-219F-4E31-821B-B4A8981E5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598" y="4167505"/>
            <a:ext cx="3187700" cy="1762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146574"/>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6" name="Rectangle 75">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011" name="Rectangle 4">
            <a:extLst>
              <a:ext uri="{FF2B5EF4-FFF2-40B4-BE49-F238E27FC236}">
                <a16:creationId xmlns:a16="http://schemas.microsoft.com/office/drawing/2014/main" id="{A5673BC3-053E-41FA-B24C-99D50FD097EF}"/>
              </a:ext>
            </a:extLst>
          </p:cNvPr>
          <p:cNvSpPr>
            <a:spLocks noChangeArrowheads="1"/>
          </p:cNvSpPr>
          <p:nvPr/>
        </p:nvSpPr>
        <p:spPr bwMode="auto">
          <a:xfrm>
            <a:off x="1264150" y="1496501"/>
            <a:ext cx="6461231" cy="38649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indent="-182880" defTabSz="914400">
              <a:lnSpc>
                <a:spcPct val="90000"/>
              </a:lnSpc>
              <a:buClr>
                <a:schemeClr val="accent1"/>
              </a:buClr>
              <a:buFont typeface="Wingdings 2" pitchFamily="18" charset="2"/>
              <a:buChar char=""/>
            </a:pPr>
            <a:r>
              <a:rPr lang="fr-FR" altLang="fr-FR" sz="4000" b="1" dirty="0">
                <a:solidFill>
                  <a:schemeClr val="tx1">
                    <a:lumMod val="65000"/>
                    <a:lumOff val="35000"/>
                  </a:schemeClr>
                </a:solidFill>
                <a:latin typeface="+mn-lt"/>
              </a:rPr>
              <a:t>Bloc de compétence 2</a:t>
            </a:r>
          </a:p>
          <a:p>
            <a:pPr indent="-182880" defTabSz="914400">
              <a:lnSpc>
                <a:spcPct val="90000"/>
              </a:lnSpc>
              <a:buClr>
                <a:schemeClr val="accent1"/>
              </a:buClr>
              <a:buFont typeface="Wingdings 2" pitchFamily="18" charset="2"/>
              <a:buChar char=""/>
            </a:pPr>
            <a:r>
              <a:rPr lang="fr-FR" altLang="fr-FR" sz="2800" b="1" dirty="0">
                <a:solidFill>
                  <a:schemeClr val="tx1">
                    <a:lumMod val="65000"/>
                    <a:lumOff val="35000"/>
                  </a:schemeClr>
                </a:solidFill>
                <a:latin typeface="+mn-lt"/>
              </a:rPr>
              <a:t>Gérer l’information et des prestations à des fins organisationnelles</a:t>
            </a:r>
          </a:p>
          <a:p>
            <a:pPr indent="-182880" defTabSz="914400">
              <a:lnSpc>
                <a:spcPct val="90000"/>
              </a:lnSpc>
              <a:buClr>
                <a:schemeClr val="accent1"/>
              </a:buClr>
              <a:buFont typeface="Wingdings 2" pitchFamily="18" charset="2"/>
              <a:buChar char=""/>
            </a:pPr>
            <a:endParaRPr lang="fr-FR" altLang="fr-FR" sz="2800" b="1" dirty="0">
              <a:solidFill>
                <a:schemeClr val="tx1">
                  <a:lumMod val="65000"/>
                  <a:lumOff val="35000"/>
                </a:schemeClr>
              </a:solidFill>
              <a:latin typeface="+mn-lt"/>
            </a:endParaRPr>
          </a:p>
          <a:p>
            <a:pPr indent="-182880" defTabSz="914400">
              <a:lnSpc>
                <a:spcPct val="90000"/>
              </a:lnSpc>
              <a:buClr>
                <a:schemeClr val="accent1"/>
              </a:buClr>
              <a:buFont typeface="Wingdings 2" pitchFamily="18" charset="2"/>
              <a:buChar char=""/>
            </a:pPr>
            <a:r>
              <a:rPr lang="fr-FR" altLang="fr-FR" sz="2800" b="1" dirty="0">
                <a:solidFill>
                  <a:schemeClr val="tx1">
                    <a:lumMod val="65000"/>
                    <a:lumOff val="35000"/>
                  </a:schemeClr>
                </a:solidFill>
                <a:latin typeface="+mn-lt"/>
              </a:rPr>
              <a:t>3 compétences ciblées</a:t>
            </a:r>
          </a:p>
          <a:p>
            <a:pPr indent="-182880" defTabSz="914400">
              <a:lnSpc>
                <a:spcPct val="90000"/>
              </a:lnSpc>
              <a:buClr>
                <a:schemeClr val="accent1"/>
              </a:buClr>
              <a:buFont typeface="Wingdings 2" pitchFamily="18" charset="2"/>
              <a:buChar char=""/>
            </a:pPr>
            <a:endParaRPr lang="fr-FR" altLang="fr-FR" sz="2800" b="1" dirty="0">
              <a:solidFill>
                <a:schemeClr val="tx1">
                  <a:lumMod val="65000"/>
                  <a:lumOff val="35000"/>
                </a:schemeClr>
              </a:solidFill>
              <a:latin typeface="+mn-lt"/>
            </a:endParaRPr>
          </a:p>
          <a:p>
            <a:pPr indent="-182880" defTabSz="914400">
              <a:lnSpc>
                <a:spcPct val="90000"/>
              </a:lnSpc>
              <a:spcAft>
                <a:spcPts val="1800"/>
              </a:spcAft>
              <a:buClr>
                <a:schemeClr val="accent1"/>
              </a:buClr>
              <a:buFont typeface="Wingdings 2" pitchFamily="18" charset="2"/>
              <a:buChar char=""/>
            </a:pPr>
            <a:r>
              <a:rPr lang="fr-FR" altLang="fr-FR" sz="2800" b="1" dirty="0">
                <a:solidFill>
                  <a:schemeClr val="tx1">
                    <a:lumMod val="65000"/>
                    <a:lumOff val="35000"/>
                  </a:schemeClr>
                </a:solidFill>
                <a:latin typeface="+mn-lt"/>
              </a:rPr>
              <a:t>1- </a:t>
            </a:r>
            <a:r>
              <a:rPr lang="fr-FR" altLang="fr-FR" sz="2800" dirty="0">
                <a:solidFill>
                  <a:schemeClr val="tx1">
                    <a:lumMod val="65000"/>
                    <a:lumOff val="35000"/>
                  </a:schemeClr>
                </a:solidFill>
                <a:latin typeface="+mn-lt"/>
              </a:rPr>
              <a:t>Gérer l’information</a:t>
            </a:r>
          </a:p>
          <a:p>
            <a:pPr indent="-182880" defTabSz="914400">
              <a:lnSpc>
                <a:spcPct val="90000"/>
              </a:lnSpc>
              <a:spcAft>
                <a:spcPts val="1800"/>
              </a:spcAft>
              <a:buClr>
                <a:schemeClr val="accent1"/>
              </a:buClr>
              <a:buFont typeface="Wingdings 2" pitchFamily="18" charset="2"/>
              <a:buChar char=""/>
            </a:pPr>
            <a:r>
              <a:rPr lang="fr-FR" altLang="fr-FR" sz="2800" b="1" dirty="0">
                <a:solidFill>
                  <a:schemeClr val="tx1">
                    <a:lumMod val="65000"/>
                    <a:lumOff val="35000"/>
                  </a:schemeClr>
                </a:solidFill>
                <a:latin typeface="+mn-lt"/>
              </a:rPr>
              <a:t>2- </a:t>
            </a:r>
            <a:r>
              <a:rPr lang="fr-FR" altLang="fr-FR" sz="2800" dirty="0">
                <a:solidFill>
                  <a:schemeClr val="tx1">
                    <a:lumMod val="65000"/>
                    <a:lumOff val="35000"/>
                  </a:schemeClr>
                </a:solidFill>
                <a:latin typeface="+mn-lt"/>
              </a:rPr>
              <a:t>Gérer des prestations internes et externes</a:t>
            </a:r>
          </a:p>
          <a:p>
            <a:pPr indent="-182880" defTabSz="914400">
              <a:lnSpc>
                <a:spcPct val="90000"/>
              </a:lnSpc>
              <a:spcAft>
                <a:spcPts val="1200"/>
              </a:spcAft>
              <a:buClr>
                <a:schemeClr val="accent1"/>
              </a:buClr>
              <a:buFont typeface="Wingdings 2" pitchFamily="18" charset="2"/>
              <a:buChar char=""/>
            </a:pPr>
            <a:r>
              <a:rPr lang="fr-FR" altLang="fr-FR" sz="2800" b="1" dirty="0">
                <a:solidFill>
                  <a:schemeClr val="tx1">
                    <a:lumMod val="65000"/>
                    <a:lumOff val="35000"/>
                  </a:schemeClr>
                </a:solidFill>
                <a:latin typeface="+mn-lt"/>
              </a:rPr>
              <a:t>3- </a:t>
            </a:r>
            <a:r>
              <a:rPr lang="fr-FR" altLang="fr-FR" sz="2800" dirty="0">
                <a:solidFill>
                  <a:schemeClr val="tx1">
                    <a:lumMod val="65000"/>
                    <a:lumOff val="35000"/>
                  </a:schemeClr>
                </a:solidFill>
                <a:latin typeface="+mn-lt"/>
              </a:rPr>
              <a:t>Contribuer à la mise en œuvre de projet lié à l’accueil</a:t>
            </a:r>
          </a:p>
        </p:txBody>
      </p:sp>
      <p:sp>
        <p:nvSpPr>
          <p:cNvPr id="80" name="Freeform: Shape 79">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numéro de diapositive 3">
            <a:extLst>
              <a:ext uri="{FF2B5EF4-FFF2-40B4-BE49-F238E27FC236}">
                <a16:creationId xmlns:a16="http://schemas.microsoft.com/office/drawing/2014/main" id="{92B2F252-82A6-4328-98C5-5DDEEE3FDBF6}"/>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defRPr/>
            </a:pPr>
            <a:fld id="{A527447D-7CF2-4640-862B-733E05250469}" type="slidenum">
              <a:rPr lang="en-US" b="1" kern="1200" dirty="0">
                <a:solidFill>
                  <a:schemeClr val="accent1"/>
                </a:solidFill>
                <a:latin typeface="+mn-lt"/>
                <a:ea typeface="+mn-ea"/>
                <a:cs typeface="+mn-cs"/>
              </a:rPr>
              <a:pPr>
                <a:spcAft>
                  <a:spcPts val="600"/>
                </a:spcAft>
                <a:defRPr/>
              </a:pPr>
              <a:t>61</a:t>
            </a:fld>
            <a:endParaRPr lang="en-US" b="1" kern="1200" dirty="0">
              <a:solidFill>
                <a:schemeClr val="accent1"/>
              </a:solidFill>
              <a:latin typeface="+mn-lt"/>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97502" y="6390910"/>
            <a:ext cx="403878"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40404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C8907D-B208-DC44-82F5-2940ECA1C9FA}" type="slidenum">
              <a:rPr lang="fr-FR" smtClean="0"/>
              <a:pPr/>
              <a:t>62</a:t>
            </a:fld>
            <a:endParaRPr lang="fr-FR" dirty="0"/>
          </a:p>
        </p:txBody>
      </p:sp>
      <p:sp>
        <p:nvSpPr>
          <p:cNvPr id="3" name="Titre 6"/>
          <p:cNvSpPr txBox="1">
            <a:spLocks/>
          </p:cNvSpPr>
          <p:nvPr/>
        </p:nvSpPr>
        <p:spPr>
          <a:xfrm>
            <a:off x="2324997" y="1128157"/>
            <a:ext cx="8248000" cy="4488873"/>
          </a:xfrm>
          <a:prstGeom prst="rect">
            <a:avLst/>
          </a:prstGeom>
        </p:spPr>
        <p:txBody>
          <a:bodyPr/>
          <a:lst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a:lstStyle>
          <a:p>
            <a:r>
              <a:rPr lang="fr-FR" sz="1400" dirty="0"/>
              <a:t>	</a:t>
            </a:r>
            <a:endParaRPr lang="fr-FR" sz="1400" b="1" dirty="0"/>
          </a:p>
        </p:txBody>
      </p:sp>
      <p:sp>
        <p:nvSpPr>
          <p:cNvPr id="4" name="Titre 6"/>
          <p:cNvSpPr txBox="1">
            <a:spLocks/>
          </p:cNvSpPr>
          <p:nvPr/>
        </p:nvSpPr>
        <p:spPr>
          <a:xfrm>
            <a:off x="3681656" y="864493"/>
            <a:ext cx="7677224" cy="5016200"/>
          </a:xfrm>
          <a:prstGeom prst="rect">
            <a:avLst/>
          </a:prstGeom>
        </p:spPr>
        <p:style>
          <a:lnRef idx="0">
            <a:scrgbClr r="0" g="0" b="0"/>
          </a:lnRef>
          <a:fillRef idx="1001">
            <a:schemeClr val="lt2"/>
          </a:fillRef>
          <a:effectRef idx="0">
            <a:scrgbClr r="0" g="0" b="0"/>
          </a:effectRef>
          <a:fontRef idx="major"/>
        </p:style>
        <p:txBody>
          <a:bodyPr/>
          <a:lst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a:lstStyle>
          <a:p>
            <a:pPr algn="ctr"/>
            <a:endParaRPr lang="fr-FR" sz="1050" b="1" dirty="0"/>
          </a:p>
          <a:p>
            <a:pPr>
              <a:spcAft>
                <a:spcPts val="1200"/>
              </a:spcAft>
            </a:pPr>
            <a:r>
              <a:rPr lang="fr-FR" sz="2400" b="1" dirty="0"/>
              <a:t> </a:t>
            </a:r>
            <a:endParaRPr lang="fr-FR" sz="100" dirty="0"/>
          </a:p>
        </p:txBody>
      </p:sp>
      <p:sp>
        <p:nvSpPr>
          <p:cNvPr id="5" name="ZoneTexte 4">
            <a:extLst>
              <a:ext uri="{FF2B5EF4-FFF2-40B4-BE49-F238E27FC236}">
                <a16:creationId xmlns:a16="http://schemas.microsoft.com/office/drawing/2014/main" id="{D6D026F4-9FA5-420B-A3F8-0D41A91EF0F2}"/>
              </a:ext>
            </a:extLst>
          </p:cNvPr>
          <p:cNvSpPr txBox="1"/>
          <p:nvPr/>
        </p:nvSpPr>
        <p:spPr>
          <a:xfrm>
            <a:off x="406400" y="1371600"/>
            <a:ext cx="2631440" cy="3754874"/>
          </a:xfrm>
          <a:prstGeom prst="rect">
            <a:avLst/>
          </a:prstGeom>
          <a:noFill/>
        </p:spPr>
        <p:txBody>
          <a:bodyPr wrap="square" rtlCol="0">
            <a:spAutoFit/>
          </a:bodyPr>
          <a:lstStyle/>
          <a:p>
            <a:pPr algn="ctr"/>
            <a:r>
              <a:rPr lang="fr-FR" sz="2400" b="1" dirty="0"/>
              <a:t>Epreuve E32</a:t>
            </a:r>
          </a:p>
          <a:p>
            <a:pPr algn="ctr">
              <a:spcAft>
                <a:spcPts val="1200"/>
              </a:spcAft>
            </a:pPr>
            <a:r>
              <a:rPr lang="fr-FR" sz="2400" b="1" dirty="0"/>
              <a:t> Gestion de l’information</a:t>
            </a:r>
            <a:endParaRPr lang="fr-FR" sz="2400" dirty="0"/>
          </a:p>
          <a:p>
            <a:endParaRPr lang="fr-FR" sz="2400" dirty="0"/>
          </a:p>
          <a:p>
            <a:r>
              <a:rPr lang="fr-FR" sz="2400" dirty="0"/>
              <a:t>Coeff 4</a:t>
            </a:r>
          </a:p>
          <a:p>
            <a:endParaRPr lang="fr-FR" sz="2400" dirty="0"/>
          </a:p>
          <a:p>
            <a:endParaRPr lang="fr-FR" sz="2400" dirty="0"/>
          </a:p>
          <a:p>
            <a:r>
              <a:rPr lang="fr-FR" sz="2400" dirty="0"/>
              <a:t>SANS  l’élève</a:t>
            </a:r>
          </a:p>
          <a:p>
            <a:endParaRPr lang="fr-FR" dirty="0"/>
          </a:p>
          <a:p>
            <a:endParaRPr lang="fr-FR" dirty="0"/>
          </a:p>
        </p:txBody>
      </p:sp>
      <p:graphicFrame>
        <p:nvGraphicFramePr>
          <p:cNvPr id="6" name="Diagramme 5">
            <a:extLst>
              <a:ext uri="{FF2B5EF4-FFF2-40B4-BE49-F238E27FC236}">
                <a16:creationId xmlns:a16="http://schemas.microsoft.com/office/drawing/2014/main" id="{E5BF1C89-E90E-48F1-A252-F86C88076862}"/>
              </a:ext>
            </a:extLst>
          </p:cNvPr>
          <p:cNvGraphicFramePr/>
          <p:nvPr>
            <p:extLst>
              <p:ext uri="{D42A27DB-BD31-4B8C-83A1-F6EECF244321}">
                <p14:modId xmlns:p14="http://schemas.microsoft.com/office/powerpoint/2010/main" val="1645096252"/>
              </p:ext>
            </p:extLst>
          </p:nvPr>
        </p:nvGraphicFramePr>
        <p:xfrm>
          <a:off x="4059935" y="758952"/>
          <a:ext cx="7104549" cy="5330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709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DF53D719-5B5A-49CB-8554-A1DBED1E5634}"/>
              </a:ext>
            </a:extLst>
          </p:cNvPr>
          <p:cNvPicPr>
            <a:picLocks noChangeAspect="1"/>
          </p:cNvPicPr>
          <p:nvPr/>
        </p:nvPicPr>
        <p:blipFill>
          <a:blip r:embed="rId2"/>
          <a:stretch>
            <a:fillRect/>
          </a:stretch>
        </p:blipFill>
        <p:spPr>
          <a:xfrm>
            <a:off x="1511694" y="771434"/>
            <a:ext cx="9168613" cy="5271953"/>
          </a:xfrm>
          <a:prstGeom prst="rect">
            <a:avLst/>
          </a:prstGeom>
        </p:spPr>
      </p:pic>
    </p:spTree>
    <p:extLst>
      <p:ext uri="{BB962C8B-B14F-4D97-AF65-F5344CB8AC3E}">
        <p14:creationId xmlns:p14="http://schemas.microsoft.com/office/powerpoint/2010/main" val="29267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3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501D5881-E053-4006-8948-FD7605D94B31}"/>
              </a:ext>
            </a:extLst>
          </p:cNvPr>
          <p:cNvPicPr>
            <a:picLocks noChangeAspect="1"/>
          </p:cNvPicPr>
          <p:nvPr/>
        </p:nvPicPr>
        <p:blipFill>
          <a:blip r:embed="rId2"/>
          <a:stretch>
            <a:fillRect/>
          </a:stretch>
        </p:blipFill>
        <p:spPr>
          <a:xfrm>
            <a:off x="1511694" y="771434"/>
            <a:ext cx="9168613" cy="5271953"/>
          </a:xfrm>
          <a:prstGeom prst="rect">
            <a:avLst/>
          </a:prstGeom>
        </p:spPr>
      </p:pic>
    </p:spTree>
    <p:extLst>
      <p:ext uri="{BB962C8B-B14F-4D97-AF65-F5344CB8AC3E}">
        <p14:creationId xmlns:p14="http://schemas.microsoft.com/office/powerpoint/2010/main" val="3753394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510AE45E-4579-4619-A6A3-87D5273A08CF}"/>
              </a:ext>
            </a:extLst>
          </p:cNvPr>
          <p:cNvSpPr txBox="1">
            <a:spLocks noGrp="1"/>
          </p:cNvSpPr>
          <p:nvPr>
            <p:ph type="title"/>
          </p:nvPr>
        </p:nvSpPr>
        <p:spPr>
          <a:solidFill>
            <a:srgbClr val="DAE3F3"/>
          </a:solidFill>
        </p:spPr>
        <p:txBody>
          <a:bodyPr>
            <a:normAutofit/>
          </a:bodyPr>
          <a:lstStyle/>
          <a:p>
            <a:pPr lvl="0"/>
            <a:r>
              <a:rPr lang="fr-FR" sz="6500" dirty="0"/>
              <a:t>Echanges sur la mise en place de l’ épreuve E32 </a:t>
            </a:r>
          </a:p>
        </p:txBody>
      </p:sp>
      <p:pic>
        <p:nvPicPr>
          <p:cNvPr id="3" name="Graphique 6" descr="Réunion avec un remplissage uni">
            <a:extLst>
              <a:ext uri="{FF2B5EF4-FFF2-40B4-BE49-F238E27FC236}">
                <a16:creationId xmlns:a16="http://schemas.microsoft.com/office/drawing/2014/main" id="{531F2D1A-CD0D-4D6A-8848-A46FD7FEB0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8888" y="2674373"/>
            <a:ext cx="1509253" cy="1509253"/>
          </a:xfrm>
          <a:prstGeom prst="rect">
            <a:avLst/>
          </a:prstGeom>
          <a:noFill/>
          <a:ln cap="flat">
            <a:noFill/>
          </a:ln>
        </p:spPr>
      </p:pic>
      <p:sp>
        <p:nvSpPr>
          <p:cNvPr id="6" name="Espace réservé du numéro de diapositive 7">
            <a:extLst>
              <a:ext uri="{FF2B5EF4-FFF2-40B4-BE49-F238E27FC236}">
                <a16:creationId xmlns:a16="http://schemas.microsoft.com/office/drawing/2014/main" id="{2D039695-717B-4B1C-99A6-6C9F51301364}"/>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47DF0C-D406-49E7-962B-FCF6960BC9D2}" type="slidenum">
              <a:rPr lang="en-US" sz="1200" b="0" i="0" u="none" strike="noStrike" kern="1200" cap="none" spc="0" baseline="0">
                <a:solidFill>
                  <a:srgbClr val="EBE7DD"/>
                </a:solidFill>
                <a:uFillTx/>
                <a:latin typeface="Franklin Gothic Book"/>
              </a:rPr>
              <a:t>65</a:t>
            </a:fld>
            <a:endParaRPr lang="en-US" sz="1200" b="0" i="0" u="none" strike="noStrike" kern="1200" cap="none" spc="0" baseline="0">
              <a:solidFill>
                <a:srgbClr val="EBE7DD"/>
              </a:solidFill>
              <a:uFillTx/>
              <a:latin typeface="Franklin Gothic Book"/>
            </a:endParaRPr>
          </a:p>
        </p:txBody>
      </p:sp>
    </p:spTree>
    <p:extLst>
      <p:ext uri="{BB962C8B-B14F-4D97-AF65-F5344CB8AC3E}">
        <p14:creationId xmlns:p14="http://schemas.microsoft.com/office/powerpoint/2010/main" val="2512384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877533-0EA2-4717-B91E-0BEDE567EBC8}"/>
              </a:ext>
            </a:extLst>
          </p:cNvPr>
          <p:cNvSpPr>
            <a:spLocks noGrp="1"/>
          </p:cNvSpPr>
          <p:nvPr>
            <p:ph type="title"/>
          </p:nvPr>
        </p:nvSpPr>
        <p:spPr>
          <a:xfrm>
            <a:off x="4256024" y="2587430"/>
            <a:ext cx="7315200" cy="3255264"/>
          </a:xfrm>
        </p:spPr>
        <p:txBody>
          <a:bodyPr>
            <a:normAutofit fontScale="90000"/>
          </a:bodyPr>
          <a:lstStyle/>
          <a:p>
            <a:pPr>
              <a:lnSpc>
                <a:spcPct val="107000"/>
              </a:lnSpc>
              <a:spcAft>
                <a:spcPts val="800"/>
              </a:spcAft>
            </a:pP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effectLst/>
                <a:latin typeface="Arial" panose="020B0604020202020204" pitchFamily="34" charset="0"/>
                <a:ea typeface="Calibri" panose="020F0502020204030204" pitchFamily="34" charset="0"/>
                <a:cs typeface="Times New Roman" panose="02020603050405020304" pitchFamily="18" charset="0"/>
              </a:rPr>
              <a:t>■</a:t>
            </a:r>
            <a:r>
              <a:rPr lang="fr-FR" sz="2200" dirty="0">
                <a:effectLst/>
                <a:latin typeface="Calibri" panose="020F0502020204030204" pitchFamily="34" charset="0"/>
                <a:ea typeface="Calibri" panose="020F0502020204030204" pitchFamily="34" charset="0"/>
                <a:cs typeface="Times New Roman" panose="02020603050405020304" pitchFamily="18" charset="0"/>
              </a:rPr>
              <a:t> P</a:t>
            </a:r>
            <a:r>
              <a:rPr lang="fr-FR" sz="2200" dirty="0">
                <a:effectLst/>
                <a:latin typeface="Calibri" panose="020F0502020204030204" pitchFamily="34" charset="0"/>
                <a:ea typeface="Calibri" panose="020F0502020204030204" pitchFamily="34" charset="0"/>
                <a:cs typeface="Calibri" panose="020F0502020204030204" pitchFamily="34" charset="0"/>
              </a:rPr>
              <a:t>é</a:t>
            </a:r>
            <a:r>
              <a:rPr lang="fr-FR" sz="2200" dirty="0">
                <a:effectLst/>
                <a:latin typeface="Calibri" panose="020F0502020204030204" pitchFamily="34" charset="0"/>
                <a:ea typeface="Calibri" panose="020F0502020204030204" pitchFamily="34" charset="0"/>
                <a:cs typeface="Times New Roman" panose="02020603050405020304" pitchFamily="18" charset="0"/>
              </a:rPr>
              <a:t>riode Avril/Mai</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effectLst/>
                <a:latin typeface="Arial" panose="020B0604020202020204" pitchFamily="34" charset="0"/>
                <a:ea typeface="Calibri" panose="020F0502020204030204" pitchFamily="34" charset="0"/>
                <a:cs typeface="Times New Roman" panose="02020603050405020304" pitchFamily="18" charset="0"/>
              </a:rPr>
              <a:t>- Sans l’élève</a:t>
            </a:r>
            <a:br>
              <a:rPr lang="fr-FR" sz="2200" dirty="0">
                <a:effectLst/>
                <a:latin typeface="Arial" panose="020B0604020202020204" pitchFamily="34" charset="0"/>
                <a:ea typeface="Calibri" panose="020F0502020204030204" pitchFamily="34" charset="0"/>
                <a:cs typeface="Times New Roman" panose="02020603050405020304" pitchFamily="18" charset="0"/>
              </a:rPr>
            </a:b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effectLst/>
                <a:latin typeface="Arial" panose="020B0604020202020204" pitchFamily="34" charset="0"/>
                <a:ea typeface="Calibri" panose="020F0502020204030204" pitchFamily="34" charset="0"/>
                <a:cs typeface="Times New Roman" panose="02020603050405020304" pitchFamily="18" charset="0"/>
              </a:rPr>
              <a:t>■</a:t>
            </a:r>
            <a:r>
              <a:rPr lang="fr-FR" sz="2200" dirty="0">
                <a:effectLst/>
                <a:latin typeface="Calibri" panose="020F0502020204030204" pitchFamily="34" charset="0"/>
                <a:ea typeface="Calibri" panose="020F0502020204030204" pitchFamily="34" charset="0"/>
                <a:cs typeface="Times New Roman" panose="02020603050405020304" pitchFamily="18" charset="0"/>
              </a:rPr>
              <a:t> Deux possibilit</a:t>
            </a:r>
            <a:r>
              <a:rPr lang="fr-FR" sz="2200" dirty="0">
                <a:effectLst/>
                <a:latin typeface="Calibri" panose="020F0502020204030204" pitchFamily="34" charset="0"/>
                <a:ea typeface="Calibri" panose="020F0502020204030204" pitchFamily="34" charset="0"/>
                <a:cs typeface="Calibri" panose="020F0502020204030204" pitchFamily="34" charset="0"/>
              </a:rPr>
              <a:t>é</a:t>
            </a:r>
            <a:r>
              <a:rPr lang="fr-FR" sz="2200" dirty="0">
                <a:effectLst/>
                <a:latin typeface="Calibri" panose="020F0502020204030204" pitchFamily="34" charset="0"/>
                <a:ea typeface="Calibri" panose="020F0502020204030204" pitchFamily="34" charset="0"/>
                <a:cs typeface="Times New Roman" panose="02020603050405020304" pitchFamily="18" charset="0"/>
              </a:rPr>
              <a:t>s de constitution du jury :</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effectLst/>
                <a:latin typeface="Calibri" panose="020F0502020204030204" pitchFamily="34" charset="0"/>
                <a:ea typeface="Calibri" panose="020F0502020204030204" pitchFamily="34" charset="0"/>
                <a:cs typeface="Times New Roman" panose="02020603050405020304" pitchFamily="18" charset="0"/>
              </a:rPr>
              <a:t>- Deux enseignants de la spécialité</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effectLst/>
                <a:latin typeface="Calibri" panose="020F0502020204030204" pitchFamily="34" charset="0"/>
                <a:ea typeface="Calibri" panose="020F0502020204030204" pitchFamily="34" charset="0"/>
                <a:cs typeface="Times New Roman" panose="02020603050405020304" pitchFamily="18" charset="0"/>
              </a:rPr>
              <a:t>- Un enseignant de la spécialité + Un professionnel</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effectLst/>
                <a:latin typeface="Calibri" panose="020F0502020204030204" pitchFamily="34" charset="0"/>
                <a:ea typeface="Calibri" panose="020F0502020204030204" pitchFamily="34" charset="0"/>
                <a:cs typeface="Times New Roman" panose="02020603050405020304" pitchFamily="18" charset="0"/>
              </a:rPr>
              <a:t>- Si deux jurys sur une même classe, bien penser à harmoniser</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En profiter pour reprendre le positionnement E31 et établir la note</a:t>
            </a:r>
            <a:br>
              <a:rPr lang="fr-FR" sz="22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b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effectLst/>
                <a:latin typeface="Arial" panose="020B0604020202020204" pitchFamily="34" charset="0"/>
                <a:ea typeface="Calibri" panose="020F0502020204030204" pitchFamily="34" charset="0"/>
                <a:cs typeface="Times New Roman" panose="02020603050405020304" pitchFamily="18" charset="0"/>
              </a:rPr>
              <a:t>■</a:t>
            </a:r>
            <a:r>
              <a:rPr lang="fr-FR" sz="2200" dirty="0">
                <a:effectLst/>
                <a:latin typeface="Calibri" panose="020F0502020204030204" pitchFamily="34" charset="0"/>
                <a:ea typeface="Calibri" panose="020F0502020204030204" pitchFamily="34" charset="0"/>
                <a:cs typeface="Times New Roman" panose="02020603050405020304" pitchFamily="18" charset="0"/>
              </a:rPr>
              <a:t> Dur</a:t>
            </a:r>
            <a:r>
              <a:rPr lang="fr-FR" sz="2200" dirty="0">
                <a:effectLst/>
                <a:latin typeface="Calibri" panose="020F0502020204030204" pitchFamily="34" charset="0"/>
                <a:ea typeface="Calibri" panose="020F0502020204030204" pitchFamily="34" charset="0"/>
                <a:cs typeface="Calibri" panose="020F0502020204030204" pitchFamily="34" charset="0"/>
              </a:rPr>
              <a:t>é</a:t>
            </a:r>
            <a:r>
              <a:rPr lang="fr-FR" sz="2200" dirty="0">
                <a:effectLst/>
                <a:latin typeface="Calibri" panose="020F0502020204030204" pitchFamily="34" charset="0"/>
                <a:ea typeface="Calibri" panose="020F0502020204030204" pitchFamily="34" charset="0"/>
                <a:cs typeface="Times New Roman" panose="02020603050405020304" pitchFamily="18" charset="0"/>
              </a:rPr>
              <a:t>e </a:t>
            </a:r>
            <a:r>
              <a:rPr lang="fr-FR" sz="2200" b="1" dirty="0">
                <a:effectLst/>
                <a:latin typeface="Calibri" panose="020F0502020204030204" pitchFamily="34" charset="0"/>
                <a:ea typeface="Calibri" panose="020F0502020204030204" pitchFamily="34" charset="0"/>
                <a:cs typeface="Times New Roman" panose="02020603050405020304" pitchFamily="18" charset="0"/>
              </a:rPr>
              <a:t>estim</a:t>
            </a:r>
            <a:r>
              <a:rPr lang="fr-FR" sz="2200" b="1" dirty="0">
                <a:effectLst/>
                <a:latin typeface="Calibri" panose="020F0502020204030204" pitchFamily="34" charset="0"/>
                <a:ea typeface="Calibri" panose="020F0502020204030204" pitchFamily="34" charset="0"/>
                <a:cs typeface="Calibri" panose="020F0502020204030204" pitchFamily="34" charset="0"/>
              </a:rPr>
              <a:t>é</a:t>
            </a:r>
            <a:r>
              <a:rPr lang="fr-FR" sz="2200" b="1" dirty="0">
                <a:effectLst/>
                <a:latin typeface="Calibri" panose="020F0502020204030204" pitchFamily="34" charset="0"/>
                <a:ea typeface="Calibri" panose="020F0502020204030204" pitchFamily="34" charset="0"/>
                <a:cs typeface="Times New Roman" panose="02020603050405020304" pitchFamily="18" charset="0"/>
              </a:rPr>
              <a:t>e</a:t>
            </a:r>
            <a:r>
              <a:rPr lang="fr-FR" sz="2200" dirty="0">
                <a:effectLst/>
                <a:latin typeface="Calibri" panose="020F0502020204030204" pitchFamily="34" charset="0"/>
                <a:ea typeface="Calibri" panose="020F0502020204030204" pitchFamily="34" charset="0"/>
                <a:cs typeface="Times New Roman" panose="02020603050405020304" pitchFamily="18" charset="0"/>
              </a:rPr>
              <a:t> de l</a:t>
            </a:r>
            <a:r>
              <a:rPr lang="fr-FR" sz="2200" dirty="0">
                <a:effectLst/>
                <a:latin typeface="Calibri" panose="020F0502020204030204" pitchFamily="34" charset="0"/>
                <a:ea typeface="Calibri" panose="020F0502020204030204" pitchFamily="34" charset="0"/>
                <a:cs typeface="Calibri" panose="020F0502020204030204" pitchFamily="34" charset="0"/>
              </a:rPr>
              <a:t>’é</a:t>
            </a:r>
            <a:r>
              <a:rPr lang="fr-FR" sz="2200" dirty="0">
                <a:effectLst/>
                <a:latin typeface="Calibri" panose="020F0502020204030204" pitchFamily="34" charset="0"/>
                <a:ea typeface="Calibri" panose="020F0502020204030204" pitchFamily="34" charset="0"/>
                <a:cs typeface="Times New Roman" panose="02020603050405020304" pitchFamily="18" charset="0"/>
              </a:rPr>
              <a:t>tude des évaluations significatives E32</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fr-FR" sz="22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Environ 30 mn par candidat (si positionnement en plus de la note E31)</a:t>
            </a:r>
            <a:br>
              <a:rPr lang="fr-FR" sz="22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br>
            <a:br>
              <a:rPr lang="fr-FR" sz="22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br>
            <a:r>
              <a:rPr lang="fr-FR" sz="1800"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S</a:t>
            </a:r>
            <a:r>
              <a:rPr lang="fr-FR" sz="1800" i="1" dirty="0">
                <a:solidFill>
                  <a:schemeClr val="tx1">
                    <a:lumMod val="75000"/>
                    <a:lumOff val="25000"/>
                  </a:schemeClr>
                </a:solidFill>
              </a:rPr>
              <a:t>ous </a:t>
            </a:r>
            <a:r>
              <a:rPr lang="fr-FR" sz="1800" i="1" dirty="0"/>
              <a:t>réserve d'un cadrage national plus précis, les préconisations ici jointes ne valent que pour cette session".</a:t>
            </a:r>
            <a:br>
              <a:rPr lang="fr-FR" sz="800" i="1" dirty="0"/>
            </a:br>
            <a:br>
              <a:rPr lang="fr-FR" sz="2200" dirty="0">
                <a:effectLst/>
                <a:latin typeface="Calibri" panose="020F0502020204030204" pitchFamily="34" charset="0"/>
                <a:ea typeface="Calibri" panose="020F0502020204030204" pitchFamily="34" charset="0"/>
                <a:cs typeface="Times New Roman" panose="02020603050405020304" pitchFamily="18" charset="0"/>
              </a:rPr>
            </a:br>
            <a:endParaRPr lang="fr-FR" sz="2200" dirty="0"/>
          </a:p>
        </p:txBody>
      </p:sp>
      <p:sp>
        <p:nvSpPr>
          <p:cNvPr id="5" name="ZoneTexte 4">
            <a:extLst>
              <a:ext uri="{FF2B5EF4-FFF2-40B4-BE49-F238E27FC236}">
                <a16:creationId xmlns:a16="http://schemas.microsoft.com/office/drawing/2014/main" id="{4E23F50B-170F-4533-A7BD-EF262E280F77}"/>
              </a:ext>
            </a:extLst>
          </p:cNvPr>
          <p:cNvSpPr txBox="1"/>
          <p:nvPr/>
        </p:nvSpPr>
        <p:spPr>
          <a:xfrm>
            <a:off x="0" y="1948334"/>
            <a:ext cx="3344333" cy="2419124"/>
          </a:xfrm>
          <a:prstGeom prst="rect">
            <a:avLst/>
          </a:prstGeom>
          <a:noFill/>
        </p:spPr>
        <p:txBody>
          <a:bodyPr wrap="square">
            <a:spAutoFit/>
          </a:bodyPr>
          <a:lstStyle/>
          <a:p>
            <a:pPr defTabSz="914400">
              <a:lnSpc>
                <a:spcPct val="90000"/>
              </a:lnSpc>
              <a:spcBef>
                <a:spcPct val="0"/>
              </a:spcBef>
            </a:pPr>
            <a:r>
              <a:rPr lang="fr-FR" sz="4200" spc="-100" dirty="0">
                <a:solidFill>
                  <a:srgbClr val="FFFFFF"/>
                </a:solidFill>
                <a:latin typeface="+mj-lt"/>
                <a:ea typeface="+mj-ea"/>
                <a:cs typeface="+mj-cs"/>
              </a:rPr>
              <a:t>Préconisations pour la mise en place de l’épreuve E32 :</a:t>
            </a:r>
          </a:p>
        </p:txBody>
      </p:sp>
      <p:pic>
        <p:nvPicPr>
          <p:cNvPr id="7" name="Graphique 6" descr="Index pointant vers la droite vu du côté du dos de la main avec un remplissage uni">
            <a:extLst>
              <a:ext uri="{FF2B5EF4-FFF2-40B4-BE49-F238E27FC236}">
                <a16:creationId xmlns:a16="http://schemas.microsoft.com/office/drawing/2014/main" id="{F23A230A-9583-407D-BDF4-ED26518A6B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4333" y="312930"/>
            <a:ext cx="911691" cy="911691"/>
          </a:xfrm>
          <a:prstGeom prst="rect">
            <a:avLst/>
          </a:prstGeom>
        </p:spPr>
      </p:pic>
    </p:spTree>
    <p:extLst>
      <p:ext uri="{BB962C8B-B14F-4D97-AF65-F5344CB8AC3E}">
        <p14:creationId xmlns:p14="http://schemas.microsoft.com/office/powerpoint/2010/main" val="5384780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8">
    <p:bg>
      <p:bgPr>
        <a:solidFill>
          <a:srgbClr val="69A1AB"/>
        </a:solid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F723F75A-656B-4F98-A5F4-20E6C8C9E3C4}"/>
              </a:ext>
            </a:extLst>
          </p:cNvPr>
          <p:cNvGrpSpPr/>
          <p:nvPr/>
        </p:nvGrpSpPr>
        <p:grpSpPr>
          <a:xfrm>
            <a:off x="752862" y="744467"/>
            <a:ext cx="10674111" cy="5349669"/>
            <a:chOff x="752862" y="744467"/>
            <a:chExt cx="10674111" cy="5349669"/>
          </a:xfrm>
        </p:grpSpPr>
        <p:sp>
          <p:nvSpPr>
            <p:cNvPr id="3" name="Freeform 6">
              <a:extLst>
                <a:ext uri="{FF2B5EF4-FFF2-40B4-BE49-F238E27FC236}">
                  <a16:creationId xmlns:a16="http://schemas.microsoft.com/office/drawing/2014/main" id="{84A7878B-BC46-4817-8AE1-0892135D9EB7}"/>
                </a:ext>
              </a:extLst>
            </p:cNvPr>
            <p:cNvSpPr/>
            <p:nvPr/>
          </p:nvSpPr>
          <p:spPr>
            <a:xfrm>
              <a:off x="8151958" y="1685650"/>
              <a:ext cx="3275015" cy="4408486"/>
            </a:xfrm>
            <a:custGeom>
              <a:avLst/>
              <a:gdLst>
                <a:gd name="f0" fmla="val w"/>
                <a:gd name="f1" fmla="val h"/>
                <a:gd name="f2" fmla="val 0"/>
                <a:gd name="f3" fmla="val 10000"/>
                <a:gd name="f4" fmla="val 8761"/>
                <a:gd name="f5" fmla="val 9126"/>
                <a:gd name="f6" fmla="val 9127"/>
                <a:gd name="f7" fmla="*/ f0 1 10000"/>
                <a:gd name="f8" fmla="*/ f1 1 10000"/>
                <a:gd name="f9" fmla="+- f3 0 f2"/>
                <a:gd name="f10" fmla="*/ f9 1 10000"/>
                <a:gd name="f11" fmla="*/ f2 1 f10"/>
                <a:gd name="f12" fmla="*/ f3 1 f10"/>
                <a:gd name="f13" fmla="*/ f11 f7 1"/>
                <a:gd name="f14" fmla="*/ f12 f7 1"/>
                <a:gd name="f15" fmla="*/ f12 f8 1"/>
                <a:gd name="f16" fmla="*/ f11 f8 1"/>
              </a:gdLst>
              <a:ahLst/>
              <a:cxnLst>
                <a:cxn ang="3cd4">
                  <a:pos x="hc" y="t"/>
                </a:cxn>
                <a:cxn ang="0">
                  <a:pos x="r" y="vc"/>
                </a:cxn>
                <a:cxn ang="cd4">
                  <a:pos x="hc" y="b"/>
                </a:cxn>
                <a:cxn ang="cd2">
                  <a:pos x="l" y="vc"/>
                </a:cxn>
              </a:cxnLst>
              <a:rect l="f13" t="f16" r="f14" b="f15"/>
              <a:pathLst>
                <a:path w="10000" h="10000">
                  <a:moveTo>
                    <a:pt x="f4" y="f2"/>
                  </a:moveTo>
                  <a:lnTo>
                    <a:pt x="f3" y="f2"/>
                  </a:lnTo>
                  <a:lnTo>
                    <a:pt x="f3" y="f3"/>
                  </a:lnTo>
                  <a:lnTo>
                    <a:pt x="f2" y="f3"/>
                  </a:lnTo>
                  <a:lnTo>
                    <a:pt x="f2" y="f5"/>
                  </a:lnTo>
                  <a:lnTo>
                    <a:pt x="f4" y="f6"/>
                  </a:lnTo>
                  <a:lnTo>
                    <a:pt x="f4"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Freeform 6">
              <a:extLst>
                <a:ext uri="{FF2B5EF4-FFF2-40B4-BE49-F238E27FC236}">
                  <a16:creationId xmlns:a16="http://schemas.microsoft.com/office/drawing/2014/main" id="{9CC2B8EB-5ABA-49A9-B9B8-30820B7D7B15}"/>
                </a:ext>
              </a:extLst>
            </p:cNvPr>
            <p:cNvSpPr/>
            <p:nvPr/>
          </p:nvSpPr>
          <p:spPr>
            <a:xfrm flipH="1" flipV="1">
              <a:off x="752862" y="744467"/>
              <a:ext cx="3275664" cy="4408486"/>
            </a:xfrm>
            <a:custGeom>
              <a:avLst/>
              <a:gdLst>
                <a:gd name="f0" fmla="val w"/>
                <a:gd name="f1" fmla="val h"/>
                <a:gd name="f2" fmla="val 0"/>
                <a:gd name="f3" fmla="val 10002"/>
                <a:gd name="f4" fmla="val 10000"/>
                <a:gd name="f5" fmla="val 8763"/>
                <a:gd name="f6" fmla="val 2"/>
                <a:gd name="f7" fmla="+- 0 0 2"/>
                <a:gd name="f8" fmla="val 9698"/>
                <a:gd name="f9" fmla="val 4"/>
                <a:gd name="f10" fmla="val 9427"/>
                <a:gd name="f11" fmla="val 9125"/>
                <a:gd name="f12" fmla="val 9128"/>
                <a:gd name="f13" fmla="*/ f0 1 10002"/>
                <a:gd name="f14" fmla="*/ f1 1 10000"/>
                <a:gd name="f15" fmla="+- f4 0 f2"/>
                <a:gd name="f16" fmla="+- f3 0 f2"/>
                <a:gd name="f17" fmla="*/ f16 1 10002"/>
                <a:gd name="f18" fmla="*/ f15 1 1000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0002" h="10000">
                  <a:moveTo>
                    <a:pt x="f5" y="f2"/>
                  </a:moveTo>
                  <a:lnTo>
                    <a:pt x="f3" y="f2"/>
                  </a:lnTo>
                  <a:lnTo>
                    <a:pt x="f3" y="f4"/>
                  </a:lnTo>
                  <a:lnTo>
                    <a:pt x="f6" y="f4"/>
                  </a:lnTo>
                  <a:cubicBezTo>
                    <a:pt x="f7" y="f8"/>
                    <a:pt x="f9" y="f10"/>
                    <a:pt x="f2" y="f11"/>
                  </a:cubicBezTo>
                  <a:lnTo>
                    <a:pt x="f5" y="f12"/>
                  </a:lnTo>
                  <a:lnTo>
                    <a:pt x="f5"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5" name="Rectangle 15">
            <a:extLst>
              <a:ext uri="{FF2B5EF4-FFF2-40B4-BE49-F238E27FC236}">
                <a16:creationId xmlns:a16="http://schemas.microsoft.com/office/drawing/2014/main" id="{829307E8-935F-4E24-9A70-912B6CE01D8B}"/>
              </a:ext>
            </a:extLst>
          </p:cNvPr>
          <p:cNvSpPr>
            <a:spLocks noMove="1" noResize="1"/>
          </p:cNvSpPr>
          <p:nvPr/>
        </p:nvSpPr>
        <p:spPr>
          <a:xfrm>
            <a:off x="0" y="0"/>
            <a:ext cx="12191996"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grpSp>
        <p:nvGrpSpPr>
          <p:cNvPr id="6" name="Group 17">
            <a:extLst>
              <a:ext uri="{FF2B5EF4-FFF2-40B4-BE49-F238E27FC236}">
                <a16:creationId xmlns:a16="http://schemas.microsoft.com/office/drawing/2014/main" id="{310EB6BC-1852-4F7F-A685-9EEBF6977305}"/>
              </a:ext>
            </a:extLst>
          </p:cNvPr>
          <p:cNvGrpSpPr/>
          <p:nvPr/>
        </p:nvGrpSpPr>
        <p:grpSpPr>
          <a:xfrm>
            <a:off x="752862" y="744467"/>
            <a:ext cx="10674111" cy="5349669"/>
            <a:chOff x="752862" y="744467"/>
            <a:chExt cx="10674111" cy="5349669"/>
          </a:xfrm>
        </p:grpSpPr>
        <p:sp>
          <p:nvSpPr>
            <p:cNvPr id="7" name="Freeform 6">
              <a:extLst>
                <a:ext uri="{FF2B5EF4-FFF2-40B4-BE49-F238E27FC236}">
                  <a16:creationId xmlns:a16="http://schemas.microsoft.com/office/drawing/2014/main" id="{FDECD036-DB3B-4306-8FFD-7C84DBA9A946}"/>
                </a:ext>
              </a:extLst>
            </p:cNvPr>
            <p:cNvSpPr/>
            <p:nvPr/>
          </p:nvSpPr>
          <p:spPr>
            <a:xfrm>
              <a:off x="8151958" y="1685650"/>
              <a:ext cx="3275015" cy="4408486"/>
            </a:xfrm>
            <a:custGeom>
              <a:avLst/>
              <a:gdLst>
                <a:gd name="f0" fmla="val w"/>
                <a:gd name="f1" fmla="val h"/>
                <a:gd name="f2" fmla="val 0"/>
                <a:gd name="f3" fmla="val 10000"/>
                <a:gd name="f4" fmla="val 8761"/>
                <a:gd name="f5" fmla="val 9126"/>
                <a:gd name="f6" fmla="val 9127"/>
                <a:gd name="f7" fmla="*/ f0 1 10000"/>
                <a:gd name="f8" fmla="*/ f1 1 10000"/>
                <a:gd name="f9" fmla="+- f3 0 f2"/>
                <a:gd name="f10" fmla="*/ f9 1 10000"/>
                <a:gd name="f11" fmla="*/ f2 1 f10"/>
                <a:gd name="f12" fmla="*/ f3 1 f10"/>
                <a:gd name="f13" fmla="*/ f11 f7 1"/>
                <a:gd name="f14" fmla="*/ f12 f7 1"/>
                <a:gd name="f15" fmla="*/ f12 f8 1"/>
                <a:gd name="f16" fmla="*/ f11 f8 1"/>
              </a:gdLst>
              <a:ahLst/>
              <a:cxnLst>
                <a:cxn ang="3cd4">
                  <a:pos x="hc" y="t"/>
                </a:cxn>
                <a:cxn ang="0">
                  <a:pos x="r" y="vc"/>
                </a:cxn>
                <a:cxn ang="cd4">
                  <a:pos x="hc" y="b"/>
                </a:cxn>
                <a:cxn ang="cd2">
                  <a:pos x="l" y="vc"/>
                </a:cxn>
              </a:cxnLst>
              <a:rect l="f13" t="f16" r="f14" b="f15"/>
              <a:pathLst>
                <a:path w="10000" h="10000">
                  <a:moveTo>
                    <a:pt x="f4" y="f2"/>
                  </a:moveTo>
                  <a:lnTo>
                    <a:pt x="f3" y="f2"/>
                  </a:lnTo>
                  <a:lnTo>
                    <a:pt x="f3" y="f3"/>
                  </a:lnTo>
                  <a:lnTo>
                    <a:pt x="f2" y="f3"/>
                  </a:lnTo>
                  <a:lnTo>
                    <a:pt x="f2" y="f5"/>
                  </a:lnTo>
                  <a:lnTo>
                    <a:pt x="f4" y="f6"/>
                  </a:lnTo>
                  <a:lnTo>
                    <a:pt x="f4"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 name="Freeform 6">
              <a:extLst>
                <a:ext uri="{FF2B5EF4-FFF2-40B4-BE49-F238E27FC236}">
                  <a16:creationId xmlns:a16="http://schemas.microsoft.com/office/drawing/2014/main" id="{6D9AD2A7-AB48-4357-BFC0-20CD4B72400D}"/>
                </a:ext>
              </a:extLst>
            </p:cNvPr>
            <p:cNvSpPr/>
            <p:nvPr/>
          </p:nvSpPr>
          <p:spPr>
            <a:xfrm flipH="1" flipV="1">
              <a:off x="752862" y="744467"/>
              <a:ext cx="3275664" cy="4408486"/>
            </a:xfrm>
            <a:custGeom>
              <a:avLst/>
              <a:gdLst>
                <a:gd name="f0" fmla="val w"/>
                <a:gd name="f1" fmla="val h"/>
                <a:gd name="f2" fmla="val 0"/>
                <a:gd name="f3" fmla="val 10002"/>
                <a:gd name="f4" fmla="val 10000"/>
                <a:gd name="f5" fmla="val 8763"/>
                <a:gd name="f6" fmla="val 2"/>
                <a:gd name="f7" fmla="+- 0 0 2"/>
                <a:gd name="f8" fmla="val 9698"/>
                <a:gd name="f9" fmla="val 4"/>
                <a:gd name="f10" fmla="val 9427"/>
                <a:gd name="f11" fmla="val 9125"/>
                <a:gd name="f12" fmla="val 9128"/>
                <a:gd name="f13" fmla="*/ f0 1 10002"/>
                <a:gd name="f14" fmla="*/ f1 1 10000"/>
                <a:gd name="f15" fmla="+- f4 0 f2"/>
                <a:gd name="f16" fmla="+- f3 0 f2"/>
                <a:gd name="f17" fmla="*/ f16 1 10002"/>
                <a:gd name="f18" fmla="*/ f15 1 1000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0002" h="10000">
                  <a:moveTo>
                    <a:pt x="f5" y="f2"/>
                  </a:moveTo>
                  <a:lnTo>
                    <a:pt x="f3" y="f2"/>
                  </a:lnTo>
                  <a:lnTo>
                    <a:pt x="f3" y="f4"/>
                  </a:lnTo>
                  <a:lnTo>
                    <a:pt x="f6" y="f4"/>
                  </a:lnTo>
                  <a:cubicBezTo>
                    <a:pt x="f7" y="f8"/>
                    <a:pt x="f9" y="f10"/>
                    <a:pt x="f2" y="f11"/>
                  </a:cubicBezTo>
                  <a:lnTo>
                    <a:pt x="f5" y="f12"/>
                  </a:lnTo>
                  <a:lnTo>
                    <a:pt x="f5"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9" name="Titre 4">
            <a:extLst>
              <a:ext uri="{FF2B5EF4-FFF2-40B4-BE49-F238E27FC236}">
                <a16:creationId xmlns:a16="http://schemas.microsoft.com/office/drawing/2014/main" id="{51BE9277-2580-4259-B797-4CB6A4F71609}"/>
              </a:ext>
            </a:extLst>
          </p:cNvPr>
          <p:cNvSpPr txBox="1">
            <a:spLocks noGrp="1"/>
          </p:cNvSpPr>
          <p:nvPr>
            <p:ph type="ctrTitle"/>
          </p:nvPr>
        </p:nvSpPr>
        <p:spPr/>
        <p:txBody>
          <a:bodyPr anchor="b"/>
          <a:lstStyle/>
          <a:p>
            <a:pPr lvl="0">
              <a:lnSpc>
                <a:spcPct val="89000"/>
              </a:lnSpc>
            </a:pPr>
            <a:r>
              <a:rPr lang="fr-FR" sz="6600" cap="all"/>
              <a:t>Epreuve E2</a:t>
            </a:r>
          </a:p>
        </p:txBody>
      </p:sp>
      <p:sp>
        <p:nvSpPr>
          <p:cNvPr id="10" name="Espace réservé du texte 6">
            <a:extLst>
              <a:ext uri="{FF2B5EF4-FFF2-40B4-BE49-F238E27FC236}">
                <a16:creationId xmlns:a16="http://schemas.microsoft.com/office/drawing/2014/main" id="{E917AC99-4BB1-4B38-8692-2B88ADCD04E3}"/>
              </a:ext>
            </a:extLst>
          </p:cNvPr>
          <p:cNvSpPr txBox="1">
            <a:spLocks noGrp="1"/>
          </p:cNvSpPr>
          <p:nvPr>
            <p:ph type="subTitle" idx="1"/>
          </p:nvPr>
        </p:nvSpPr>
        <p:spPr/>
        <p:txBody>
          <a:bodyPr/>
          <a:lstStyle/>
          <a:p>
            <a:pPr lvl="0">
              <a:lnSpc>
                <a:spcPct val="112000"/>
              </a:lnSpc>
              <a:spcAft>
                <a:spcPts val="600"/>
              </a:spcAft>
            </a:pPr>
            <a:r>
              <a:rPr lang="en-US" sz="4000"/>
              <a:t>Etude de cas</a:t>
            </a:r>
            <a:endParaRPr lang="fr-FR" sz="4000"/>
          </a:p>
        </p:txBody>
      </p:sp>
      <p:pic>
        <p:nvPicPr>
          <p:cNvPr id="11" name="Image 12">
            <a:extLst>
              <a:ext uri="{FF2B5EF4-FFF2-40B4-BE49-F238E27FC236}">
                <a16:creationId xmlns:a16="http://schemas.microsoft.com/office/drawing/2014/main" id="{9D5335AB-8D0F-4302-B204-6F37698CD3FA}"/>
              </a:ext>
            </a:extLst>
          </p:cNvPr>
          <p:cNvPicPr>
            <a:picLocks noChangeAspect="1"/>
          </p:cNvPicPr>
          <p:nvPr/>
        </p:nvPicPr>
        <p:blipFill>
          <a:blip r:embed="rId2"/>
          <a:stretch>
            <a:fillRect/>
          </a:stretch>
        </p:blipFill>
        <p:spPr>
          <a:xfrm>
            <a:off x="6821451" y="1061883"/>
            <a:ext cx="2932947" cy="1927125"/>
          </a:xfrm>
          <a:prstGeom prst="rect">
            <a:avLst/>
          </a:prstGeom>
          <a:ln>
            <a:noFill/>
          </a:ln>
          <a:effectLst>
            <a:softEdge rad="112500"/>
          </a:effectLst>
        </p:spPr>
      </p:pic>
      <p:sp>
        <p:nvSpPr>
          <p:cNvPr id="12" name="Espace réservé du numéro de diapositive 12">
            <a:extLst>
              <a:ext uri="{FF2B5EF4-FFF2-40B4-BE49-F238E27FC236}">
                <a16:creationId xmlns:a16="http://schemas.microsoft.com/office/drawing/2014/main" id="{7C6F829B-EB77-450A-96DC-71AB7157AF21}"/>
              </a:ext>
            </a:extLst>
          </p:cNvPr>
          <p:cNvSpPr txBox="1"/>
          <p:nvPr/>
        </p:nvSpPr>
        <p:spPr>
          <a:xfrm>
            <a:off x="988313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AFFF48B-F7D9-436E-96D7-06A4B8D794A9}" type="slidenum">
              <a:rPr lang="en-US" sz="1200" b="0" i="0" u="none" strike="noStrike" kern="1200" cap="none" spc="0" baseline="0">
                <a:solidFill>
                  <a:srgbClr val="1A2E40"/>
                </a:solidFill>
                <a:uFillTx/>
                <a:latin typeface="Franklin Gothic Book"/>
              </a:rPr>
              <a:t>67</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B37D0C6-C5C4-49A0-AC2D-12ACDE6E4066}"/>
              </a:ext>
            </a:extLst>
          </p:cNvPr>
          <p:cNvSpPr>
            <a:spLocks noGrp="1"/>
          </p:cNvSpPr>
          <p:nvPr>
            <p:ph type="sldNum" sz="quarter" idx="10"/>
          </p:nvPr>
        </p:nvSpPr>
        <p:spPr/>
        <p:txBody>
          <a:bodyPr/>
          <a:lstStyle/>
          <a:p>
            <a:pPr>
              <a:defRPr/>
            </a:pPr>
            <a:fld id="{CD36E0DC-697F-4055-B8E4-1CC59597CE31}" type="slidenum">
              <a:rPr lang="fr-FR"/>
              <a:pPr>
                <a:defRPr/>
              </a:pPr>
              <a:t>68</a:t>
            </a:fld>
            <a:endParaRPr lang="fr-FR" dirty="0"/>
          </a:p>
        </p:txBody>
      </p:sp>
      <p:sp>
        <p:nvSpPr>
          <p:cNvPr id="55299" name="Titre 6">
            <a:extLst>
              <a:ext uri="{FF2B5EF4-FFF2-40B4-BE49-F238E27FC236}">
                <a16:creationId xmlns:a16="http://schemas.microsoft.com/office/drawing/2014/main" id="{8C1ABBD7-2A1C-4085-B9D7-F9AE12E6AB8D}"/>
              </a:ext>
            </a:extLst>
          </p:cNvPr>
          <p:cNvSpPr txBox="1">
            <a:spLocks noChangeArrowheads="1"/>
          </p:cNvSpPr>
          <p:nvPr/>
        </p:nvSpPr>
        <p:spPr bwMode="auto">
          <a:xfrm>
            <a:off x="2325688" y="1128713"/>
            <a:ext cx="8247062"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fr-FR" altLang="fr-FR" sz="1400">
                <a:solidFill>
                  <a:srgbClr val="404040"/>
                </a:solidFill>
              </a:rPr>
              <a:t>	</a:t>
            </a:r>
            <a:endParaRPr lang="fr-FR" altLang="fr-FR" sz="1400" b="1">
              <a:solidFill>
                <a:srgbClr val="404040"/>
              </a:solidFill>
            </a:endParaRPr>
          </a:p>
          <a:p>
            <a:pPr eaLnBrk="1" hangingPunct="1"/>
            <a:r>
              <a:rPr lang="fr-FR" altLang="fr-FR" sz="1400">
                <a:solidFill>
                  <a:srgbClr val="404040"/>
                </a:solidFill>
              </a:rPr>
              <a:t>	 </a:t>
            </a:r>
            <a:endParaRPr lang="fr-FR" altLang="fr-FR" sz="1400" b="1">
              <a:solidFill>
                <a:srgbClr val="404040"/>
              </a:solidFill>
            </a:endParaRPr>
          </a:p>
        </p:txBody>
      </p:sp>
      <p:sp>
        <p:nvSpPr>
          <p:cNvPr id="55300" name="ZoneTexte 4">
            <a:extLst>
              <a:ext uri="{FF2B5EF4-FFF2-40B4-BE49-F238E27FC236}">
                <a16:creationId xmlns:a16="http://schemas.microsoft.com/office/drawing/2014/main" id="{A7CF5680-2D31-4053-B2AA-2602B22E7943}"/>
              </a:ext>
            </a:extLst>
          </p:cNvPr>
          <p:cNvSpPr txBox="1">
            <a:spLocks noChangeArrowheads="1"/>
          </p:cNvSpPr>
          <p:nvPr/>
        </p:nvSpPr>
        <p:spPr bwMode="auto">
          <a:xfrm>
            <a:off x="83503" y="703710"/>
            <a:ext cx="1040161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r>
              <a:rPr lang="fr-FR" altLang="fr-FR" sz="2800" b="1" dirty="0"/>
              <a:t>E2 = Epreuve ponctuelle = Analyse  de situations professionnelles liées à la relation commerciale = Etude de cas</a:t>
            </a:r>
          </a:p>
        </p:txBody>
      </p:sp>
      <p:sp>
        <p:nvSpPr>
          <p:cNvPr id="6" name="ZoneTexte 5">
            <a:extLst>
              <a:ext uri="{FF2B5EF4-FFF2-40B4-BE49-F238E27FC236}">
                <a16:creationId xmlns:a16="http://schemas.microsoft.com/office/drawing/2014/main" id="{28814823-48F2-40AE-B3D5-CAABFD7981EC}"/>
              </a:ext>
            </a:extLst>
          </p:cNvPr>
          <p:cNvSpPr txBox="1"/>
          <p:nvPr/>
        </p:nvSpPr>
        <p:spPr>
          <a:xfrm>
            <a:off x="2082800" y="1927225"/>
            <a:ext cx="2978150" cy="28003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sz="2000" b="1" dirty="0"/>
              <a:t>Les compétences : Bloc 3</a:t>
            </a:r>
          </a:p>
          <a:p>
            <a:pPr>
              <a:defRPr/>
            </a:pPr>
            <a:endParaRPr lang="fr-FR" dirty="0"/>
          </a:p>
          <a:p>
            <a:pPr marL="285750" indent="-285750">
              <a:buFont typeface="Wingdings" pitchFamily="2" charset="2"/>
              <a:buChar char="§"/>
              <a:defRPr/>
            </a:pPr>
            <a:r>
              <a:rPr lang="fr-FR" sz="2000" dirty="0"/>
              <a:t>Contribuer au développement de la relation commerciale</a:t>
            </a:r>
          </a:p>
          <a:p>
            <a:pPr marL="285750" indent="-285750">
              <a:buFont typeface="Wingdings" pitchFamily="2" charset="2"/>
              <a:buChar char="§"/>
              <a:defRPr/>
            </a:pPr>
            <a:r>
              <a:rPr lang="fr-FR" sz="2000" dirty="0"/>
              <a:t>Satisfaire et fidéliser le public</a:t>
            </a:r>
          </a:p>
          <a:p>
            <a:pPr marL="285750" indent="-285750">
              <a:buFont typeface="Wingdings" pitchFamily="2" charset="2"/>
              <a:buChar char="§"/>
              <a:defRPr/>
            </a:pPr>
            <a:r>
              <a:rPr lang="fr-FR" sz="2000" dirty="0"/>
              <a:t>Gérer les réclamations</a:t>
            </a:r>
          </a:p>
          <a:p>
            <a:pPr marL="285750" indent="-285750">
              <a:buFont typeface="Wingdings" pitchFamily="2" charset="2"/>
              <a:buChar char="§"/>
              <a:defRPr/>
            </a:pPr>
            <a:endParaRPr lang="fr-FR" dirty="0"/>
          </a:p>
        </p:txBody>
      </p:sp>
      <p:sp>
        <p:nvSpPr>
          <p:cNvPr id="7" name="ZoneTexte 6">
            <a:extLst>
              <a:ext uri="{FF2B5EF4-FFF2-40B4-BE49-F238E27FC236}">
                <a16:creationId xmlns:a16="http://schemas.microsoft.com/office/drawing/2014/main" id="{3A111003-3425-46C3-B0D0-A5DD34466AFE}"/>
              </a:ext>
            </a:extLst>
          </p:cNvPr>
          <p:cNvSpPr txBox="1"/>
          <p:nvPr/>
        </p:nvSpPr>
        <p:spPr>
          <a:xfrm>
            <a:off x="6626225" y="1824038"/>
            <a:ext cx="3401695" cy="344646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fr-FR" sz="2000" b="1" dirty="0"/>
              <a:t>Les savoirs associés</a:t>
            </a:r>
          </a:p>
          <a:p>
            <a:pPr>
              <a:defRPr/>
            </a:pPr>
            <a:endParaRPr lang="fr-FR" dirty="0"/>
          </a:p>
          <a:p>
            <a:pPr>
              <a:defRPr/>
            </a:pPr>
            <a:r>
              <a:rPr lang="fr-FR" dirty="0"/>
              <a:t>La relation client</a:t>
            </a:r>
          </a:p>
          <a:p>
            <a:pPr>
              <a:defRPr/>
            </a:pPr>
            <a:r>
              <a:rPr lang="fr-FR" dirty="0"/>
              <a:t>La personnalisation de l’offre</a:t>
            </a:r>
          </a:p>
          <a:p>
            <a:pPr>
              <a:defRPr/>
            </a:pPr>
            <a:r>
              <a:rPr lang="fr-FR" dirty="0"/>
              <a:t>La segmentation du public</a:t>
            </a:r>
          </a:p>
          <a:p>
            <a:pPr>
              <a:defRPr/>
            </a:pPr>
            <a:r>
              <a:rPr lang="fr-FR" dirty="0"/>
              <a:t>L’organisation sur le marché</a:t>
            </a:r>
          </a:p>
          <a:p>
            <a:pPr>
              <a:defRPr/>
            </a:pPr>
            <a:r>
              <a:rPr lang="fr-FR" dirty="0"/>
              <a:t>La recherche de solution</a:t>
            </a:r>
          </a:p>
          <a:p>
            <a:pPr>
              <a:defRPr/>
            </a:pPr>
            <a:r>
              <a:rPr lang="fr-FR" dirty="0"/>
              <a:t>Le parcours client</a:t>
            </a:r>
          </a:p>
          <a:p>
            <a:pPr>
              <a:defRPr/>
            </a:pPr>
            <a:r>
              <a:rPr lang="fr-FR" dirty="0"/>
              <a:t>Les outils de collecte et d’analyse de la satisfaction</a:t>
            </a:r>
          </a:p>
          <a:p>
            <a:pPr>
              <a:defRPr/>
            </a:pPr>
            <a:r>
              <a:rPr lang="fr-FR" dirty="0"/>
              <a:t>La fidélisation</a:t>
            </a:r>
          </a:p>
          <a:p>
            <a:pPr>
              <a:defRPr/>
            </a:pPr>
            <a:r>
              <a:rPr lang="fr-FR" dirty="0"/>
              <a:t>Le traitement des réclamations</a:t>
            </a:r>
          </a:p>
        </p:txBody>
      </p:sp>
      <p:sp>
        <p:nvSpPr>
          <p:cNvPr id="9" name="Flèche droite 8">
            <a:extLst>
              <a:ext uri="{FF2B5EF4-FFF2-40B4-BE49-F238E27FC236}">
                <a16:creationId xmlns:a16="http://schemas.microsoft.com/office/drawing/2014/main" id="{21C7A6D6-F2B0-4A90-8A8B-82FF2F452C6B}"/>
              </a:ext>
            </a:extLst>
          </p:cNvPr>
          <p:cNvSpPr/>
          <p:nvPr/>
        </p:nvSpPr>
        <p:spPr>
          <a:xfrm>
            <a:off x="5375920" y="3140968"/>
            <a:ext cx="936104" cy="34000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7160035-8259-40F0-90B2-B1017AC7F27F}"/>
              </a:ext>
            </a:extLst>
          </p:cNvPr>
          <p:cNvSpPr>
            <a:spLocks noGrp="1"/>
          </p:cNvSpPr>
          <p:nvPr>
            <p:ph type="sldNum" sz="quarter" idx="12"/>
          </p:nvPr>
        </p:nvSpPr>
        <p:spPr/>
        <p:txBody>
          <a:bodyPr/>
          <a:lstStyle/>
          <a:p>
            <a:pPr>
              <a:defRPr/>
            </a:pPr>
            <a:fld id="{638131EC-EF5C-4DC8-9203-5539217FCCAA}" type="slidenum">
              <a:rPr lang="fr-FR" smtClean="0"/>
              <a:pPr>
                <a:defRPr/>
              </a:pPr>
              <a:t>69</a:t>
            </a:fld>
            <a:endParaRPr lang="fr-FR" dirty="0"/>
          </a:p>
        </p:txBody>
      </p:sp>
      <p:pic>
        <p:nvPicPr>
          <p:cNvPr id="57347" name="Picture 3">
            <a:extLst>
              <a:ext uri="{FF2B5EF4-FFF2-40B4-BE49-F238E27FC236}">
                <a16:creationId xmlns:a16="http://schemas.microsoft.com/office/drawing/2014/main" id="{2ED2F0E8-4D4E-4DC6-AAC1-A57107B9941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789488" y="379413"/>
            <a:ext cx="5797550" cy="6272212"/>
          </a:xfrm>
        </p:spPr>
      </p:pic>
      <p:sp>
        <p:nvSpPr>
          <p:cNvPr id="57348" name="ZoneTexte 1">
            <a:extLst>
              <a:ext uri="{FF2B5EF4-FFF2-40B4-BE49-F238E27FC236}">
                <a16:creationId xmlns:a16="http://schemas.microsoft.com/office/drawing/2014/main" id="{08D5BC58-8B03-4A6C-BC09-B03F4E39394D}"/>
              </a:ext>
            </a:extLst>
          </p:cNvPr>
          <p:cNvSpPr txBox="1">
            <a:spLocks noChangeArrowheads="1"/>
          </p:cNvSpPr>
          <p:nvPr/>
        </p:nvSpPr>
        <p:spPr bwMode="auto">
          <a:xfrm>
            <a:off x="1781175" y="2869407"/>
            <a:ext cx="1697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r>
              <a:rPr lang="fr-FR" altLang="fr-FR" sz="3600" b="1"/>
              <a:t>Sujet 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25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DA1201-8C17-4F39-9CDF-A7507EA31655}"/>
              </a:ext>
            </a:extLst>
          </p:cNvPr>
          <p:cNvSpPr txBox="1">
            <a:spLocks noGrp="1"/>
          </p:cNvSpPr>
          <p:nvPr>
            <p:ph type="title"/>
          </p:nvPr>
        </p:nvSpPr>
        <p:spPr>
          <a:xfrm>
            <a:off x="252919" y="1123837"/>
            <a:ext cx="2947482" cy="2137523"/>
          </a:xfrm>
        </p:spPr>
        <p:txBody>
          <a:bodyPr/>
          <a:lstStyle/>
          <a:p>
            <a:pPr lvl="0"/>
            <a:r>
              <a:rPr lang="fr-FR" dirty="0"/>
              <a:t>LE CHEF D’OEUVRE</a:t>
            </a:r>
          </a:p>
        </p:txBody>
      </p:sp>
      <p:sp>
        <p:nvSpPr>
          <p:cNvPr id="3" name="Espace réservé du contenu 2">
            <a:extLst>
              <a:ext uri="{FF2B5EF4-FFF2-40B4-BE49-F238E27FC236}">
                <a16:creationId xmlns:a16="http://schemas.microsoft.com/office/drawing/2014/main" id="{DD7A7E1C-5435-4F68-9C13-4054BEDBDD3F}"/>
              </a:ext>
            </a:extLst>
          </p:cNvPr>
          <p:cNvSpPr txBox="1">
            <a:spLocks noGrp="1"/>
          </p:cNvSpPr>
          <p:nvPr>
            <p:ph idx="1"/>
          </p:nvPr>
        </p:nvSpPr>
        <p:spPr>
          <a:xfrm>
            <a:off x="3647439" y="1655384"/>
            <a:ext cx="7249163" cy="2400300"/>
          </a:xfrm>
        </p:spPr>
        <p:txBody>
          <a:bodyPr>
            <a:normAutofit fontScale="92500"/>
          </a:bodyPr>
          <a:lstStyle/>
          <a:p>
            <a:pPr marL="0" lvl="0" indent="0">
              <a:spcBef>
                <a:spcPts val="0"/>
              </a:spcBef>
              <a:spcAft>
                <a:spcPts val="0"/>
              </a:spcAft>
              <a:buNone/>
            </a:pPr>
            <a:r>
              <a:rPr lang="fr-FR" sz="2400" b="1" dirty="0">
                <a:solidFill>
                  <a:srgbClr val="262626"/>
                </a:solidFill>
                <a:cs typeface="Arial" pitchFamily="34"/>
              </a:rPr>
              <a:t>Le chef-d’œuvre </a:t>
            </a:r>
            <a:r>
              <a:rPr lang="fr-FR" sz="2400" dirty="0">
                <a:solidFill>
                  <a:srgbClr val="262626"/>
                </a:solidFill>
                <a:cs typeface="Arial" pitchFamily="34"/>
              </a:rPr>
              <a:t>est une démarche de réalisation très concrète qui s’appuie sur les compétences transversales et professionnelles travaillées dans la spécialité par l’élève. Il est l’aboutissement d’un projet pluridisciplinaire qui peut être de type individuel ou collaboratif.</a:t>
            </a:r>
          </a:p>
          <a:p>
            <a:pPr marL="0" lvl="0" indent="0">
              <a:spcBef>
                <a:spcPts val="0"/>
              </a:spcBef>
              <a:spcAft>
                <a:spcPts val="0"/>
              </a:spcAft>
              <a:buNone/>
            </a:pPr>
            <a:endParaRPr lang="fr-FR" sz="2400" dirty="0">
              <a:solidFill>
                <a:srgbClr val="262626"/>
              </a:solidFill>
              <a:cs typeface="Arial" pitchFamily="34"/>
            </a:endParaRPr>
          </a:p>
          <a:p>
            <a:pPr marL="0" lvl="0" indent="0">
              <a:spcBef>
                <a:spcPts val="0"/>
              </a:spcBef>
              <a:spcAft>
                <a:spcPts val="0"/>
              </a:spcAft>
              <a:buNone/>
            </a:pPr>
            <a:r>
              <a:rPr lang="fr-FR" sz="2400" b="1" dirty="0">
                <a:solidFill>
                  <a:srgbClr val="262626"/>
                </a:solidFill>
                <a:cs typeface="Arial" pitchFamily="34"/>
              </a:rPr>
              <a:t>Outils : </a:t>
            </a:r>
          </a:p>
          <a:p>
            <a:pPr marL="0" lvl="0" indent="0">
              <a:spcAft>
                <a:spcPts val="0"/>
              </a:spcAft>
              <a:buNone/>
            </a:pPr>
            <a:endParaRPr lang="fr-FR" sz="1600" dirty="0">
              <a:solidFill>
                <a:srgbClr val="262626"/>
              </a:solidFill>
            </a:endParaRPr>
          </a:p>
        </p:txBody>
      </p:sp>
      <p:sp>
        <p:nvSpPr>
          <p:cNvPr id="4" name="Espace réservé du numéro de diapositive 3">
            <a:extLst>
              <a:ext uri="{FF2B5EF4-FFF2-40B4-BE49-F238E27FC236}">
                <a16:creationId xmlns:a16="http://schemas.microsoft.com/office/drawing/2014/main" id="{1AF49DC6-4DDA-4349-8DD3-675B60C6C291}"/>
              </a:ext>
            </a:extLst>
          </p:cNvPr>
          <p:cNvSpPr txBox="1"/>
          <p:nvPr/>
        </p:nvSpPr>
        <p:spPr>
          <a:xfrm>
            <a:off x="8610603" y="6375397"/>
            <a:ext cx="2819396" cy="34607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B71E42"/>
              </a:solidFill>
              <a:uFillTx/>
              <a:latin typeface="Calibri"/>
            </a:endParaRPr>
          </a:p>
        </p:txBody>
      </p:sp>
      <p:pic>
        <p:nvPicPr>
          <p:cNvPr id="5" name="Image 3" descr="Une image contenant texte, personne, capture d’écran&#10;&#10;Description générée automatiquement">
            <a:extLst>
              <a:ext uri="{FF2B5EF4-FFF2-40B4-BE49-F238E27FC236}">
                <a16:creationId xmlns:a16="http://schemas.microsoft.com/office/drawing/2014/main" id="{1F696D83-EB4F-4F87-AB7A-666E3DEF9F8E}"/>
              </a:ext>
            </a:extLst>
          </p:cNvPr>
          <p:cNvPicPr>
            <a:picLocks noChangeAspect="1"/>
          </p:cNvPicPr>
          <p:nvPr/>
        </p:nvPicPr>
        <p:blipFill>
          <a:blip r:embed="rId2"/>
          <a:stretch>
            <a:fillRect/>
          </a:stretch>
        </p:blipFill>
        <p:spPr>
          <a:xfrm>
            <a:off x="2386939" y="3934054"/>
            <a:ext cx="2521000" cy="2614379"/>
          </a:xfrm>
          <a:prstGeom prst="rect">
            <a:avLst/>
          </a:prstGeom>
          <a:noFill/>
          <a:ln cap="flat">
            <a:noFill/>
          </a:ln>
        </p:spPr>
      </p:pic>
      <p:pic>
        <p:nvPicPr>
          <p:cNvPr id="6" name="Image 5">
            <a:extLst>
              <a:ext uri="{FF2B5EF4-FFF2-40B4-BE49-F238E27FC236}">
                <a16:creationId xmlns:a16="http://schemas.microsoft.com/office/drawing/2014/main" id="{9B250343-F64B-4C45-B9EB-05ED735DF3E3}"/>
              </a:ext>
            </a:extLst>
          </p:cNvPr>
          <p:cNvPicPr>
            <a:picLocks noChangeAspect="1"/>
          </p:cNvPicPr>
          <p:nvPr/>
        </p:nvPicPr>
        <p:blipFill>
          <a:blip r:embed="rId3"/>
          <a:stretch>
            <a:fillRect/>
          </a:stretch>
        </p:blipFill>
        <p:spPr>
          <a:xfrm>
            <a:off x="6011914" y="4482169"/>
            <a:ext cx="5517928" cy="1440893"/>
          </a:xfrm>
          <a:prstGeom prst="rect">
            <a:avLst/>
          </a:prstGeom>
          <a:noFill/>
          <a:ln cap="flat">
            <a:noFill/>
          </a:ln>
        </p:spPr>
      </p:pic>
      <p:sp>
        <p:nvSpPr>
          <p:cNvPr id="7" name="Espace réservé du numéro de diapositive 7">
            <a:extLst>
              <a:ext uri="{FF2B5EF4-FFF2-40B4-BE49-F238E27FC236}">
                <a16:creationId xmlns:a16="http://schemas.microsoft.com/office/drawing/2014/main" id="{D9A98E23-7B05-4050-88CB-9D221597FE9A}"/>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C8C7C03-D564-408E-9CD7-551CB059A61F}" type="slidenum">
              <a:rPr lang="en-US" sz="1200" b="0" i="0" u="none" strike="noStrike" kern="1200" cap="none" spc="0" baseline="0">
                <a:solidFill>
                  <a:srgbClr val="1A2E40"/>
                </a:solidFill>
                <a:uFillTx/>
                <a:latin typeface="Franklin Gothic Book"/>
              </a:rPr>
              <a:t>7</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2353F1-E3F4-4211-ACD3-5DA9DA4069EC}"/>
              </a:ext>
            </a:extLst>
          </p:cNvPr>
          <p:cNvSpPr>
            <a:spLocks noGrp="1"/>
          </p:cNvSpPr>
          <p:nvPr>
            <p:ph type="sldNum" sz="quarter" idx="12"/>
          </p:nvPr>
        </p:nvSpPr>
        <p:spPr/>
        <p:txBody>
          <a:bodyPr/>
          <a:lstStyle/>
          <a:p>
            <a:pPr>
              <a:defRPr/>
            </a:pPr>
            <a:fld id="{29F3C351-505F-49AA-968E-B5E507740952}" type="slidenum">
              <a:rPr lang="fr-FR" smtClean="0"/>
              <a:pPr>
                <a:defRPr/>
              </a:pPr>
              <a:t>70</a:t>
            </a:fld>
            <a:endParaRPr lang="fr-FR" dirty="0"/>
          </a:p>
        </p:txBody>
      </p:sp>
      <p:sp>
        <p:nvSpPr>
          <p:cNvPr id="58371" name="Titre 6">
            <a:extLst>
              <a:ext uri="{FF2B5EF4-FFF2-40B4-BE49-F238E27FC236}">
                <a16:creationId xmlns:a16="http://schemas.microsoft.com/office/drawing/2014/main" id="{5D6ABB3B-4615-41CC-96AC-C68A62DEC61A}"/>
              </a:ext>
            </a:extLst>
          </p:cNvPr>
          <p:cNvSpPr txBox="1">
            <a:spLocks noChangeArrowheads="1"/>
          </p:cNvSpPr>
          <p:nvPr/>
        </p:nvSpPr>
        <p:spPr bwMode="auto">
          <a:xfrm>
            <a:off x="3424309" y="1602674"/>
            <a:ext cx="8247062"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fr-FR" altLang="fr-FR" sz="1400">
                <a:solidFill>
                  <a:srgbClr val="404040"/>
                </a:solidFill>
              </a:rPr>
              <a:t>	</a:t>
            </a:r>
            <a:endParaRPr lang="fr-FR" altLang="fr-FR" sz="1400" b="1">
              <a:solidFill>
                <a:srgbClr val="404040"/>
              </a:solidFill>
            </a:endParaRPr>
          </a:p>
          <a:p>
            <a:pPr eaLnBrk="1" hangingPunct="1"/>
            <a:r>
              <a:rPr lang="fr-FR" altLang="fr-FR" sz="1400">
                <a:solidFill>
                  <a:srgbClr val="404040"/>
                </a:solidFill>
              </a:rPr>
              <a:t>	 </a:t>
            </a:r>
            <a:endParaRPr lang="fr-FR" altLang="fr-FR" sz="1400" b="1">
              <a:solidFill>
                <a:srgbClr val="404040"/>
              </a:solidFill>
            </a:endParaRPr>
          </a:p>
        </p:txBody>
      </p:sp>
      <p:sp>
        <p:nvSpPr>
          <p:cNvPr id="58372" name="ZoneTexte 4">
            <a:extLst>
              <a:ext uri="{FF2B5EF4-FFF2-40B4-BE49-F238E27FC236}">
                <a16:creationId xmlns:a16="http://schemas.microsoft.com/office/drawing/2014/main" id="{734CC03E-BC77-42F3-AA84-70076727481E}"/>
              </a:ext>
            </a:extLst>
          </p:cNvPr>
          <p:cNvSpPr txBox="1">
            <a:spLocks noChangeArrowheads="1"/>
          </p:cNvSpPr>
          <p:nvPr/>
        </p:nvSpPr>
        <p:spPr bwMode="auto">
          <a:xfrm>
            <a:off x="1982788" y="1128713"/>
            <a:ext cx="8424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r>
              <a:rPr lang="fr-FR" altLang="fr-FR" sz="3600" b="1">
                <a:solidFill>
                  <a:srgbClr val="C00000"/>
                </a:solidFill>
              </a:rPr>
              <a:t>E2 : Correction</a:t>
            </a:r>
          </a:p>
        </p:txBody>
      </p:sp>
      <p:sp>
        <p:nvSpPr>
          <p:cNvPr id="11" name="ZoneTexte 10">
            <a:extLst>
              <a:ext uri="{FF2B5EF4-FFF2-40B4-BE49-F238E27FC236}">
                <a16:creationId xmlns:a16="http://schemas.microsoft.com/office/drawing/2014/main" id="{B6D4950A-6366-4EB7-B3FE-7D549D77F117}"/>
              </a:ext>
            </a:extLst>
          </p:cNvPr>
          <p:cNvSpPr txBox="1"/>
          <p:nvPr/>
        </p:nvSpPr>
        <p:spPr>
          <a:xfrm>
            <a:off x="2855913" y="2133600"/>
            <a:ext cx="6769100" cy="4603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342900" indent="-342900" algn="ctr">
              <a:buFont typeface="Wingdings" pitchFamily="2" charset="2"/>
              <a:buChar char="§"/>
              <a:defRPr/>
            </a:pPr>
            <a:r>
              <a:rPr lang="fr-FR" sz="2400"/>
              <a:t>Une évaluation par compétences</a:t>
            </a:r>
            <a:endParaRPr lang="fr-FR" sz="2400" dirty="0"/>
          </a:p>
        </p:txBody>
      </p:sp>
      <p:graphicFrame>
        <p:nvGraphicFramePr>
          <p:cNvPr id="13" name="Tableau 12">
            <a:extLst>
              <a:ext uri="{FF2B5EF4-FFF2-40B4-BE49-F238E27FC236}">
                <a16:creationId xmlns:a16="http://schemas.microsoft.com/office/drawing/2014/main" id="{CCF2482C-1E68-40F8-A342-74B579DE9F23}"/>
              </a:ext>
            </a:extLst>
          </p:cNvPr>
          <p:cNvGraphicFramePr>
            <a:graphicFrameLocks noGrp="1"/>
          </p:cNvGraphicFramePr>
          <p:nvPr>
            <p:extLst>
              <p:ext uri="{D42A27DB-BD31-4B8C-83A1-F6EECF244321}">
                <p14:modId xmlns:p14="http://schemas.microsoft.com/office/powerpoint/2010/main" val="4001274551"/>
              </p:ext>
            </p:extLst>
          </p:nvPr>
        </p:nvGraphicFramePr>
        <p:xfrm>
          <a:off x="2495550" y="3141663"/>
          <a:ext cx="7488237" cy="1684338"/>
        </p:xfrm>
        <a:graphic>
          <a:graphicData uri="http://schemas.openxmlformats.org/drawingml/2006/table">
            <a:tbl>
              <a:tblPr firstRow="1" firstCol="1" bandRow="1">
                <a:tableStyleId>{BC89EF96-8CEA-46FF-86C4-4CE0E7609802}</a:tableStyleId>
              </a:tblPr>
              <a:tblGrid>
                <a:gridCol w="1872266">
                  <a:extLst>
                    <a:ext uri="{9D8B030D-6E8A-4147-A177-3AD203B41FA5}">
                      <a16:colId xmlns:a16="http://schemas.microsoft.com/office/drawing/2014/main" val="20000"/>
                    </a:ext>
                  </a:extLst>
                </a:gridCol>
                <a:gridCol w="1880532">
                  <a:extLst>
                    <a:ext uri="{9D8B030D-6E8A-4147-A177-3AD203B41FA5}">
                      <a16:colId xmlns:a16="http://schemas.microsoft.com/office/drawing/2014/main" val="20001"/>
                    </a:ext>
                  </a:extLst>
                </a:gridCol>
                <a:gridCol w="1861520">
                  <a:extLst>
                    <a:ext uri="{9D8B030D-6E8A-4147-A177-3AD203B41FA5}">
                      <a16:colId xmlns:a16="http://schemas.microsoft.com/office/drawing/2014/main" val="20002"/>
                    </a:ext>
                  </a:extLst>
                </a:gridCol>
                <a:gridCol w="1873919">
                  <a:extLst>
                    <a:ext uri="{9D8B030D-6E8A-4147-A177-3AD203B41FA5}">
                      <a16:colId xmlns:a16="http://schemas.microsoft.com/office/drawing/2014/main" val="20003"/>
                    </a:ext>
                  </a:extLst>
                </a:gridCol>
              </a:tblGrid>
              <a:tr h="557776">
                <a:tc>
                  <a:txBody>
                    <a:bodyPr/>
                    <a:lstStyle/>
                    <a:p>
                      <a:pPr>
                        <a:lnSpc>
                          <a:spcPct val="115000"/>
                        </a:lnSpc>
                        <a:spcAft>
                          <a:spcPts val="0"/>
                        </a:spcAft>
                        <a:tabLst>
                          <a:tab pos="390525" algn="l"/>
                        </a:tabLst>
                      </a:pPr>
                      <a:r>
                        <a:rPr lang="fr-FR" sz="1100">
                          <a:effectLst/>
                        </a:rPr>
                        <a:t>Compétence</a:t>
                      </a:r>
                      <a:endParaRPr lang="fr-FR" sz="1100" dirty="0">
                        <a:effectLst/>
                        <a:latin typeface="Calibri"/>
                        <a:ea typeface="Calibri"/>
                        <a:cs typeface="Times New Roman"/>
                      </a:endParaRPr>
                    </a:p>
                  </a:txBody>
                  <a:tcPr marL="68575" marR="68575" marT="0" marB="0"/>
                </a:tc>
                <a:tc gridSpan="3">
                  <a:txBody>
                    <a:bodyPr/>
                    <a:lstStyle/>
                    <a:p>
                      <a:pPr>
                        <a:lnSpc>
                          <a:spcPct val="115000"/>
                        </a:lnSpc>
                        <a:spcAft>
                          <a:spcPts val="0"/>
                        </a:spcAft>
                        <a:tabLst>
                          <a:tab pos="390525" algn="l"/>
                          <a:tab pos="1209675" algn="l"/>
                        </a:tabLst>
                      </a:pPr>
                      <a:r>
                        <a:rPr lang="fr-FR" sz="1100">
                          <a:effectLst/>
                        </a:rPr>
                        <a:t>3.1 Contribuer au développement de la relation commerciale</a:t>
                      </a:r>
                    </a:p>
                    <a:p>
                      <a:pPr>
                        <a:lnSpc>
                          <a:spcPct val="115000"/>
                        </a:lnSpc>
                        <a:spcAft>
                          <a:spcPts val="0"/>
                        </a:spcAft>
                      </a:pPr>
                      <a:r>
                        <a:rPr lang="fr-FR" sz="1100">
                          <a:effectLst/>
                        </a:rPr>
                        <a:t>Situer l’offre commerciale de l’organisation</a:t>
                      </a:r>
                      <a:endParaRPr lang="fr-FR" sz="1100" dirty="0">
                        <a:effectLst/>
                        <a:latin typeface="Calibri"/>
                        <a:ea typeface="Calibri"/>
                        <a:cs typeface="Times New Roman"/>
                      </a:endParaRPr>
                    </a:p>
                  </a:txBody>
                  <a:tcPr marL="68575" marR="68575" marT="0" marB="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78889">
                <a:tc>
                  <a:txBody>
                    <a:bodyPr/>
                    <a:lstStyle/>
                    <a:p>
                      <a:pPr>
                        <a:lnSpc>
                          <a:spcPct val="115000"/>
                        </a:lnSpc>
                        <a:spcAft>
                          <a:spcPts val="0"/>
                        </a:spcAft>
                        <a:tabLst>
                          <a:tab pos="390525" algn="l"/>
                        </a:tabLst>
                      </a:pPr>
                      <a:r>
                        <a:rPr lang="fr-FR" sz="1100">
                          <a:effectLst/>
                        </a:rPr>
                        <a:t>Critères d’évaluation</a:t>
                      </a:r>
                      <a:endParaRPr lang="fr-FR" sz="1100" dirty="0">
                        <a:effectLst/>
                        <a:latin typeface="Calibri"/>
                        <a:ea typeface="Calibri"/>
                        <a:cs typeface="Times New Roman"/>
                      </a:endParaRPr>
                    </a:p>
                  </a:txBody>
                  <a:tcPr marL="68575" marR="68575" marT="0" marB="0"/>
                </a:tc>
                <a:tc gridSpan="3">
                  <a:txBody>
                    <a:bodyPr/>
                    <a:lstStyle/>
                    <a:p>
                      <a:pPr>
                        <a:lnSpc>
                          <a:spcPct val="115000"/>
                        </a:lnSpc>
                        <a:spcAft>
                          <a:spcPts val="0"/>
                        </a:spcAft>
                        <a:tabLst>
                          <a:tab pos="390525" algn="l"/>
                          <a:tab pos="1209675" algn="l"/>
                        </a:tabLst>
                      </a:pPr>
                      <a:r>
                        <a:rPr lang="fr-FR" sz="1100">
                          <a:effectLst/>
                        </a:rPr>
                        <a:t>Le positionnement de l’organisation sur le marché est identifié</a:t>
                      </a:r>
                      <a:endParaRPr lang="fr-FR" sz="1100" dirty="0">
                        <a:effectLst/>
                        <a:latin typeface="Calibri"/>
                        <a:ea typeface="Calibri"/>
                        <a:cs typeface="Times New Roman"/>
                      </a:endParaRPr>
                    </a:p>
                  </a:txBody>
                  <a:tcPr marL="68575" marR="68575" marT="0" marB="0"/>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278889">
                <a:tc>
                  <a:txBody>
                    <a:bodyPr/>
                    <a:lstStyle/>
                    <a:p>
                      <a:pPr>
                        <a:lnSpc>
                          <a:spcPct val="115000"/>
                        </a:lnSpc>
                        <a:spcAft>
                          <a:spcPts val="0"/>
                        </a:spcAft>
                        <a:tabLst>
                          <a:tab pos="390525" algn="l"/>
                        </a:tabLst>
                      </a:pPr>
                      <a:r>
                        <a:rPr lang="fr-FR" sz="1100">
                          <a:effectLst/>
                        </a:rPr>
                        <a:t>Maîtrise insuffisante</a:t>
                      </a:r>
                      <a:endParaRPr lang="fr-FR" sz="1100" dirty="0">
                        <a:effectLst/>
                        <a:latin typeface="Calibri"/>
                        <a:ea typeface="Calibri"/>
                        <a:cs typeface="Times New Roman"/>
                      </a:endParaRPr>
                    </a:p>
                  </a:txBody>
                  <a:tcPr marL="68575" marR="68575" marT="0" marB="0"/>
                </a:tc>
                <a:tc>
                  <a:txBody>
                    <a:bodyPr/>
                    <a:lstStyle/>
                    <a:p>
                      <a:pPr>
                        <a:lnSpc>
                          <a:spcPct val="115000"/>
                        </a:lnSpc>
                        <a:spcAft>
                          <a:spcPts val="0"/>
                        </a:spcAft>
                        <a:tabLst>
                          <a:tab pos="390525" algn="l"/>
                        </a:tabLst>
                      </a:pPr>
                      <a:r>
                        <a:rPr lang="fr-FR" sz="1100">
                          <a:effectLst/>
                        </a:rPr>
                        <a:t>Maîtrise fragile</a:t>
                      </a:r>
                      <a:endParaRPr lang="fr-FR" sz="1100" dirty="0">
                        <a:effectLst/>
                        <a:latin typeface="Calibri"/>
                        <a:ea typeface="Calibri"/>
                        <a:cs typeface="Times New Roman"/>
                      </a:endParaRPr>
                    </a:p>
                  </a:txBody>
                  <a:tcPr marL="68575" marR="68575" marT="0" marB="0"/>
                </a:tc>
                <a:tc>
                  <a:txBody>
                    <a:bodyPr/>
                    <a:lstStyle/>
                    <a:p>
                      <a:pPr>
                        <a:lnSpc>
                          <a:spcPct val="115000"/>
                        </a:lnSpc>
                        <a:spcAft>
                          <a:spcPts val="0"/>
                        </a:spcAft>
                        <a:tabLst>
                          <a:tab pos="390525" algn="l"/>
                        </a:tabLst>
                      </a:pPr>
                      <a:r>
                        <a:rPr lang="fr-FR" sz="1100">
                          <a:effectLst/>
                        </a:rPr>
                        <a:t>Maîtrise satisfaisante</a:t>
                      </a:r>
                      <a:endParaRPr lang="fr-FR" sz="1100" dirty="0">
                        <a:effectLst/>
                        <a:latin typeface="Calibri"/>
                        <a:ea typeface="Calibri"/>
                        <a:cs typeface="Times New Roman"/>
                      </a:endParaRPr>
                    </a:p>
                  </a:txBody>
                  <a:tcPr marL="68575" marR="68575" marT="0" marB="0"/>
                </a:tc>
                <a:tc>
                  <a:txBody>
                    <a:bodyPr/>
                    <a:lstStyle/>
                    <a:p>
                      <a:pPr>
                        <a:lnSpc>
                          <a:spcPct val="115000"/>
                        </a:lnSpc>
                        <a:spcAft>
                          <a:spcPts val="0"/>
                        </a:spcAft>
                        <a:tabLst>
                          <a:tab pos="390525" algn="l"/>
                        </a:tabLst>
                      </a:pPr>
                      <a:r>
                        <a:rPr lang="fr-FR" sz="1100">
                          <a:effectLst/>
                        </a:rPr>
                        <a:t>Très bonne maîtrise</a:t>
                      </a:r>
                      <a:endParaRPr lang="fr-FR" sz="1100" dirty="0">
                        <a:effectLst/>
                        <a:latin typeface="Calibri"/>
                        <a:ea typeface="Calibri"/>
                        <a:cs typeface="Times New Roman"/>
                      </a:endParaRPr>
                    </a:p>
                  </a:txBody>
                  <a:tcPr marL="68575" marR="68575" marT="0" marB="0"/>
                </a:tc>
                <a:extLst>
                  <a:ext uri="{0D108BD9-81ED-4DB2-BD59-A6C34878D82A}">
                    <a16:rowId xmlns:a16="http://schemas.microsoft.com/office/drawing/2014/main" val="10002"/>
                  </a:ext>
                </a:extLst>
              </a:tr>
              <a:tr h="568784">
                <a:tc>
                  <a:txBody>
                    <a:bodyPr/>
                    <a:lstStyle/>
                    <a:p>
                      <a:pPr>
                        <a:lnSpc>
                          <a:spcPct val="115000"/>
                        </a:lnSpc>
                        <a:spcAft>
                          <a:spcPts val="0"/>
                        </a:spcAft>
                        <a:tabLst>
                          <a:tab pos="390525" algn="l"/>
                        </a:tabLst>
                      </a:pPr>
                      <a:r>
                        <a:rPr lang="fr-FR" sz="1100">
                          <a:effectLst/>
                        </a:rPr>
                        <a:t> Un</a:t>
                      </a:r>
                      <a:r>
                        <a:rPr lang="fr-FR" sz="1100" baseline="0">
                          <a:effectLst/>
                        </a:rPr>
                        <a:t> seul golf est présent et les atouts proposés ne sont pas valables</a:t>
                      </a:r>
                      <a:endParaRPr lang="fr-FR" sz="1100" dirty="0">
                        <a:effectLst/>
                        <a:latin typeface="Calibri"/>
                        <a:ea typeface="Calibri"/>
                        <a:cs typeface="Times New Roman"/>
                      </a:endParaRPr>
                    </a:p>
                  </a:txBody>
                  <a:tcPr marL="68575" marR="68575" marT="0" marB="0"/>
                </a:tc>
                <a:tc>
                  <a:txBody>
                    <a:bodyPr/>
                    <a:lstStyle/>
                    <a:p>
                      <a:pPr>
                        <a:lnSpc>
                          <a:spcPct val="115000"/>
                        </a:lnSpc>
                        <a:spcAft>
                          <a:spcPts val="0"/>
                        </a:spcAft>
                      </a:pPr>
                      <a:r>
                        <a:rPr lang="fr-FR" sz="1100">
                          <a:effectLst/>
                          <a:latin typeface="Calibri"/>
                          <a:ea typeface="Calibri"/>
                          <a:cs typeface="Times New Roman"/>
                        </a:rPr>
                        <a:t>Au moins deux golfs</a:t>
                      </a:r>
                      <a:r>
                        <a:rPr lang="fr-FR" sz="1100" baseline="0">
                          <a:effectLst/>
                          <a:latin typeface="Calibri"/>
                          <a:ea typeface="Calibri"/>
                          <a:cs typeface="Times New Roman"/>
                        </a:rPr>
                        <a:t> </a:t>
                      </a:r>
                      <a:r>
                        <a:rPr lang="fr-FR" sz="1100">
                          <a:effectLst/>
                          <a:latin typeface="Calibri"/>
                          <a:ea typeface="Calibri"/>
                          <a:cs typeface="Times New Roman"/>
                        </a:rPr>
                        <a:t>sont présents mais</a:t>
                      </a:r>
                      <a:r>
                        <a:rPr lang="fr-FR" sz="1100" baseline="0">
                          <a:effectLst/>
                          <a:latin typeface="Calibri"/>
                          <a:ea typeface="Calibri"/>
                          <a:cs typeface="Times New Roman"/>
                        </a:rPr>
                        <a:t> les atouts ne sont pas significatifs</a:t>
                      </a:r>
                      <a:endParaRPr lang="fr-FR" sz="1100" dirty="0">
                        <a:effectLst/>
                        <a:latin typeface="Calibri"/>
                        <a:ea typeface="Calibri"/>
                        <a:cs typeface="Times New Roman"/>
                      </a:endParaRPr>
                    </a:p>
                  </a:txBody>
                  <a:tcPr marL="68575" marR="68575" marT="0" marB="0"/>
                </a:tc>
                <a:tc>
                  <a:txBody>
                    <a:bodyPr/>
                    <a:lstStyle/>
                    <a:p>
                      <a:pPr>
                        <a:lnSpc>
                          <a:spcPct val="115000"/>
                        </a:lnSpc>
                        <a:spcAft>
                          <a:spcPts val="0"/>
                        </a:spcAft>
                        <a:tabLst>
                          <a:tab pos="390525" algn="l"/>
                        </a:tabLst>
                      </a:pPr>
                      <a:r>
                        <a:rPr lang="fr-FR" sz="1100">
                          <a:effectLst/>
                          <a:latin typeface="Calibri"/>
                          <a:ea typeface="Calibri"/>
                          <a:cs typeface="Times New Roman"/>
                        </a:rPr>
                        <a:t>Les trois</a:t>
                      </a:r>
                      <a:r>
                        <a:rPr lang="fr-FR" sz="1100" baseline="0">
                          <a:effectLst/>
                          <a:latin typeface="Calibri"/>
                          <a:ea typeface="Calibri"/>
                          <a:cs typeface="Times New Roman"/>
                        </a:rPr>
                        <a:t> concurrents sont présents avec au moins un atout pour chacun</a:t>
                      </a:r>
                      <a:endParaRPr lang="fr-FR" sz="1100" dirty="0">
                        <a:effectLst/>
                        <a:latin typeface="Calibri"/>
                        <a:ea typeface="Calibri"/>
                        <a:cs typeface="Times New Roman"/>
                      </a:endParaRPr>
                    </a:p>
                  </a:txBody>
                  <a:tcPr marL="68575" marR="68575" marT="0" marB="0"/>
                </a:tc>
                <a:tc>
                  <a:txBody>
                    <a:bodyPr/>
                    <a:lstStyle/>
                    <a:p>
                      <a:pPr>
                        <a:lnSpc>
                          <a:spcPct val="115000"/>
                        </a:lnSpc>
                        <a:spcAft>
                          <a:spcPts val="0"/>
                        </a:spcAft>
                        <a:tabLst>
                          <a:tab pos="390525" algn="l"/>
                        </a:tabLst>
                      </a:pPr>
                      <a:r>
                        <a:rPr lang="fr-FR" sz="1100">
                          <a:effectLst/>
                          <a:latin typeface="Calibri"/>
                          <a:ea typeface="Calibri"/>
                          <a:cs typeface="Times New Roman"/>
                        </a:rPr>
                        <a:t>Les trois concurrents sont présents et chacun</a:t>
                      </a:r>
                      <a:r>
                        <a:rPr lang="fr-FR" sz="1100" baseline="0">
                          <a:effectLst/>
                          <a:latin typeface="Calibri"/>
                          <a:ea typeface="Calibri"/>
                          <a:cs typeface="Times New Roman"/>
                        </a:rPr>
                        <a:t> est correctement détaillé</a:t>
                      </a:r>
                      <a:endParaRPr lang="fr-FR" sz="1100" dirty="0">
                        <a:effectLst/>
                        <a:latin typeface="Calibri"/>
                        <a:ea typeface="Calibri"/>
                        <a:cs typeface="Times New Roman"/>
                      </a:endParaRPr>
                    </a:p>
                  </a:txBody>
                  <a:tcPr marL="68575" marR="68575" marT="0" marB="0"/>
                </a:tc>
                <a:extLst>
                  <a:ext uri="{0D108BD9-81ED-4DB2-BD59-A6C34878D82A}">
                    <a16:rowId xmlns:a16="http://schemas.microsoft.com/office/drawing/2014/main" val="10003"/>
                  </a:ext>
                </a:extLst>
              </a:tr>
            </a:tbl>
          </a:graphicData>
        </a:graphic>
      </p:graphicFrame>
      <p:sp>
        <p:nvSpPr>
          <p:cNvPr id="14" name="Flèche vers le bas 13">
            <a:extLst>
              <a:ext uri="{FF2B5EF4-FFF2-40B4-BE49-F238E27FC236}">
                <a16:creationId xmlns:a16="http://schemas.microsoft.com/office/drawing/2014/main" id="{61518A8B-3FC8-46BC-9668-526071911032}"/>
              </a:ext>
            </a:extLst>
          </p:cNvPr>
          <p:cNvSpPr/>
          <p:nvPr/>
        </p:nvSpPr>
        <p:spPr>
          <a:xfrm>
            <a:off x="5807968" y="2594522"/>
            <a:ext cx="864096" cy="54644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sp>
        <p:nvSpPr>
          <p:cNvPr id="4" name="Flèche : bas 3">
            <a:extLst>
              <a:ext uri="{FF2B5EF4-FFF2-40B4-BE49-F238E27FC236}">
                <a16:creationId xmlns:a16="http://schemas.microsoft.com/office/drawing/2014/main" id="{C59C6CCE-D335-4F97-B50B-7BFF1A739FEA}"/>
              </a:ext>
            </a:extLst>
          </p:cNvPr>
          <p:cNvSpPr/>
          <p:nvPr/>
        </p:nvSpPr>
        <p:spPr>
          <a:xfrm rot="2332960">
            <a:off x="9670307" y="1080006"/>
            <a:ext cx="1765334" cy="1093788"/>
          </a:xfrm>
          <a:prstGeom prst="downArrow">
            <a:avLst>
              <a:gd name="adj1" fmla="val 50000"/>
              <a:gd name="adj2" fmla="val 688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t>Testé depuis2019</a:t>
            </a:r>
            <a:endParaRPr lang="fr-F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04E36-F904-4A49-8E6C-584E76A74D78}"/>
              </a:ext>
            </a:extLst>
          </p:cNvPr>
          <p:cNvSpPr txBox="1">
            <a:spLocks noGrp="1"/>
          </p:cNvSpPr>
          <p:nvPr>
            <p:ph type="title"/>
          </p:nvPr>
        </p:nvSpPr>
        <p:spPr/>
        <p:txBody>
          <a:bodyPr/>
          <a:lstStyle/>
          <a:p>
            <a:pPr lvl="0"/>
            <a:r>
              <a:rPr lang="fr-FR"/>
              <a:t>Esprit de l’épreuve</a:t>
            </a:r>
          </a:p>
        </p:txBody>
      </p:sp>
      <p:sp>
        <p:nvSpPr>
          <p:cNvPr id="3" name="Espace réservé du contenu 4">
            <a:extLst>
              <a:ext uri="{FF2B5EF4-FFF2-40B4-BE49-F238E27FC236}">
                <a16:creationId xmlns:a16="http://schemas.microsoft.com/office/drawing/2014/main" id="{D367E46D-C18E-4CD5-8FF9-7D5523493936}"/>
              </a:ext>
            </a:extLst>
          </p:cNvPr>
          <p:cNvSpPr txBox="1">
            <a:spLocks noGrp="1"/>
          </p:cNvSpPr>
          <p:nvPr>
            <p:ph type="body" sz="half" idx="2"/>
          </p:nvPr>
        </p:nvSpPr>
        <p:spPr>
          <a:xfrm>
            <a:off x="4772025" y="685800"/>
            <a:ext cx="6696078" cy="5175247"/>
          </a:xfrm>
        </p:spPr>
        <p:txBody>
          <a:bodyPr/>
          <a:lstStyle/>
          <a:p>
            <a:pPr lvl="0">
              <a:lnSpc>
                <a:spcPct val="94000"/>
              </a:lnSpc>
              <a:spcBef>
                <a:spcPts val="1000"/>
              </a:spcBef>
              <a:spcAft>
                <a:spcPts val="200"/>
              </a:spcAft>
            </a:pPr>
            <a:endParaRPr lang="fr-FR" sz="2000" b="1" dirty="0">
              <a:solidFill>
                <a:srgbClr val="333333"/>
              </a:solidFill>
              <a:latin typeface="Helvetica Neue"/>
            </a:endParaRPr>
          </a:p>
          <a:p>
            <a:pPr lvl="0">
              <a:lnSpc>
                <a:spcPct val="94000"/>
              </a:lnSpc>
              <a:spcBef>
                <a:spcPts val="1000"/>
              </a:spcBef>
              <a:spcAft>
                <a:spcPts val="200"/>
              </a:spcAft>
            </a:pPr>
            <a:r>
              <a:rPr lang="fr-FR" sz="2400" b="1" dirty="0">
                <a:solidFill>
                  <a:srgbClr val="333333"/>
                </a:solidFill>
                <a:latin typeface="Helvetica Neue"/>
              </a:rPr>
              <a:t>Evaluer la professionnalité des élèves à l'issue de leur formation. </a:t>
            </a:r>
          </a:p>
          <a:p>
            <a:pPr lvl="0">
              <a:lnSpc>
                <a:spcPct val="94000"/>
              </a:lnSpc>
              <a:spcBef>
                <a:spcPts val="1000"/>
              </a:spcBef>
              <a:spcAft>
                <a:spcPts val="200"/>
              </a:spcAft>
            </a:pPr>
            <a:r>
              <a:rPr lang="fr-FR" sz="2400" dirty="0">
                <a:solidFill>
                  <a:srgbClr val="333333"/>
                </a:solidFill>
                <a:latin typeface="Helvetica Neue"/>
              </a:rPr>
              <a:t>En :</a:t>
            </a:r>
          </a:p>
          <a:p>
            <a:pPr marL="384048" lvl="0" indent="-384048">
              <a:lnSpc>
                <a:spcPct val="94000"/>
              </a:lnSpc>
              <a:spcBef>
                <a:spcPts val="1000"/>
              </a:spcBef>
              <a:spcAft>
                <a:spcPts val="200"/>
              </a:spcAft>
              <a:buFont typeface="Arial" pitchFamily="34"/>
              <a:buChar char="•"/>
            </a:pPr>
            <a:r>
              <a:rPr lang="fr-FR" sz="2400" dirty="0">
                <a:solidFill>
                  <a:srgbClr val="333333"/>
                </a:solidFill>
                <a:latin typeface="Helvetica Neue"/>
              </a:rPr>
              <a:t>mobilisant leurs compétences professionnelles </a:t>
            </a:r>
          </a:p>
          <a:p>
            <a:pPr marL="384048" lvl="0" indent="-384048">
              <a:lnSpc>
                <a:spcPct val="94000"/>
              </a:lnSpc>
              <a:spcBef>
                <a:spcPts val="1000"/>
              </a:spcBef>
              <a:spcAft>
                <a:spcPts val="200"/>
              </a:spcAft>
              <a:buFont typeface="Arial" pitchFamily="34"/>
              <a:buChar char="•"/>
            </a:pPr>
            <a:r>
              <a:rPr lang="fr-FR" sz="2400" dirty="0">
                <a:solidFill>
                  <a:srgbClr val="333333"/>
                </a:solidFill>
                <a:latin typeface="Helvetica Neue"/>
              </a:rPr>
              <a:t>mobilisant des compétences transversales notamment les compétences d'expression écrite, d'analyse, d'argumentation, d'esprit critique, de méthodologie et d'exploitation documentaire</a:t>
            </a:r>
            <a:r>
              <a:rPr lang="fr-FR" sz="2000" dirty="0">
                <a:solidFill>
                  <a:srgbClr val="333333"/>
                </a:solidFill>
                <a:latin typeface="Helvetica Neue"/>
              </a:rPr>
              <a:t>.</a:t>
            </a:r>
          </a:p>
          <a:p>
            <a:pPr marL="384048" lvl="0" indent="-384048">
              <a:lnSpc>
                <a:spcPct val="94000"/>
              </a:lnSpc>
              <a:spcBef>
                <a:spcPts val="1000"/>
              </a:spcBef>
              <a:spcAft>
                <a:spcPts val="200"/>
              </a:spcAft>
              <a:buChar char="■"/>
            </a:pPr>
            <a:endParaRPr lang="fr-FR" sz="2000" dirty="0"/>
          </a:p>
        </p:txBody>
      </p:sp>
      <p:pic>
        <p:nvPicPr>
          <p:cNvPr id="5" name="Image 8">
            <a:extLst>
              <a:ext uri="{FF2B5EF4-FFF2-40B4-BE49-F238E27FC236}">
                <a16:creationId xmlns:a16="http://schemas.microsoft.com/office/drawing/2014/main" id="{CCEB55B3-74F3-4690-9A54-86E2FFB020F9}"/>
              </a:ext>
            </a:extLst>
          </p:cNvPr>
          <p:cNvPicPr>
            <a:picLocks noChangeAspect="1"/>
          </p:cNvPicPr>
          <p:nvPr/>
        </p:nvPicPr>
        <p:blipFill>
          <a:blip r:embed="rId2"/>
          <a:stretch>
            <a:fillRect/>
          </a:stretch>
        </p:blipFill>
        <p:spPr>
          <a:xfrm>
            <a:off x="2891564" y="295808"/>
            <a:ext cx="1512545" cy="1694383"/>
          </a:xfrm>
          <a:prstGeom prst="rect">
            <a:avLst/>
          </a:prstGeom>
          <a:noFill/>
          <a:ln cap="flat">
            <a:noFill/>
          </a:ln>
        </p:spPr>
      </p:pic>
      <p:pic>
        <p:nvPicPr>
          <p:cNvPr id="6" name="Graphique 10" descr="Flèche : pivoter à droite avec un remplissage uni">
            <a:extLst>
              <a:ext uri="{FF2B5EF4-FFF2-40B4-BE49-F238E27FC236}">
                <a16:creationId xmlns:a16="http://schemas.microsoft.com/office/drawing/2014/main" id="{9713E4A0-4368-4421-8CFA-984217FCE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40131">
            <a:off x="2031999" y="2576947"/>
            <a:ext cx="894477" cy="894477"/>
          </a:xfrm>
          <a:prstGeom prst="rect">
            <a:avLst/>
          </a:prstGeom>
          <a:noFill/>
          <a:ln cap="flat">
            <a:noFill/>
          </a:ln>
        </p:spPr>
      </p:pic>
      <p:sp>
        <p:nvSpPr>
          <p:cNvPr id="8" name="Espace réservé du numéro de diapositive 8">
            <a:extLst>
              <a:ext uri="{FF2B5EF4-FFF2-40B4-BE49-F238E27FC236}">
                <a16:creationId xmlns:a16="http://schemas.microsoft.com/office/drawing/2014/main" id="{3012F6A3-5530-44FD-97F4-78551A09A0D9}"/>
              </a:ext>
            </a:extLst>
          </p:cNvPr>
          <p:cNvSpPr txBox="1"/>
          <p:nvPr/>
        </p:nvSpPr>
        <p:spPr>
          <a:xfrm>
            <a:off x="988313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2E652F-74C0-450D-8673-76CEE6FC0577}" type="slidenum">
              <a:rPr lang="en-US" sz="1200" b="0" i="0" u="none" strike="noStrike" kern="1200" cap="none" spc="0" baseline="0">
                <a:solidFill>
                  <a:srgbClr val="1A2E40"/>
                </a:solidFill>
                <a:uFillTx/>
                <a:latin typeface="Franklin Gothic Book"/>
              </a:rPr>
              <a:t>71</a:t>
            </a:fld>
            <a:endParaRPr lang="en-US" sz="1200" b="0" i="0" u="none" strike="noStrike" kern="1200" cap="none" spc="0" baseline="0">
              <a:solidFill>
                <a:srgbClr val="1A2E40"/>
              </a:solidFill>
              <a:uFillTx/>
              <a:latin typeface="Franklin Gothic Book"/>
            </a:endParaRPr>
          </a:p>
        </p:txBody>
      </p:sp>
      <p:sp>
        <p:nvSpPr>
          <p:cNvPr id="11" name="ZoneTexte 10">
            <a:extLst>
              <a:ext uri="{FF2B5EF4-FFF2-40B4-BE49-F238E27FC236}">
                <a16:creationId xmlns:a16="http://schemas.microsoft.com/office/drawing/2014/main" id="{32736CC9-FD10-4FBB-845F-0D4402A29830}"/>
              </a:ext>
            </a:extLst>
          </p:cNvPr>
          <p:cNvSpPr txBox="1"/>
          <p:nvPr/>
        </p:nvSpPr>
        <p:spPr>
          <a:xfrm>
            <a:off x="528320" y="4277360"/>
            <a:ext cx="2021840" cy="830997"/>
          </a:xfrm>
          <a:prstGeom prst="rect">
            <a:avLst/>
          </a:prstGeom>
          <a:noFill/>
        </p:spPr>
        <p:txBody>
          <a:bodyPr wrap="square" rtlCol="0">
            <a:spAutoFit/>
          </a:bodyPr>
          <a:lstStyle/>
          <a:p>
            <a:r>
              <a:rPr lang="fr-FR" sz="2400" dirty="0"/>
              <a:t>Durée 3h</a:t>
            </a:r>
          </a:p>
          <a:p>
            <a:r>
              <a:rPr lang="fr-FR" sz="2400" dirty="0"/>
              <a:t>Coeff 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C34C2985-35A1-4CDD-A525-0870771A4FED}"/>
              </a:ext>
            </a:extLst>
          </p:cNvPr>
          <p:cNvSpPr txBox="1">
            <a:spLocks noGrp="1"/>
          </p:cNvSpPr>
          <p:nvPr>
            <p:ph type="title"/>
          </p:nvPr>
        </p:nvSpPr>
        <p:spPr/>
        <p:txBody>
          <a:bodyPr/>
          <a:lstStyle/>
          <a:p>
            <a:pPr lvl="0"/>
            <a:r>
              <a:rPr lang="fr-FR"/>
              <a:t>L’économie-droit </a:t>
            </a:r>
          </a:p>
        </p:txBody>
      </p:sp>
      <p:pic>
        <p:nvPicPr>
          <p:cNvPr id="3" name="Espace réservé pour une image  7" descr="Horloge avec un remplissage uni">
            <a:extLst>
              <a:ext uri="{FF2B5EF4-FFF2-40B4-BE49-F238E27FC236}">
                <a16:creationId xmlns:a16="http://schemas.microsoft.com/office/drawing/2014/main" id="{7B4449E5-42E3-42CA-8CE9-EB65CCD2364E}"/>
              </a:ext>
            </a:extLst>
          </p:cNvPr>
          <p:cNvPicPr>
            <a:picLocks noGrp="1" noChangeAspect="1"/>
          </p:cNvPicPr>
          <p:nvPr>
            <p:ph type="pic" idx="1"/>
          </p:nvPr>
        </p:nvPicPr>
        <p:blipFill>
          <a:blip r:embed="rId2">
            <a:extLst>
              <a:ext uri="{96DAC541-7B7A-43D3-8B79-37D633B846F1}">
                <asvg:svgBlip xmlns:asvg="http://schemas.microsoft.com/office/drawing/2016/SVG/main" r:embed="rId3"/>
              </a:ext>
            </a:extLst>
          </a:blip>
          <a:srcRect l="1447" r="1447"/>
          <a:stretch>
            <a:fillRect/>
          </a:stretch>
        </p:blipFill>
        <p:spPr>
          <a:xfrm>
            <a:off x="2025447" y="3538019"/>
            <a:ext cx="816367" cy="840653"/>
          </a:xfrm>
        </p:spPr>
      </p:pic>
      <p:pic>
        <p:nvPicPr>
          <p:cNvPr id="5" name="Image 9">
            <a:extLst>
              <a:ext uri="{FF2B5EF4-FFF2-40B4-BE49-F238E27FC236}">
                <a16:creationId xmlns:a16="http://schemas.microsoft.com/office/drawing/2014/main" id="{9735C52E-F792-400E-9896-AAB094A76165}"/>
              </a:ext>
            </a:extLst>
          </p:cNvPr>
          <p:cNvPicPr>
            <a:picLocks noChangeAspect="1"/>
          </p:cNvPicPr>
          <p:nvPr/>
        </p:nvPicPr>
        <p:blipFill>
          <a:blip r:embed="rId4"/>
          <a:stretch>
            <a:fillRect/>
          </a:stretch>
        </p:blipFill>
        <p:spPr>
          <a:xfrm>
            <a:off x="3794787" y="1708666"/>
            <a:ext cx="8201025" cy="1857374"/>
          </a:xfrm>
          <a:prstGeom prst="rect">
            <a:avLst/>
          </a:prstGeom>
          <a:noFill/>
          <a:ln w="127001" cap="sq">
            <a:solidFill>
              <a:srgbClr val="000000"/>
            </a:solidFill>
            <a:prstDash val="solid"/>
            <a:miter/>
          </a:ln>
          <a:effectLst>
            <a:outerShdw dist="50794" dir="2700000" algn="tl">
              <a:srgbClr val="000000">
                <a:alpha val="40000"/>
              </a:srgbClr>
            </a:outerShdw>
          </a:effectLst>
        </p:spPr>
      </p:pic>
      <p:sp>
        <p:nvSpPr>
          <p:cNvPr id="6" name="Flèche : droite 5">
            <a:extLst>
              <a:ext uri="{FF2B5EF4-FFF2-40B4-BE49-F238E27FC236}">
                <a16:creationId xmlns:a16="http://schemas.microsoft.com/office/drawing/2014/main" id="{0B319848-E3B9-49B3-84A7-A68D118DB883}"/>
              </a:ext>
            </a:extLst>
          </p:cNvPr>
          <p:cNvSpPr/>
          <p:nvPr/>
        </p:nvSpPr>
        <p:spPr>
          <a:xfrm>
            <a:off x="1673352" y="3857626"/>
            <a:ext cx="4953000" cy="1857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2800" b="1" dirty="0">
                <a:solidFill>
                  <a:srgbClr val="C00000"/>
                </a:solidFill>
              </a:rPr>
              <a:t>Une épreuve ramenée à 2h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36ECB062-630F-4722-B842-88168B068A1B}"/>
              </a:ext>
            </a:extLst>
          </p:cNvPr>
          <p:cNvSpPr txBox="1">
            <a:spLocks noGrp="1"/>
          </p:cNvSpPr>
          <p:nvPr>
            <p:ph type="title"/>
          </p:nvPr>
        </p:nvSpPr>
        <p:spPr>
          <a:xfrm>
            <a:off x="100518" y="626444"/>
            <a:ext cx="3157031" cy="2305163"/>
          </a:xfrm>
        </p:spPr>
        <p:txBody>
          <a:bodyPr/>
          <a:lstStyle/>
          <a:p>
            <a:pPr lvl="0"/>
            <a:r>
              <a:rPr lang="fr-FR" sz="4000" dirty="0"/>
              <a:t>Un sujet Zéro :                                                  </a:t>
            </a:r>
            <a:r>
              <a:rPr lang="fr-FR" sz="2000" dirty="0"/>
              <a:t>La production non-marchande des associations</a:t>
            </a:r>
          </a:p>
        </p:txBody>
      </p:sp>
      <p:pic>
        <p:nvPicPr>
          <p:cNvPr id="3" name="Espace réservé du contenu 10">
            <a:extLst>
              <a:ext uri="{FF2B5EF4-FFF2-40B4-BE49-F238E27FC236}">
                <a16:creationId xmlns:a16="http://schemas.microsoft.com/office/drawing/2014/main" id="{4154A4C4-35A8-4853-8C15-854AA1455F26}"/>
              </a:ext>
            </a:extLst>
          </p:cNvPr>
          <p:cNvPicPr>
            <a:picLocks noGrp="1" noChangeAspect="1"/>
          </p:cNvPicPr>
          <p:nvPr>
            <p:ph idx="1"/>
          </p:nvPr>
        </p:nvPicPr>
        <p:blipFill>
          <a:blip r:embed="rId2"/>
          <a:stretch>
            <a:fillRect/>
          </a:stretch>
        </p:blipFill>
        <p:spPr>
          <a:xfrm>
            <a:off x="543656" y="2533528"/>
            <a:ext cx="4929951" cy="2773868"/>
          </a:xfrm>
        </p:spPr>
      </p:pic>
      <p:pic>
        <p:nvPicPr>
          <p:cNvPr id="4" name="Espace réservé du contenu 12">
            <a:extLst>
              <a:ext uri="{FF2B5EF4-FFF2-40B4-BE49-F238E27FC236}">
                <a16:creationId xmlns:a16="http://schemas.microsoft.com/office/drawing/2014/main" id="{1FFFA2C4-E8C2-4547-BDF0-C66913205415}"/>
              </a:ext>
            </a:extLst>
          </p:cNvPr>
          <p:cNvPicPr>
            <a:picLocks noGrp="1" noChangeAspect="1"/>
          </p:cNvPicPr>
          <p:nvPr>
            <p:ph idx="2"/>
          </p:nvPr>
        </p:nvPicPr>
        <p:blipFill>
          <a:blip r:embed="rId3"/>
          <a:stretch>
            <a:fillRect/>
          </a:stretch>
        </p:blipFill>
        <p:spPr>
          <a:xfrm>
            <a:off x="6068159" y="2241752"/>
            <a:ext cx="4904640" cy="3357420"/>
          </a:xfrm>
        </p:spPr>
      </p:pic>
      <p:pic>
        <p:nvPicPr>
          <p:cNvPr id="5" name="Image 14">
            <a:extLst>
              <a:ext uri="{FF2B5EF4-FFF2-40B4-BE49-F238E27FC236}">
                <a16:creationId xmlns:a16="http://schemas.microsoft.com/office/drawing/2014/main" id="{E36403A1-22DC-4A9D-852D-8FD0980CF6B1}"/>
              </a:ext>
            </a:extLst>
          </p:cNvPr>
          <p:cNvPicPr>
            <a:picLocks noChangeAspect="1"/>
          </p:cNvPicPr>
          <p:nvPr/>
        </p:nvPicPr>
        <p:blipFill>
          <a:blip r:embed="rId4"/>
          <a:stretch>
            <a:fillRect/>
          </a:stretch>
        </p:blipFill>
        <p:spPr>
          <a:xfrm>
            <a:off x="8347658" y="303269"/>
            <a:ext cx="2472747" cy="953033"/>
          </a:xfrm>
          <a:prstGeom prst="rect">
            <a:avLst/>
          </a:prstGeom>
          <a:noFill/>
          <a:ln cap="flat">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contenu 2">
            <a:extLst>
              <a:ext uri="{FF2B5EF4-FFF2-40B4-BE49-F238E27FC236}">
                <a16:creationId xmlns:a16="http://schemas.microsoft.com/office/drawing/2014/main" id="{60576974-71DD-405A-9E1D-6C07B4D9C8AB}"/>
              </a:ext>
            </a:extLst>
          </p:cNvPr>
          <p:cNvSpPr>
            <a:spLocks noGrp="1" noChangeArrowheads="1"/>
          </p:cNvSpPr>
          <p:nvPr>
            <p:ph idx="1"/>
          </p:nvPr>
        </p:nvSpPr>
        <p:spPr>
          <a:xfrm>
            <a:off x="2424113" y="2384425"/>
            <a:ext cx="7920037" cy="2736850"/>
          </a:xfrm>
        </p:spPr>
        <p:txBody>
          <a:bodyPr/>
          <a:lstStyle/>
          <a:p>
            <a:pPr lvl="1"/>
            <a:endParaRPr lang="fr-FR" altLang="fr-FR"/>
          </a:p>
          <a:p>
            <a:endParaRPr lang="fr-FR" altLang="fr-FR"/>
          </a:p>
        </p:txBody>
      </p:sp>
      <p:sp>
        <p:nvSpPr>
          <p:cNvPr id="60419" name="Titre 4">
            <a:extLst>
              <a:ext uri="{FF2B5EF4-FFF2-40B4-BE49-F238E27FC236}">
                <a16:creationId xmlns:a16="http://schemas.microsoft.com/office/drawing/2014/main" id="{DF1DA011-5889-44B8-B68E-D50E68C4211D}"/>
              </a:ext>
            </a:extLst>
          </p:cNvPr>
          <p:cNvSpPr>
            <a:spLocks noGrp="1" noChangeArrowheads="1"/>
          </p:cNvSpPr>
          <p:nvPr>
            <p:ph type="title"/>
          </p:nvPr>
        </p:nvSpPr>
        <p:spPr>
          <a:xfrm>
            <a:off x="134316" y="525615"/>
            <a:ext cx="3463649" cy="5865246"/>
          </a:xfrm>
        </p:spPr>
        <p:txBody>
          <a:bodyPr>
            <a:normAutofit/>
          </a:bodyPr>
          <a:lstStyle/>
          <a:p>
            <a:r>
              <a:rPr lang="fr-FR" altLang="fr-FR" sz="2800" b="1" dirty="0">
                <a:ln>
                  <a:noFill/>
                </a:ln>
                <a:solidFill>
                  <a:schemeClr val="tx1"/>
                </a:solidFill>
              </a:rPr>
              <a:t>SYNTHESE des épreuves : </a:t>
            </a:r>
            <a:br>
              <a:rPr lang="fr-FR" altLang="fr-FR" sz="2800" b="1" dirty="0">
                <a:ln>
                  <a:noFill/>
                </a:ln>
                <a:solidFill>
                  <a:schemeClr val="tx1"/>
                </a:solidFill>
              </a:rPr>
            </a:br>
            <a:br>
              <a:rPr lang="fr-FR" altLang="fr-FR" sz="2800" b="1" dirty="0">
                <a:ln>
                  <a:noFill/>
                </a:ln>
                <a:solidFill>
                  <a:schemeClr val="tx1"/>
                </a:solidFill>
              </a:rPr>
            </a:br>
            <a:r>
              <a:rPr lang="fr-FR" altLang="fr-FR" sz="2800" b="1" dirty="0">
                <a:ln>
                  <a:noFill/>
                </a:ln>
                <a:solidFill>
                  <a:schemeClr val="tx1"/>
                </a:solidFill>
              </a:rPr>
              <a:t>Référentiel de certification</a:t>
            </a:r>
          </a:p>
        </p:txBody>
      </p:sp>
      <p:pic>
        <p:nvPicPr>
          <p:cNvPr id="4" name="Image 3">
            <a:extLst>
              <a:ext uri="{FF2B5EF4-FFF2-40B4-BE49-F238E27FC236}">
                <a16:creationId xmlns:a16="http://schemas.microsoft.com/office/drawing/2014/main" id="{6DEA408B-D2F8-4693-A857-4F9D1FB0050B}"/>
              </a:ext>
            </a:extLst>
          </p:cNvPr>
          <p:cNvPicPr>
            <a:picLocks noChangeAspect="1"/>
          </p:cNvPicPr>
          <p:nvPr/>
        </p:nvPicPr>
        <p:blipFill>
          <a:blip r:embed="rId2"/>
          <a:stretch>
            <a:fillRect/>
          </a:stretch>
        </p:blipFill>
        <p:spPr>
          <a:xfrm>
            <a:off x="5068957" y="128049"/>
            <a:ext cx="5635499" cy="645447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9A1AB"/>
        </a:solid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F723F75A-656B-4F98-A5F4-20E6C8C9E3C4}"/>
              </a:ext>
            </a:extLst>
          </p:cNvPr>
          <p:cNvGrpSpPr/>
          <p:nvPr/>
        </p:nvGrpSpPr>
        <p:grpSpPr>
          <a:xfrm>
            <a:off x="752862" y="744467"/>
            <a:ext cx="10674111" cy="5349669"/>
            <a:chOff x="752862" y="744467"/>
            <a:chExt cx="10674111" cy="5349669"/>
          </a:xfrm>
        </p:grpSpPr>
        <p:sp>
          <p:nvSpPr>
            <p:cNvPr id="3" name="Freeform 6">
              <a:extLst>
                <a:ext uri="{FF2B5EF4-FFF2-40B4-BE49-F238E27FC236}">
                  <a16:creationId xmlns:a16="http://schemas.microsoft.com/office/drawing/2014/main" id="{84A7878B-BC46-4817-8AE1-0892135D9EB7}"/>
                </a:ext>
              </a:extLst>
            </p:cNvPr>
            <p:cNvSpPr/>
            <p:nvPr/>
          </p:nvSpPr>
          <p:spPr>
            <a:xfrm>
              <a:off x="8151958" y="1685650"/>
              <a:ext cx="3275015" cy="4408486"/>
            </a:xfrm>
            <a:custGeom>
              <a:avLst/>
              <a:gdLst>
                <a:gd name="f0" fmla="val w"/>
                <a:gd name="f1" fmla="val h"/>
                <a:gd name="f2" fmla="val 0"/>
                <a:gd name="f3" fmla="val 10000"/>
                <a:gd name="f4" fmla="val 8761"/>
                <a:gd name="f5" fmla="val 9126"/>
                <a:gd name="f6" fmla="val 9127"/>
                <a:gd name="f7" fmla="*/ f0 1 10000"/>
                <a:gd name="f8" fmla="*/ f1 1 10000"/>
                <a:gd name="f9" fmla="+- f3 0 f2"/>
                <a:gd name="f10" fmla="*/ f9 1 10000"/>
                <a:gd name="f11" fmla="*/ f2 1 f10"/>
                <a:gd name="f12" fmla="*/ f3 1 f10"/>
                <a:gd name="f13" fmla="*/ f11 f7 1"/>
                <a:gd name="f14" fmla="*/ f12 f7 1"/>
                <a:gd name="f15" fmla="*/ f12 f8 1"/>
                <a:gd name="f16" fmla="*/ f11 f8 1"/>
              </a:gdLst>
              <a:ahLst/>
              <a:cxnLst>
                <a:cxn ang="3cd4">
                  <a:pos x="hc" y="t"/>
                </a:cxn>
                <a:cxn ang="0">
                  <a:pos x="r" y="vc"/>
                </a:cxn>
                <a:cxn ang="cd4">
                  <a:pos x="hc" y="b"/>
                </a:cxn>
                <a:cxn ang="cd2">
                  <a:pos x="l" y="vc"/>
                </a:cxn>
              </a:cxnLst>
              <a:rect l="f13" t="f16" r="f14" b="f15"/>
              <a:pathLst>
                <a:path w="10000" h="10000">
                  <a:moveTo>
                    <a:pt x="f4" y="f2"/>
                  </a:moveTo>
                  <a:lnTo>
                    <a:pt x="f3" y="f2"/>
                  </a:lnTo>
                  <a:lnTo>
                    <a:pt x="f3" y="f3"/>
                  </a:lnTo>
                  <a:lnTo>
                    <a:pt x="f2" y="f3"/>
                  </a:lnTo>
                  <a:lnTo>
                    <a:pt x="f2" y="f5"/>
                  </a:lnTo>
                  <a:lnTo>
                    <a:pt x="f4" y="f6"/>
                  </a:lnTo>
                  <a:lnTo>
                    <a:pt x="f4"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Freeform 6">
              <a:extLst>
                <a:ext uri="{FF2B5EF4-FFF2-40B4-BE49-F238E27FC236}">
                  <a16:creationId xmlns:a16="http://schemas.microsoft.com/office/drawing/2014/main" id="{9CC2B8EB-5ABA-49A9-B9B8-30820B7D7B15}"/>
                </a:ext>
              </a:extLst>
            </p:cNvPr>
            <p:cNvSpPr/>
            <p:nvPr/>
          </p:nvSpPr>
          <p:spPr>
            <a:xfrm flipH="1" flipV="1">
              <a:off x="752862" y="744467"/>
              <a:ext cx="3275664" cy="4408486"/>
            </a:xfrm>
            <a:custGeom>
              <a:avLst/>
              <a:gdLst>
                <a:gd name="f0" fmla="val w"/>
                <a:gd name="f1" fmla="val h"/>
                <a:gd name="f2" fmla="val 0"/>
                <a:gd name="f3" fmla="val 10002"/>
                <a:gd name="f4" fmla="val 10000"/>
                <a:gd name="f5" fmla="val 8763"/>
                <a:gd name="f6" fmla="val 2"/>
                <a:gd name="f7" fmla="+- 0 0 2"/>
                <a:gd name="f8" fmla="val 9698"/>
                <a:gd name="f9" fmla="val 4"/>
                <a:gd name="f10" fmla="val 9427"/>
                <a:gd name="f11" fmla="val 9125"/>
                <a:gd name="f12" fmla="val 9128"/>
                <a:gd name="f13" fmla="*/ f0 1 10002"/>
                <a:gd name="f14" fmla="*/ f1 1 10000"/>
                <a:gd name="f15" fmla="+- f4 0 f2"/>
                <a:gd name="f16" fmla="+- f3 0 f2"/>
                <a:gd name="f17" fmla="*/ f16 1 10002"/>
                <a:gd name="f18" fmla="*/ f15 1 1000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0002" h="10000">
                  <a:moveTo>
                    <a:pt x="f5" y="f2"/>
                  </a:moveTo>
                  <a:lnTo>
                    <a:pt x="f3" y="f2"/>
                  </a:lnTo>
                  <a:lnTo>
                    <a:pt x="f3" y="f4"/>
                  </a:lnTo>
                  <a:lnTo>
                    <a:pt x="f6" y="f4"/>
                  </a:lnTo>
                  <a:cubicBezTo>
                    <a:pt x="f7" y="f8"/>
                    <a:pt x="f9" y="f10"/>
                    <a:pt x="f2" y="f11"/>
                  </a:cubicBezTo>
                  <a:lnTo>
                    <a:pt x="f5" y="f12"/>
                  </a:lnTo>
                  <a:lnTo>
                    <a:pt x="f5"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5" name="Rectangle 15">
            <a:extLst>
              <a:ext uri="{FF2B5EF4-FFF2-40B4-BE49-F238E27FC236}">
                <a16:creationId xmlns:a16="http://schemas.microsoft.com/office/drawing/2014/main" id="{829307E8-935F-4E24-9A70-912B6CE01D8B}"/>
              </a:ext>
            </a:extLst>
          </p:cNvPr>
          <p:cNvSpPr>
            <a:spLocks noMove="1" noResize="1"/>
          </p:cNvSpPr>
          <p:nvPr/>
        </p:nvSpPr>
        <p:spPr>
          <a:xfrm>
            <a:off x="0" y="0"/>
            <a:ext cx="12191996"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Franklin Gothic Book"/>
            </a:endParaRPr>
          </a:p>
        </p:txBody>
      </p:sp>
      <p:grpSp>
        <p:nvGrpSpPr>
          <p:cNvPr id="6" name="Group 17">
            <a:extLst>
              <a:ext uri="{FF2B5EF4-FFF2-40B4-BE49-F238E27FC236}">
                <a16:creationId xmlns:a16="http://schemas.microsoft.com/office/drawing/2014/main" id="{310EB6BC-1852-4F7F-A685-9EEBF6977305}"/>
              </a:ext>
            </a:extLst>
          </p:cNvPr>
          <p:cNvGrpSpPr/>
          <p:nvPr/>
        </p:nvGrpSpPr>
        <p:grpSpPr>
          <a:xfrm>
            <a:off x="752862" y="744467"/>
            <a:ext cx="10674111" cy="5349669"/>
            <a:chOff x="752862" y="744467"/>
            <a:chExt cx="10674111" cy="5349669"/>
          </a:xfrm>
        </p:grpSpPr>
        <p:sp>
          <p:nvSpPr>
            <p:cNvPr id="7" name="Freeform 6">
              <a:extLst>
                <a:ext uri="{FF2B5EF4-FFF2-40B4-BE49-F238E27FC236}">
                  <a16:creationId xmlns:a16="http://schemas.microsoft.com/office/drawing/2014/main" id="{FDECD036-DB3B-4306-8FFD-7C84DBA9A946}"/>
                </a:ext>
              </a:extLst>
            </p:cNvPr>
            <p:cNvSpPr/>
            <p:nvPr/>
          </p:nvSpPr>
          <p:spPr>
            <a:xfrm>
              <a:off x="8151958" y="1685650"/>
              <a:ext cx="3275015" cy="4408486"/>
            </a:xfrm>
            <a:custGeom>
              <a:avLst/>
              <a:gdLst>
                <a:gd name="f0" fmla="val w"/>
                <a:gd name="f1" fmla="val h"/>
                <a:gd name="f2" fmla="val 0"/>
                <a:gd name="f3" fmla="val 10000"/>
                <a:gd name="f4" fmla="val 8761"/>
                <a:gd name="f5" fmla="val 9126"/>
                <a:gd name="f6" fmla="val 9127"/>
                <a:gd name="f7" fmla="*/ f0 1 10000"/>
                <a:gd name="f8" fmla="*/ f1 1 10000"/>
                <a:gd name="f9" fmla="+- f3 0 f2"/>
                <a:gd name="f10" fmla="*/ f9 1 10000"/>
                <a:gd name="f11" fmla="*/ f2 1 f10"/>
                <a:gd name="f12" fmla="*/ f3 1 f10"/>
                <a:gd name="f13" fmla="*/ f11 f7 1"/>
                <a:gd name="f14" fmla="*/ f12 f7 1"/>
                <a:gd name="f15" fmla="*/ f12 f8 1"/>
                <a:gd name="f16" fmla="*/ f11 f8 1"/>
              </a:gdLst>
              <a:ahLst/>
              <a:cxnLst>
                <a:cxn ang="3cd4">
                  <a:pos x="hc" y="t"/>
                </a:cxn>
                <a:cxn ang="0">
                  <a:pos x="r" y="vc"/>
                </a:cxn>
                <a:cxn ang="cd4">
                  <a:pos x="hc" y="b"/>
                </a:cxn>
                <a:cxn ang="cd2">
                  <a:pos x="l" y="vc"/>
                </a:cxn>
              </a:cxnLst>
              <a:rect l="f13" t="f16" r="f14" b="f15"/>
              <a:pathLst>
                <a:path w="10000" h="10000">
                  <a:moveTo>
                    <a:pt x="f4" y="f2"/>
                  </a:moveTo>
                  <a:lnTo>
                    <a:pt x="f3" y="f2"/>
                  </a:lnTo>
                  <a:lnTo>
                    <a:pt x="f3" y="f3"/>
                  </a:lnTo>
                  <a:lnTo>
                    <a:pt x="f2" y="f3"/>
                  </a:lnTo>
                  <a:lnTo>
                    <a:pt x="f2" y="f5"/>
                  </a:lnTo>
                  <a:lnTo>
                    <a:pt x="f4" y="f6"/>
                  </a:lnTo>
                  <a:lnTo>
                    <a:pt x="f4"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8" name="Freeform 6">
              <a:extLst>
                <a:ext uri="{FF2B5EF4-FFF2-40B4-BE49-F238E27FC236}">
                  <a16:creationId xmlns:a16="http://schemas.microsoft.com/office/drawing/2014/main" id="{6D9AD2A7-AB48-4357-BFC0-20CD4B72400D}"/>
                </a:ext>
              </a:extLst>
            </p:cNvPr>
            <p:cNvSpPr/>
            <p:nvPr/>
          </p:nvSpPr>
          <p:spPr>
            <a:xfrm flipH="1" flipV="1">
              <a:off x="752862" y="744467"/>
              <a:ext cx="3275664" cy="4408486"/>
            </a:xfrm>
            <a:custGeom>
              <a:avLst/>
              <a:gdLst>
                <a:gd name="f0" fmla="val w"/>
                <a:gd name="f1" fmla="val h"/>
                <a:gd name="f2" fmla="val 0"/>
                <a:gd name="f3" fmla="val 10002"/>
                <a:gd name="f4" fmla="val 10000"/>
                <a:gd name="f5" fmla="val 8763"/>
                <a:gd name="f6" fmla="val 2"/>
                <a:gd name="f7" fmla="+- 0 0 2"/>
                <a:gd name="f8" fmla="val 9698"/>
                <a:gd name="f9" fmla="val 4"/>
                <a:gd name="f10" fmla="val 9427"/>
                <a:gd name="f11" fmla="val 9125"/>
                <a:gd name="f12" fmla="val 9128"/>
                <a:gd name="f13" fmla="*/ f0 1 10002"/>
                <a:gd name="f14" fmla="*/ f1 1 10000"/>
                <a:gd name="f15" fmla="+- f4 0 f2"/>
                <a:gd name="f16" fmla="+- f3 0 f2"/>
                <a:gd name="f17" fmla="*/ f16 1 10002"/>
                <a:gd name="f18" fmla="*/ f15 1 10000"/>
                <a:gd name="f19" fmla="*/ f2 1 f17"/>
                <a:gd name="f20" fmla="*/ f3 1 f17"/>
                <a:gd name="f21" fmla="*/ f2 1 f18"/>
                <a:gd name="f22" fmla="*/ f4 1 f18"/>
                <a:gd name="f23" fmla="*/ f19 f13 1"/>
                <a:gd name="f24" fmla="*/ f20 f13 1"/>
                <a:gd name="f25" fmla="*/ f22 f14 1"/>
                <a:gd name="f26" fmla="*/ f21 f14 1"/>
              </a:gdLst>
              <a:ahLst/>
              <a:cxnLst>
                <a:cxn ang="3cd4">
                  <a:pos x="hc" y="t"/>
                </a:cxn>
                <a:cxn ang="0">
                  <a:pos x="r" y="vc"/>
                </a:cxn>
                <a:cxn ang="cd4">
                  <a:pos x="hc" y="b"/>
                </a:cxn>
                <a:cxn ang="cd2">
                  <a:pos x="l" y="vc"/>
                </a:cxn>
              </a:cxnLst>
              <a:rect l="f23" t="f26" r="f24" b="f25"/>
              <a:pathLst>
                <a:path w="10002" h="10000">
                  <a:moveTo>
                    <a:pt x="f5" y="f2"/>
                  </a:moveTo>
                  <a:lnTo>
                    <a:pt x="f3" y="f2"/>
                  </a:lnTo>
                  <a:lnTo>
                    <a:pt x="f3" y="f4"/>
                  </a:lnTo>
                  <a:lnTo>
                    <a:pt x="f6" y="f4"/>
                  </a:lnTo>
                  <a:cubicBezTo>
                    <a:pt x="f7" y="f8"/>
                    <a:pt x="f9" y="f10"/>
                    <a:pt x="f2" y="f11"/>
                  </a:cubicBezTo>
                  <a:lnTo>
                    <a:pt x="f5" y="f12"/>
                  </a:lnTo>
                  <a:lnTo>
                    <a:pt x="f5" y="f2"/>
                  </a:lnTo>
                  <a:close/>
                </a:path>
              </a:pathLst>
            </a:custGeom>
            <a:solidFill>
              <a:srgbClr val="1A2E4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grpSp>
      <p:sp>
        <p:nvSpPr>
          <p:cNvPr id="9" name="Titre 4">
            <a:extLst>
              <a:ext uri="{FF2B5EF4-FFF2-40B4-BE49-F238E27FC236}">
                <a16:creationId xmlns:a16="http://schemas.microsoft.com/office/drawing/2014/main" id="{51BE9277-2580-4259-B797-4CB6A4F71609}"/>
              </a:ext>
            </a:extLst>
          </p:cNvPr>
          <p:cNvSpPr txBox="1">
            <a:spLocks noGrp="1"/>
          </p:cNvSpPr>
          <p:nvPr>
            <p:ph type="ctrTitle"/>
          </p:nvPr>
        </p:nvSpPr>
        <p:spPr>
          <a:xfrm>
            <a:off x="1207214" y="2041204"/>
            <a:ext cx="7865666" cy="3255264"/>
          </a:xfrm>
        </p:spPr>
        <p:txBody>
          <a:bodyPr anchor="b">
            <a:normAutofit/>
          </a:bodyPr>
          <a:lstStyle/>
          <a:p>
            <a:pPr lvl="0">
              <a:lnSpc>
                <a:spcPct val="89000"/>
              </a:lnSpc>
            </a:pPr>
            <a:r>
              <a:rPr lang="fr-FR" sz="6000" cap="all" dirty="0"/>
              <a:t>Valorisation du Bac Métiers de L’ACCUEIL</a:t>
            </a:r>
          </a:p>
        </p:txBody>
      </p:sp>
      <p:sp>
        <p:nvSpPr>
          <p:cNvPr id="12" name="Espace réservé du numéro de diapositive 12">
            <a:extLst>
              <a:ext uri="{FF2B5EF4-FFF2-40B4-BE49-F238E27FC236}">
                <a16:creationId xmlns:a16="http://schemas.microsoft.com/office/drawing/2014/main" id="{7C6F829B-EB77-450A-96DC-71AB7157AF21}"/>
              </a:ext>
            </a:extLst>
          </p:cNvPr>
          <p:cNvSpPr txBox="1"/>
          <p:nvPr/>
        </p:nvSpPr>
        <p:spPr>
          <a:xfrm>
            <a:off x="988313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AFFF48B-F7D9-436E-96D7-06A4B8D794A9}" type="slidenum">
              <a:rPr lang="en-US" sz="1200" b="0" i="0" u="none" strike="noStrike" kern="1200" cap="none" spc="0" baseline="0">
                <a:solidFill>
                  <a:srgbClr val="1A2E40"/>
                </a:solidFill>
                <a:uFillTx/>
                <a:latin typeface="Franklin Gothic Book"/>
              </a:rPr>
              <a:t>75</a:t>
            </a:fld>
            <a:endParaRPr lang="en-US" sz="1200" b="0" i="0" u="none" strike="noStrike" kern="1200" cap="none" spc="0" baseline="0">
              <a:solidFill>
                <a:srgbClr val="1A2E40"/>
              </a:solidFill>
              <a:uFillTx/>
              <a:latin typeface="Franklin Gothic Book"/>
            </a:endParaRPr>
          </a:p>
        </p:txBody>
      </p:sp>
      <p:pic>
        <p:nvPicPr>
          <p:cNvPr id="16" name="Image 15">
            <a:extLst>
              <a:ext uri="{FF2B5EF4-FFF2-40B4-BE49-F238E27FC236}">
                <a16:creationId xmlns:a16="http://schemas.microsoft.com/office/drawing/2014/main" id="{4E9BB154-B593-45AA-A5B0-8101E91DBCF4}"/>
              </a:ext>
            </a:extLst>
          </p:cNvPr>
          <p:cNvPicPr>
            <a:picLocks noChangeAspect="1"/>
          </p:cNvPicPr>
          <p:nvPr/>
        </p:nvPicPr>
        <p:blipFill>
          <a:blip r:embed="rId2"/>
          <a:stretch>
            <a:fillRect/>
          </a:stretch>
        </p:blipFill>
        <p:spPr>
          <a:xfrm>
            <a:off x="7931644" y="489366"/>
            <a:ext cx="2749639" cy="2144332"/>
          </a:xfrm>
          <a:prstGeom prst="rect">
            <a:avLst/>
          </a:prstGeom>
          <a:ln>
            <a:noFill/>
          </a:ln>
          <a:effectLst>
            <a:softEdge rad="112500"/>
          </a:effectLst>
        </p:spPr>
      </p:pic>
    </p:spTree>
    <p:extLst>
      <p:ext uri="{BB962C8B-B14F-4D97-AF65-F5344CB8AC3E}">
        <p14:creationId xmlns:p14="http://schemas.microsoft.com/office/powerpoint/2010/main" val="564119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re 3">
            <a:extLst>
              <a:ext uri="{FF2B5EF4-FFF2-40B4-BE49-F238E27FC236}">
                <a16:creationId xmlns:a16="http://schemas.microsoft.com/office/drawing/2014/main" id="{8BD8ECA0-074E-4CC3-A316-76761C479BE9}"/>
              </a:ext>
            </a:extLst>
          </p:cNvPr>
          <p:cNvSpPr>
            <a:spLocks noGrp="1"/>
          </p:cNvSpPr>
          <p:nvPr>
            <p:ph type="title"/>
          </p:nvPr>
        </p:nvSpPr>
        <p:spPr>
          <a:xfrm>
            <a:off x="259307" y="1216606"/>
            <a:ext cx="3357349" cy="3491712"/>
          </a:xfrm>
        </p:spPr>
        <p:txBody>
          <a:bodyPr>
            <a:normAutofit/>
          </a:bodyPr>
          <a:lstStyle/>
          <a:p>
            <a:r>
              <a:rPr lang="fr-FR" sz="4000" dirty="0"/>
              <a:t>Les points faibles de ce Bac</a:t>
            </a:r>
          </a:p>
        </p:txBody>
      </p:sp>
      <p:sp>
        <p:nvSpPr>
          <p:cNvPr id="5" name="Espace réservé du contenu 4">
            <a:extLst>
              <a:ext uri="{FF2B5EF4-FFF2-40B4-BE49-F238E27FC236}">
                <a16:creationId xmlns:a16="http://schemas.microsoft.com/office/drawing/2014/main" id="{341E3B5C-1EFC-4A7C-B8A2-006D2DDD0D05}"/>
              </a:ext>
            </a:extLst>
          </p:cNvPr>
          <p:cNvSpPr>
            <a:spLocks noGrp="1"/>
          </p:cNvSpPr>
          <p:nvPr>
            <p:ph idx="1"/>
          </p:nvPr>
        </p:nvSpPr>
        <p:spPr>
          <a:xfrm>
            <a:off x="4361606" y="1683143"/>
            <a:ext cx="7030445" cy="3491713"/>
          </a:xfrm>
        </p:spPr>
        <p:txBody>
          <a:bodyPr>
            <a:noAutofit/>
          </a:bodyPr>
          <a:lstStyle/>
          <a:p>
            <a:pPr>
              <a:buFontTx/>
              <a:buChar char="-"/>
            </a:pPr>
            <a:r>
              <a:rPr lang="fr-FR" sz="3600" dirty="0">
                <a:latin typeface="Franklin Gothic Medium" panose="020B0603020102020204" pitchFamily="34" charset="0"/>
              </a:rPr>
              <a:t>Un nom trop réducteur</a:t>
            </a:r>
          </a:p>
          <a:p>
            <a:pPr>
              <a:buFontTx/>
              <a:buChar char="-"/>
            </a:pPr>
            <a:r>
              <a:rPr lang="fr-FR" sz="3600" dirty="0">
                <a:latin typeface="Franklin Gothic Medium" panose="020B0603020102020204" pitchFamily="34" charset="0"/>
              </a:rPr>
              <a:t>Une représentation trop cliché par les élèves</a:t>
            </a:r>
          </a:p>
          <a:p>
            <a:pPr marL="0" indent="0">
              <a:buNone/>
            </a:pPr>
            <a:r>
              <a:rPr lang="fr-FR" sz="3600" dirty="0">
                <a:latin typeface="Franklin Gothic Medium" panose="020B0603020102020204" pitchFamily="34" charset="0"/>
              </a:rPr>
              <a:t>…</a:t>
            </a:r>
          </a:p>
          <a:p>
            <a:pPr marL="0" indent="0">
              <a:buNone/>
            </a:pPr>
            <a:endParaRPr lang="fr-FR" sz="3600" dirty="0">
              <a:latin typeface="Franklin Gothic Medium" panose="020B0603020102020204" pitchFamily="34" charset="0"/>
            </a:endParaRPr>
          </a:p>
          <a:p>
            <a:pPr marL="0" indent="0">
              <a:buNone/>
            </a:pPr>
            <a:endParaRPr lang="fr-FR" sz="3600" dirty="0">
              <a:latin typeface="Franklin Gothic Medium" panose="020B0603020102020204" pitchFamily="34" charset="0"/>
            </a:endParaRPr>
          </a:p>
          <a:p>
            <a:pPr marL="0" indent="0">
              <a:buNone/>
            </a:pPr>
            <a:endParaRPr lang="fr-FR" sz="3600" dirty="0">
              <a:latin typeface="Franklin Gothic Medium" panose="020B0603020102020204" pitchFamily="34" charset="0"/>
            </a:endParaRPr>
          </a:p>
          <a:p>
            <a:pPr marL="0" indent="0">
              <a:buNone/>
            </a:pPr>
            <a:r>
              <a:rPr lang="fr-FR" sz="3600" dirty="0">
                <a:latin typeface="Franklin Gothic Medium" panose="020B0603020102020204" pitchFamily="34" charset="0"/>
              </a:rPr>
              <a:t> Des orientations par défaut</a:t>
            </a:r>
          </a:p>
        </p:txBody>
      </p:sp>
      <p:sp>
        <p:nvSpPr>
          <p:cNvPr id="14" name="Freeform: Shape 13">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phique 6" descr="Retour avec un remplissage uni">
            <a:extLst>
              <a:ext uri="{FF2B5EF4-FFF2-40B4-BE49-F238E27FC236}">
                <a16:creationId xmlns:a16="http://schemas.microsoft.com/office/drawing/2014/main" id="{41CCB1BE-9E3A-4D8B-9453-E96B66B7BC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3250523" y="4932450"/>
            <a:ext cx="1111083" cy="1111083"/>
          </a:xfrm>
          <a:prstGeom prst="rect">
            <a:avLst/>
          </a:prstGeom>
        </p:spPr>
      </p:pic>
    </p:spTree>
    <p:extLst>
      <p:ext uri="{BB962C8B-B14F-4D97-AF65-F5344CB8AC3E}">
        <p14:creationId xmlns:p14="http://schemas.microsoft.com/office/powerpoint/2010/main" val="812110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5C98F3A3-40EE-441A-B2C5-11D679551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CF81E6-4845-4DC0-84A6-AF070685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36946A1C-FBDD-4930-901A-8FA08E83C88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a:t>Points à valoriser</a:t>
            </a:r>
          </a:p>
        </p:txBody>
      </p:sp>
      <p:pic>
        <p:nvPicPr>
          <p:cNvPr id="5" name="Espace réservé du contenu 4">
            <a:extLst>
              <a:ext uri="{FF2B5EF4-FFF2-40B4-BE49-F238E27FC236}">
                <a16:creationId xmlns:a16="http://schemas.microsoft.com/office/drawing/2014/main" id="{13C1E8D8-B15B-4DC2-B864-C3C00E748EB5}"/>
              </a:ext>
            </a:extLst>
          </p:cNvPr>
          <p:cNvPicPr>
            <a:picLocks noGrp="1" noChangeAspect="1"/>
          </p:cNvPicPr>
          <p:nvPr>
            <p:ph idx="1"/>
          </p:nvPr>
        </p:nvPicPr>
        <p:blipFill>
          <a:blip r:embed="rId2"/>
          <a:stretch>
            <a:fillRect/>
          </a:stretch>
        </p:blipFill>
        <p:spPr>
          <a:xfrm>
            <a:off x="1069846" y="1"/>
            <a:ext cx="9657293" cy="4466836"/>
          </a:xfrm>
          <a:prstGeom prst="rect">
            <a:avLst/>
          </a:prstGeom>
        </p:spPr>
      </p:pic>
    </p:spTree>
    <p:extLst>
      <p:ext uri="{BB962C8B-B14F-4D97-AF65-F5344CB8AC3E}">
        <p14:creationId xmlns:p14="http://schemas.microsoft.com/office/powerpoint/2010/main" val="229304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0A48E-9FF9-4961-A4B2-01218DB85494}"/>
              </a:ext>
            </a:extLst>
          </p:cNvPr>
          <p:cNvSpPr>
            <a:spLocks noGrp="1"/>
          </p:cNvSpPr>
          <p:nvPr>
            <p:ph type="title"/>
          </p:nvPr>
        </p:nvSpPr>
        <p:spPr/>
        <p:txBody>
          <a:bodyPr>
            <a:normAutofit fontScale="90000"/>
          </a:bodyPr>
          <a:lstStyle/>
          <a:p>
            <a:pPr algn="ctr"/>
            <a:br>
              <a:rPr lang="fr-FR" dirty="0"/>
            </a:br>
            <a:br>
              <a:rPr lang="fr-FR" dirty="0"/>
            </a:br>
            <a:br>
              <a:rPr lang="fr-FR" dirty="0"/>
            </a:br>
            <a:br>
              <a:rPr lang="fr-FR" dirty="0"/>
            </a:br>
            <a:br>
              <a:rPr lang="fr-FR" dirty="0"/>
            </a:br>
            <a:r>
              <a:rPr lang="fr-FR" dirty="0"/>
              <a:t>Où?</a:t>
            </a:r>
            <a:br>
              <a:rPr lang="fr-FR" dirty="0"/>
            </a:br>
            <a:r>
              <a:rPr lang="fr-FR" dirty="0"/>
              <a:t>Quand?</a:t>
            </a:r>
            <a:br>
              <a:rPr lang="fr-FR" dirty="0"/>
            </a:br>
            <a:r>
              <a:rPr lang="fr-FR" dirty="0"/>
              <a:t>Comment ?</a:t>
            </a:r>
            <a:br>
              <a:rPr lang="fr-FR" dirty="0"/>
            </a:br>
            <a:r>
              <a:rPr lang="fr-FR" dirty="0"/>
              <a:t>Qui?</a:t>
            </a:r>
            <a:br>
              <a:rPr lang="fr-FR" dirty="0"/>
            </a:br>
            <a:r>
              <a:rPr lang="fr-FR" dirty="0"/>
              <a:t>…</a:t>
            </a:r>
            <a:br>
              <a:rPr lang="fr-FR" dirty="0"/>
            </a:br>
            <a:br>
              <a:rPr lang="fr-FR" dirty="0"/>
            </a:br>
            <a:br>
              <a:rPr lang="fr-FR" dirty="0"/>
            </a:br>
            <a:br>
              <a:rPr lang="fr-FR" dirty="0"/>
            </a:br>
            <a:br>
              <a:rPr lang="fr-FR" dirty="0"/>
            </a:br>
            <a:endParaRPr lang="fr-FR" dirty="0"/>
          </a:p>
        </p:txBody>
      </p:sp>
      <p:sp>
        <p:nvSpPr>
          <p:cNvPr id="3" name="Espace réservé du contenu 2">
            <a:extLst>
              <a:ext uri="{FF2B5EF4-FFF2-40B4-BE49-F238E27FC236}">
                <a16:creationId xmlns:a16="http://schemas.microsoft.com/office/drawing/2014/main" id="{EFD5BAD4-13F3-4F7F-BFCE-C0606309E9E5}"/>
              </a:ext>
            </a:extLst>
          </p:cNvPr>
          <p:cNvSpPr>
            <a:spLocks noGrp="1"/>
          </p:cNvSpPr>
          <p:nvPr>
            <p:ph idx="1"/>
          </p:nvPr>
        </p:nvSpPr>
        <p:spPr/>
        <p:txBody>
          <a:bodyPr>
            <a:normAutofit/>
          </a:bodyPr>
          <a:lstStyle/>
          <a:p>
            <a:pPr algn="ctr"/>
            <a:r>
              <a:rPr lang="fr-FR" sz="4800"/>
              <a:t>Vos idées ?</a:t>
            </a:r>
          </a:p>
          <a:p>
            <a:pPr algn="ctr"/>
            <a:endParaRPr lang="fr-FR" sz="4800" dirty="0"/>
          </a:p>
        </p:txBody>
      </p:sp>
      <p:pic>
        <p:nvPicPr>
          <p:cNvPr id="5" name="Image 4" descr="Une image contenant texte&#10;&#10;Description générée automatiquement">
            <a:extLst>
              <a:ext uri="{FF2B5EF4-FFF2-40B4-BE49-F238E27FC236}">
                <a16:creationId xmlns:a16="http://schemas.microsoft.com/office/drawing/2014/main" id="{9CB8CDF9-3868-4893-A75B-CA6691D5F9A1}"/>
              </a:ext>
            </a:extLst>
          </p:cNvPr>
          <p:cNvPicPr>
            <a:picLocks noChangeAspect="1"/>
          </p:cNvPicPr>
          <p:nvPr/>
        </p:nvPicPr>
        <p:blipFill>
          <a:blip r:embed="rId2"/>
          <a:stretch>
            <a:fillRect/>
          </a:stretch>
        </p:blipFill>
        <p:spPr>
          <a:xfrm>
            <a:off x="5823508" y="3564960"/>
            <a:ext cx="3936718" cy="3049167"/>
          </a:xfrm>
          <a:prstGeom prst="rect">
            <a:avLst/>
          </a:prstGeom>
        </p:spPr>
      </p:pic>
    </p:spTree>
    <p:extLst>
      <p:ext uri="{BB962C8B-B14F-4D97-AF65-F5344CB8AC3E}">
        <p14:creationId xmlns:p14="http://schemas.microsoft.com/office/powerpoint/2010/main" val="1480758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510AE45E-4579-4619-A6A3-87D5273A08CF}"/>
              </a:ext>
            </a:extLst>
          </p:cNvPr>
          <p:cNvSpPr txBox="1">
            <a:spLocks noGrp="1"/>
          </p:cNvSpPr>
          <p:nvPr>
            <p:ph type="title"/>
          </p:nvPr>
        </p:nvSpPr>
        <p:spPr>
          <a:solidFill>
            <a:srgbClr val="DAE3F3"/>
          </a:solidFill>
        </p:spPr>
        <p:txBody>
          <a:bodyPr>
            <a:normAutofit/>
          </a:bodyPr>
          <a:lstStyle/>
          <a:p>
            <a:pPr lvl="0"/>
            <a:r>
              <a:rPr lang="fr-FR" sz="6500" dirty="0"/>
              <a:t>Echanges </a:t>
            </a:r>
            <a:br>
              <a:rPr lang="fr-FR" sz="6500" dirty="0"/>
            </a:br>
            <a:r>
              <a:rPr lang="fr-FR" sz="4400" dirty="0"/>
              <a:t>Propositions de supports </a:t>
            </a:r>
          </a:p>
        </p:txBody>
      </p:sp>
      <p:pic>
        <p:nvPicPr>
          <p:cNvPr id="3" name="Graphique 6" descr="Réunion avec un remplissage uni">
            <a:extLst>
              <a:ext uri="{FF2B5EF4-FFF2-40B4-BE49-F238E27FC236}">
                <a16:creationId xmlns:a16="http://schemas.microsoft.com/office/drawing/2014/main" id="{531F2D1A-CD0D-4D6A-8848-A46FD7FEB0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8888" y="2674373"/>
            <a:ext cx="1509253" cy="1509253"/>
          </a:xfrm>
          <a:prstGeom prst="rect">
            <a:avLst/>
          </a:prstGeom>
          <a:noFill/>
          <a:ln cap="flat">
            <a:noFill/>
          </a:ln>
        </p:spPr>
      </p:pic>
      <p:sp>
        <p:nvSpPr>
          <p:cNvPr id="6" name="Espace réservé du numéro de diapositive 7">
            <a:extLst>
              <a:ext uri="{FF2B5EF4-FFF2-40B4-BE49-F238E27FC236}">
                <a16:creationId xmlns:a16="http://schemas.microsoft.com/office/drawing/2014/main" id="{2D039695-717B-4B1C-99A6-6C9F51301364}"/>
              </a:ext>
            </a:extLst>
          </p:cNvPr>
          <p:cNvSpPr txBox="1"/>
          <p:nvPr/>
        </p:nvSpPr>
        <p:spPr>
          <a:xfrm>
            <a:off x="9830686"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47DF0C-D406-49E7-962B-FCF6960BC9D2}" type="slidenum">
              <a:rPr lang="en-US" sz="1200" b="0" i="0" u="none" strike="noStrike" kern="1200" cap="none" spc="0" baseline="0">
                <a:solidFill>
                  <a:srgbClr val="EBE7DD"/>
                </a:solidFill>
                <a:uFillTx/>
                <a:latin typeface="Franklin Gothic Book"/>
              </a:rPr>
              <a:t>79</a:t>
            </a:fld>
            <a:endParaRPr lang="en-US" sz="1200" b="0" i="0" u="none" strike="noStrike" kern="1200" cap="none" spc="0" baseline="0">
              <a:solidFill>
                <a:srgbClr val="EBE7DD"/>
              </a:solidFill>
              <a:uFillTx/>
              <a:latin typeface="Franklin Gothic Book"/>
            </a:endParaRPr>
          </a:p>
        </p:txBody>
      </p:sp>
      <p:pic>
        <p:nvPicPr>
          <p:cNvPr id="8" name="Image 7">
            <a:extLst>
              <a:ext uri="{FF2B5EF4-FFF2-40B4-BE49-F238E27FC236}">
                <a16:creationId xmlns:a16="http://schemas.microsoft.com/office/drawing/2014/main" id="{E42E4851-92C0-4081-86CF-537E41979B23}"/>
              </a:ext>
            </a:extLst>
          </p:cNvPr>
          <p:cNvPicPr>
            <a:picLocks noChangeAspect="1"/>
          </p:cNvPicPr>
          <p:nvPr/>
        </p:nvPicPr>
        <p:blipFill>
          <a:blip r:embed="rId4"/>
          <a:stretch>
            <a:fillRect/>
          </a:stretch>
        </p:blipFill>
        <p:spPr>
          <a:xfrm>
            <a:off x="2248056" y="4830649"/>
            <a:ext cx="2897746" cy="1622738"/>
          </a:xfrm>
          <a:prstGeom prst="rect">
            <a:avLst/>
          </a:prstGeom>
          <a:ln>
            <a:noFill/>
          </a:ln>
          <a:effectLst>
            <a:softEdge rad="112500"/>
          </a:effectLst>
        </p:spPr>
      </p:pic>
    </p:spTree>
    <p:extLst>
      <p:ext uri="{BB962C8B-B14F-4D97-AF65-F5344CB8AC3E}">
        <p14:creationId xmlns:p14="http://schemas.microsoft.com/office/powerpoint/2010/main" val="419113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236">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48D78D0C-75CC-41CB-A29C-1AE492CA26E1}"/>
              </a:ext>
            </a:extLst>
          </p:cNvPr>
          <p:cNvSpPr txBox="1">
            <a:spLocks noGrp="1"/>
          </p:cNvSpPr>
          <p:nvPr>
            <p:ph idx="1"/>
          </p:nvPr>
        </p:nvSpPr>
        <p:spPr>
          <a:xfrm>
            <a:off x="264160" y="2971800"/>
            <a:ext cx="10920308" cy="3012948"/>
          </a:xfrm>
        </p:spPr>
        <p:txBody>
          <a:bodyPr/>
          <a:lstStyle/>
          <a:p>
            <a:pPr marL="0" lvl="0" indent="0">
              <a:buNone/>
            </a:pPr>
            <a:endParaRPr lang="fr-FR" sz="3600" dirty="0"/>
          </a:p>
          <a:p>
            <a:pPr marL="0" lvl="0" indent="0" algn="ctr">
              <a:buNone/>
            </a:pPr>
            <a:r>
              <a:rPr lang="fr-FR" sz="3600" dirty="0"/>
              <a:t>Partage de ce que vous avez mis en place</a:t>
            </a:r>
          </a:p>
          <a:p>
            <a:pPr lvl="0"/>
            <a:endParaRPr lang="fr-FR" dirty="0"/>
          </a:p>
        </p:txBody>
      </p:sp>
      <p:pic>
        <p:nvPicPr>
          <p:cNvPr id="3" name="Image 4" descr="Une image contenant texte, clipart&#10;&#10;Description générée automatiquement">
            <a:extLst>
              <a:ext uri="{FF2B5EF4-FFF2-40B4-BE49-F238E27FC236}">
                <a16:creationId xmlns:a16="http://schemas.microsoft.com/office/drawing/2014/main" id="{364161EA-B79F-4BB0-894A-E334CC62958A}"/>
              </a:ext>
            </a:extLst>
          </p:cNvPr>
          <p:cNvPicPr>
            <a:picLocks noChangeAspect="1"/>
          </p:cNvPicPr>
          <p:nvPr/>
        </p:nvPicPr>
        <p:blipFill>
          <a:blip r:embed="rId2"/>
          <a:stretch>
            <a:fillRect/>
          </a:stretch>
        </p:blipFill>
        <p:spPr>
          <a:xfrm>
            <a:off x="2835828" y="83054"/>
            <a:ext cx="6672733" cy="2043162"/>
          </a:xfrm>
          <a:prstGeom prst="rect">
            <a:avLst/>
          </a:prstGeom>
          <a:noFill/>
          <a:ln cap="flat">
            <a:noFill/>
          </a:ln>
        </p:spPr>
      </p:pic>
      <p:pic>
        <p:nvPicPr>
          <p:cNvPr id="4" name="Graphique 8" descr="Flèche : pivoter à droite avec un remplissage uni">
            <a:extLst>
              <a:ext uri="{FF2B5EF4-FFF2-40B4-BE49-F238E27FC236}">
                <a16:creationId xmlns:a16="http://schemas.microsoft.com/office/drawing/2014/main" id="{1F7B20B5-D398-4599-9351-98824A1648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3" y="2971800"/>
            <a:ext cx="914400" cy="914400"/>
          </a:xfrm>
          <a:prstGeom prst="rect">
            <a:avLst/>
          </a:prstGeom>
          <a:noFill/>
          <a:ln cap="flat">
            <a:noFill/>
          </a:ln>
        </p:spPr>
      </p:pic>
      <p:sp>
        <p:nvSpPr>
          <p:cNvPr id="5" name="Espace réservé du numéro de diapositive 5">
            <a:extLst>
              <a:ext uri="{FF2B5EF4-FFF2-40B4-BE49-F238E27FC236}">
                <a16:creationId xmlns:a16="http://schemas.microsoft.com/office/drawing/2014/main" id="{C6DC3BAB-0EC4-4A6C-98AB-2343A429E21F}"/>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165F19-F8FD-4301-9BF6-B8A5E72CB4CC}" type="slidenum">
              <a:rPr lang="en-US" sz="1200" b="0" i="0" u="none" strike="noStrike" kern="1200" cap="none" spc="0" baseline="0">
                <a:solidFill>
                  <a:srgbClr val="1A2E40"/>
                </a:solidFill>
                <a:uFillTx/>
                <a:latin typeface="Franklin Gothic Book"/>
              </a:rPr>
              <a:t>8</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B6F51-6D64-4CDA-AF46-EB06C3F44A18}"/>
              </a:ext>
            </a:extLst>
          </p:cNvPr>
          <p:cNvSpPr>
            <a:spLocks noGrp="1"/>
          </p:cNvSpPr>
          <p:nvPr>
            <p:ph type="title"/>
          </p:nvPr>
        </p:nvSpPr>
        <p:spPr/>
        <p:txBody>
          <a:bodyPr>
            <a:normAutofit fontScale="90000"/>
          </a:bodyPr>
          <a:lstStyle/>
          <a:p>
            <a:pPr>
              <a:lnSpc>
                <a:spcPct val="106000"/>
              </a:lnSpc>
              <a:spcBef>
                <a:spcPts val="500"/>
              </a:spcBef>
              <a:spcAft>
                <a:spcPts val="800"/>
              </a:spcAft>
            </a:pPr>
            <a:br>
              <a:rPr lang="fr-FR" sz="1800" u="sng" dirty="0">
                <a:solidFill>
                  <a:srgbClr val="0563C1"/>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hlinkClick r:id="rId2"/>
              </a:rPr>
            </a:br>
            <a:r>
              <a:rPr lang="fr-FR" sz="1600" b="0" i="0" dirty="0">
                <a:effectLst/>
                <a:latin typeface="Roboto" panose="02000000000000000000" pitchFamily="2" charset="0"/>
              </a:rPr>
              <a:t>Clément, hôte d'accueil</a:t>
            </a:r>
            <a:br>
              <a:rPr lang="fr-FR" sz="800" b="0" i="0" dirty="0">
                <a:effectLst/>
                <a:latin typeface="Roboto" panose="02000000000000000000" pitchFamily="2" charset="0"/>
              </a:rPr>
            </a:br>
            <a:r>
              <a:rPr lang="fr-FR" sz="1800" u="sng" dirty="0">
                <a:solidFill>
                  <a:srgbClr val="0563C1"/>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hlinkClick r:id="rId2"/>
              </a:rPr>
              <a:t>https://www.youtube.com/watch?v=WSPJguZmKWA</a:t>
            </a:r>
            <a:br>
              <a:rPr lang="fr-FR" sz="1800" u="sng" dirty="0">
                <a:solidFill>
                  <a:srgbClr val="0563C1"/>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b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latin typeface="Roboto" panose="02000000000000000000" pitchFamily="2" charset="0"/>
              </a:rPr>
              <a:t> Pénélope - L'accueil physique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u="sng" dirty="0">
                <a:solidFill>
                  <a:srgbClr val="0563C1"/>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hlinkClick r:id="rId3"/>
              </a:rPr>
              <a:t>https://www.youtube.com/watch?v=XuJEwx9fnXY</a:t>
            </a:r>
            <a:br>
              <a:rPr lang="fr-FR" sz="1800" u="sng" dirty="0">
                <a:solidFill>
                  <a:srgbClr val="0563C1"/>
                </a:solidFill>
                <a:uFill>
                  <a:solidFill>
                    <a:srgbClr val="000000"/>
                  </a:solidFill>
                </a:uFill>
                <a:latin typeface="Calibri" panose="020F0502020204030204" pitchFamily="34" charset="0"/>
                <a:ea typeface="Calibri" panose="020F0502020204030204" pitchFamily="34" charset="0"/>
                <a:cs typeface="Times New Roman" panose="02020603050405020304" pitchFamily="18" charset="0"/>
              </a:rPr>
            </a:b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latin typeface="Roboto" panose="02000000000000000000" pitchFamily="2" charset="0"/>
              </a:rPr>
              <a:t>Trinity | Agence hôtes et hôtesses évènementiel</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u="sng" kern="150" dirty="0">
                <a:solidFill>
                  <a:srgbClr val="000000"/>
                </a:solidFill>
                <a:effectLst/>
                <a:uFill>
                  <a:solidFill>
                    <a:srgbClr val="000000"/>
                  </a:solidFill>
                </a:uFill>
                <a:latin typeface="Calibri" panose="020F0502020204030204" pitchFamily="34" charset="0"/>
                <a:ea typeface="Times New Roman" panose="02020603050405020304" pitchFamily="18" charset="0"/>
                <a:cs typeface="Times New Roman" panose="02020603050405020304" pitchFamily="18" charset="0"/>
                <a:hlinkClick r:id="rId4"/>
              </a:rPr>
              <a:t>https://www.youtube.com/watch?v=JSHqZmBSbdQ</a:t>
            </a:r>
            <a:br>
              <a:rPr lang="fr-FR" sz="1800" dirty="0">
                <a:effectLst/>
                <a:latin typeface="Times New Roman" panose="02020603050405020304" pitchFamily="18" charset="0"/>
                <a:ea typeface="Times New Roman" panose="02020603050405020304" pitchFamily="18" charset="0"/>
              </a:rPr>
            </a:br>
            <a:endParaRPr lang="fr-FR" dirty="0"/>
          </a:p>
        </p:txBody>
      </p:sp>
      <p:sp>
        <p:nvSpPr>
          <p:cNvPr id="4" name="ZoneTexte 3">
            <a:extLst>
              <a:ext uri="{FF2B5EF4-FFF2-40B4-BE49-F238E27FC236}">
                <a16:creationId xmlns:a16="http://schemas.microsoft.com/office/drawing/2014/main" id="{46C40CED-75B0-40CC-997D-7DF5ABA9BC9B}"/>
              </a:ext>
            </a:extLst>
          </p:cNvPr>
          <p:cNvSpPr txBox="1"/>
          <p:nvPr/>
        </p:nvSpPr>
        <p:spPr>
          <a:xfrm>
            <a:off x="381000" y="1657350"/>
            <a:ext cx="2562225" cy="3170099"/>
          </a:xfrm>
          <a:prstGeom prst="rect">
            <a:avLst/>
          </a:prstGeom>
          <a:noFill/>
        </p:spPr>
        <p:txBody>
          <a:bodyPr wrap="square" rtlCol="0">
            <a:spAutoFit/>
          </a:bodyPr>
          <a:lstStyle/>
          <a:p>
            <a:r>
              <a:rPr lang="fr-FR" sz="4000" dirty="0"/>
              <a:t>Vidéos présentant ou valorisant la filière</a:t>
            </a:r>
          </a:p>
        </p:txBody>
      </p:sp>
      <p:pic>
        <p:nvPicPr>
          <p:cNvPr id="6" name="Graphique 5" descr="Pellicule contour">
            <a:extLst>
              <a:ext uri="{FF2B5EF4-FFF2-40B4-BE49-F238E27FC236}">
                <a16:creationId xmlns:a16="http://schemas.microsoft.com/office/drawing/2014/main" id="{E1B13ECA-DB9B-46CE-8367-536931FD2F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6025" y="1019175"/>
            <a:ext cx="914400" cy="914400"/>
          </a:xfrm>
          <a:prstGeom prst="rect">
            <a:avLst/>
          </a:prstGeom>
        </p:spPr>
      </p:pic>
    </p:spTree>
    <p:extLst>
      <p:ext uri="{BB962C8B-B14F-4D97-AF65-F5344CB8AC3E}">
        <p14:creationId xmlns:p14="http://schemas.microsoft.com/office/powerpoint/2010/main" val="2643066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37826C-4A8B-4AA5-BE8C-A755B1970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FB47C81-5765-4486-9BD1-E0EB32F4A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3AFD7E30-4FA2-4EF8-BB3C-096AAC3EE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4BC7293-0492-4B68-88EF-6362B3E9B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rgbClr val="685D4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re 3">
            <a:extLst>
              <a:ext uri="{FF2B5EF4-FFF2-40B4-BE49-F238E27FC236}">
                <a16:creationId xmlns:a16="http://schemas.microsoft.com/office/drawing/2014/main" id="{78C94DB4-FE6F-45E7-96CA-75E50A766069}"/>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400" spc="-100" dirty="0"/>
              <a:t>Nos </a:t>
            </a:r>
            <a:r>
              <a:rPr lang="fr-FR" sz="5400" spc="-100" dirty="0"/>
              <a:t>échanges</a:t>
            </a:r>
          </a:p>
        </p:txBody>
      </p:sp>
      <p:sp>
        <p:nvSpPr>
          <p:cNvPr id="19" name="Rectangle 18">
            <a:extLst>
              <a:ext uri="{FF2B5EF4-FFF2-40B4-BE49-F238E27FC236}">
                <a16:creationId xmlns:a16="http://schemas.microsoft.com/office/drawing/2014/main" id="{7F22716B-0B4A-4DF5-8C68-165745EDF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Image 7">
            <a:extLst>
              <a:ext uri="{FF2B5EF4-FFF2-40B4-BE49-F238E27FC236}">
                <a16:creationId xmlns:a16="http://schemas.microsoft.com/office/drawing/2014/main" id="{8D8A0E3B-3806-4B3D-88A2-4595CD3B6B5C}"/>
              </a:ext>
            </a:extLst>
          </p:cNvPr>
          <p:cNvPicPr>
            <a:picLocks noChangeAspect="1"/>
          </p:cNvPicPr>
          <p:nvPr/>
        </p:nvPicPr>
        <p:blipFill>
          <a:blip r:embed="rId2"/>
          <a:stretch>
            <a:fillRect/>
          </a:stretch>
        </p:blipFill>
        <p:spPr>
          <a:xfrm>
            <a:off x="6341806" y="408185"/>
            <a:ext cx="4336026" cy="6041630"/>
          </a:xfrm>
          <a:prstGeom prst="rect">
            <a:avLst/>
          </a:prstGeom>
        </p:spPr>
      </p:pic>
    </p:spTree>
    <p:extLst>
      <p:ext uri="{BB962C8B-B14F-4D97-AF65-F5344CB8AC3E}">
        <p14:creationId xmlns:p14="http://schemas.microsoft.com/office/powerpoint/2010/main" val="121560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3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A6793-5721-4923-B38B-E31A5CA86C12}"/>
              </a:ext>
            </a:extLst>
          </p:cNvPr>
          <p:cNvSpPr txBox="1">
            <a:spLocks noGrp="1"/>
          </p:cNvSpPr>
          <p:nvPr>
            <p:ph type="title"/>
          </p:nvPr>
        </p:nvSpPr>
        <p:spPr/>
        <p:txBody>
          <a:bodyPr/>
          <a:lstStyle/>
          <a:p>
            <a:pPr lvl="0"/>
            <a:r>
              <a:rPr lang="fr-FR" dirty="0"/>
              <a:t>D’autres exemples </a:t>
            </a:r>
            <a:r>
              <a:rPr lang="fr-FR" sz="3600" dirty="0"/>
              <a:t>en Bac </a:t>
            </a:r>
            <a:r>
              <a:rPr lang="fr-FR" dirty="0"/>
              <a:t>Métiers de l’Accueil</a:t>
            </a:r>
            <a:endParaRPr lang="fr-FR" sz="3600" dirty="0"/>
          </a:p>
        </p:txBody>
      </p:sp>
      <p:sp>
        <p:nvSpPr>
          <p:cNvPr id="3" name="Espace réservé du texte 2">
            <a:extLst>
              <a:ext uri="{FF2B5EF4-FFF2-40B4-BE49-F238E27FC236}">
                <a16:creationId xmlns:a16="http://schemas.microsoft.com/office/drawing/2014/main" id="{4E36E15F-AC0B-4A78-A735-F7C8895709CB}"/>
              </a:ext>
            </a:extLst>
          </p:cNvPr>
          <p:cNvSpPr txBox="1">
            <a:spLocks noGrp="1"/>
          </p:cNvSpPr>
          <p:nvPr>
            <p:ph sz="half" idx="1"/>
          </p:nvPr>
        </p:nvSpPr>
        <p:spPr/>
        <p:txBody>
          <a:bodyPr>
            <a:normAutofit/>
          </a:bodyPr>
          <a:lstStyle/>
          <a:p>
            <a:pPr algn="l"/>
            <a:r>
              <a:rPr lang="fr-FR" sz="1800" b="1" i="0" dirty="0">
                <a:solidFill>
                  <a:srgbClr val="0F4E66"/>
                </a:solidFill>
                <a:effectLst/>
                <a:latin typeface="Open Sans" panose="020B0606030504020204" pitchFamily="34" charset="0"/>
              </a:rPr>
              <a:t>Accueillir autrement en Langue des Signes :</a:t>
            </a:r>
          </a:p>
          <a:p>
            <a:pPr marL="0" indent="0" algn="l">
              <a:buNone/>
            </a:pPr>
            <a:br>
              <a:rPr lang="fr-FR" sz="1400" dirty="0"/>
            </a:br>
            <a:r>
              <a:rPr lang="fr-FR" sz="1400" b="0" i="0" dirty="0">
                <a:solidFill>
                  <a:srgbClr val="222222"/>
                </a:solidFill>
                <a:effectLst/>
                <a:latin typeface="Open Sans" panose="020B0606030504020204" pitchFamily="34" charset="0"/>
              </a:rPr>
              <a:t>Initier les élèves au Langage des Signes Français en mettant en place des sketchs de mise en situation d'accueil : agence de voyage, gare, grande surface, médecin... Les élèves mettent en application les signes appris avec les éducateurs de l'établissement partenaire et échangent avec les résidents présents au lycée 1 fois par semaine. Les élèves sont confrontés au handicap lié à la surdité mais aussi au handicap physique et mental dont sont atteints certains résidents présents.</a:t>
            </a:r>
          </a:p>
          <a:p>
            <a:pPr marL="0" indent="0" algn="l">
              <a:buNone/>
            </a:pPr>
            <a:endParaRPr lang="fr-FR" sz="1400" dirty="0">
              <a:solidFill>
                <a:srgbClr val="222222"/>
              </a:solidFill>
              <a:latin typeface="Open Sans" panose="020B0606030504020204" pitchFamily="34" charset="0"/>
            </a:endParaRPr>
          </a:p>
          <a:p>
            <a:pPr marL="0" indent="0" algn="l">
              <a:buNone/>
            </a:pPr>
            <a:r>
              <a:rPr lang="fr-FR" sz="1400" dirty="0">
                <a:solidFill>
                  <a:srgbClr val="222222"/>
                </a:solidFill>
                <a:latin typeface="Open Sans" panose="020B0606030504020204" pitchFamily="34" charset="0"/>
              </a:rPr>
              <a:t>Lien Brio : </a:t>
            </a:r>
            <a:r>
              <a:rPr lang="fr-FR" sz="1400" dirty="0">
                <a:solidFill>
                  <a:srgbClr val="222222"/>
                </a:solidFill>
                <a:latin typeface="Open Sans" panose="020B0606030504020204" pitchFamily="34" charset="0"/>
                <a:hlinkClick r:id="rId2"/>
              </a:rPr>
              <a:t>https://brio.education.gouv.fr/accueillir-autrement-en-langue-des-signes</a:t>
            </a:r>
            <a:endParaRPr lang="fr-FR" sz="1400" dirty="0">
              <a:solidFill>
                <a:srgbClr val="222222"/>
              </a:solidFill>
              <a:latin typeface="Open Sans" panose="020B0606030504020204" pitchFamily="34" charset="0"/>
            </a:endParaRPr>
          </a:p>
          <a:p>
            <a:pPr marL="0" indent="0" algn="l">
              <a:buNone/>
            </a:pPr>
            <a:endParaRPr lang="fr-FR" sz="1600" dirty="0">
              <a:solidFill>
                <a:srgbClr val="222222"/>
              </a:solidFill>
              <a:latin typeface="Open Sans" pitchFamily="34"/>
            </a:endParaRPr>
          </a:p>
          <a:p>
            <a:pPr marL="0" lvl="0" indent="0">
              <a:lnSpc>
                <a:spcPct val="84000"/>
              </a:lnSpc>
              <a:buNone/>
            </a:pPr>
            <a:endParaRPr lang="fr-FR" sz="1600" dirty="0"/>
          </a:p>
        </p:txBody>
      </p:sp>
      <p:sp>
        <p:nvSpPr>
          <p:cNvPr id="4" name="Espace réservé du texte 4">
            <a:extLst>
              <a:ext uri="{FF2B5EF4-FFF2-40B4-BE49-F238E27FC236}">
                <a16:creationId xmlns:a16="http://schemas.microsoft.com/office/drawing/2014/main" id="{A62EDCFF-F252-46A7-9499-68582B57826F}"/>
              </a:ext>
            </a:extLst>
          </p:cNvPr>
          <p:cNvSpPr txBox="1">
            <a:spLocks noGrp="1"/>
          </p:cNvSpPr>
          <p:nvPr>
            <p:ph sz="half" idx="2"/>
          </p:nvPr>
        </p:nvSpPr>
        <p:spPr>
          <a:xfrm>
            <a:off x="7818120" y="868680"/>
            <a:ext cx="3561080" cy="5120640"/>
          </a:xfrm>
        </p:spPr>
        <p:txBody>
          <a:bodyPr>
            <a:normAutofit/>
          </a:bodyPr>
          <a:lstStyle/>
          <a:p>
            <a:pPr algn="l"/>
            <a:r>
              <a:rPr lang="fr-FR" sz="1800" b="1" i="0" dirty="0" err="1">
                <a:solidFill>
                  <a:srgbClr val="0F4E66"/>
                </a:solidFill>
                <a:effectLst/>
                <a:latin typeface="Open Sans" panose="020B0606030504020204" pitchFamily="34" charset="0"/>
              </a:rPr>
              <a:t>We</a:t>
            </a:r>
            <a:r>
              <a:rPr lang="fr-FR" sz="1800" b="1" i="0" dirty="0">
                <a:solidFill>
                  <a:srgbClr val="0F4E66"/>
                </a:solidFill>
                <a:effectLst/>
                <a:latin typeface="Open Sans" panose="020B0606030504020204" pitchFamily="34" charset="0"/>
              </a:rPr>
              <a:t> love Green ou Comment lier l’éphémère au développement durable ?</a:t>
            </a:r>
          </a:p>
          <a:p>
            <a:pPr marL="0" indent="0" algn="l">
              <a:buNone/>
            </a:pPr>
            <a:br>
              <a:rPr lang="fr-FR" sz="1600" dirty="0"/>
            </a:br>
            <a:r>
              <a:rPr lang="fr-FR" sz="1400" b="0" i="0" dirty="0">
                <a:solidFill>
                  <a:srgbClr val="222222"/>
                </a:solidFill>
                <a:effectLst/>
                <a:latin typeface="Open Sans" panose="020B0606030504020204" pitchFamily="34" charset="0"/>
              </a:rPr>
              <a:t>Les élèves des MA seront amenés, tout au long de leur formation, à participer à des événements. Partant du constat qu'un événement est éphémère, ponctuel et génère des déchets et des activités peu soucieuses de l’environnement, il s’agit de réfléchir avec les élèves sur l’impact environnemental de cette activité qui est au cœur de leur métier, de trouver des solutions alternatives et pérennes et par ricochet développer leurs connaissances dans le domaine de la protection de l'environnement</a:t>
            </a:r>
          </a:p>
          <a:p>
            <a:pPr marL="0" indent="0" algn="l">
              <a:lnSpc>
                <a:spcPct val="100000"/>
              </a:lnSpc>
              <a:buNone/>
            </a:pPr>
            <a:r>
              <a:rPr lang="fr-FR" sz="1400" dirty="0">
                <a:solidFill>
                  <a:srgbClr val="222222"/>
                </a:solidFill>
                <a:latin typeface="Open Sans" panose="020B0606030504020204" pitchFamily="34" charset="0"/>
              </a:rPr>
              <a:t>Lien Brio: </a:t>
            </a:r>
            <a:r>
              <a:rPr lang="fr-FR" sz="1400" dirty="0">
                <a:solidFill>
                  <a:srgbClr val="0F4E66"/>
                </a:solidFill>
                <a:latin typeface="Open Sans" pitchFamily="34"/>
                <a:hlinkClick r:id="rId3"/>
              </a:rPr>
              <a:t>https://brio.education.gouv.fr/we-love-green-ou-comment-lier-l-ephemere-au-developpement-durable</a:t>
            </a:r>
            <a:endParaRPr lang="fr-FR" sz="1400" dirty="0">
              <a:solidFill>
                <a:srgbClr val="0F4E66"/>
              </a:solidFill>
              <a:latin typeface="Open Sans" pitchFamily="34"/>
            </a:endParaRPr>
          </a:p>
          <a:p>
            <a:pPr marL="0" indent="0" algn="l">
              <a:buNone/>
            </a:pPr>
            <a:endParaRPr lang="fr-FR" sz="1400" dirty="0">
              <a:solidFill>
                <a:srgbClr val="0F4E66"/>
              </a:solidFill>
              <a:latin typeface="Open Sans" pitchFamily="34"/>
            </a:endParaRPr>
          </a:p>
        </p:txBody>
      </p:sp>
      <p:sp>
        <p:nvSpPr>
          <p:cNvPr id="5" name="Espace réservé du numéro de diapositive 5">
            <a:extLst>
              <a:ext uri="{FF2B5EF4-FFF2-40B4-BE49-F238E27FC236}">
                <a16:creationId xmlns:a16="http://schemas.microsoft.com/office/drawing/2014/main" id="{DCAF6B2A-B8FE-4FB6-9050-9C294894EE3C}"/>
              </a:ext>
            </a:extLst>
          </p:cNvPr>
          <p:cNvSpPr txBox="1"/>
          <p:nvPr/>
        </p:nvSpPr>
        <p:spPr>
          <a:xfrm>
            <a:off x="9472735" y="6453387"/>
            <a:ext cx="1596295" cy="404612"/>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128ED8E-1E42-42C0-B0D4-E1B750E5C692}" type="slidenum">
              <a:rPr lang="en-US" sz="1200" b="0" i="0" u="none" strike="noStrike" kern="1200" cap="none" spc="0" baseline="0">
                <a:solidFill>
                  <a:srgbClr val="1A2E40"/>
                </a:solidFill>
                <a:uFillTx/>
                <a:latin typeface="Franklin Gothic Book"/>
              </a:rPr>
              <a:t>9</a:t>
            </a:fld>
            <a:endParaRPr lang="en-US" sz="1200" b="0" i="0" u="none" strike="noStrike" kern="1200" cap="none" spc="0" baseline="0">
              <a:solidFill>
                <a:srgbClr val="1A2E40"/>
              </a:solidFill>
              <a:uFillTx/>
              <a:latin typeface="Franklin Gothic Book"/>
            </a:endParaRPr>
          </a:p>
        </p:txBody>
      </p:sp>
    </p:spTree>
  </p:cSld>
  <p:clrMapOvr>
    <a:masterClrMapping/>
  </p:clrMapOvr>
</p:sld>
</file>

<file path=ppt/theme/theme1.xml><?xml version="1.0" encoding="utf-8"?>
<a:theme xmlns:a="http://schemas.openxmlformats.org/drawingml/2006/main" name="Cadre">
  <a:themeElements>
    <a:clrScheme name="Cadr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Cadr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Cadre</Template>
  <TotalTime>5514</TotalTime>
  <Words>3110</Words>
  <Application>Microsoft Office PowerPoint</Application>
  <PresentationFormat>Grand écran</PresentationFormat>
  <Paragraphs>413</Paragraphs>
  <Slides>81</Slides>
  <Notes>4</Notes>
  <HiddenSlides>0</HiddenSlides>
  <MMClips>0</MMClips>
  <ScaleCrop>false</ScaleCrop>
  <HeadingPairs>
    <vt:vector size="8" baseType="variant">
      <vt:variant>
        <vt:lpstr>Polices utilisées</vt:lpstr>
      </vt:variant>
      <vt:variant>
        <vt:i4>22</vt:i4>
      </vt:variant>
      <vt:variant>
        <vt:lpstr>Thème</vt:lpstr>
      </vt:variant>
      <vt:variant>
        <vt:i4>2</vt:i4>
      </vt:variant>
      <vt:variant>
        <vt:lpstr>Serveurs OLE incorporés</vt:lpstr>
      </vt:variant>
      <vt:variant>
        <vt:i4>1</vt:i4>
      </vt:variant>
      <vt:variant>
        <vt:lpstr>Titres des diapositives</vt:lpstr>
      </vt:variant>
      <vt:variant>
        <vt:i4>81</vt:i4>
      </vt:variant>
    </vt:vector>
  </HeadingPairs>
  <TitlesOfParts>
    <vt:vector size="106" baseType="lpstr">
      <vt:lpstr>arial</vt:lpstr>
      <vt:lpstr>arial</vt:lpstr>
      <vt:lpstr>Calibri</vt:lpstr>
      <vt:lpstr>Calibri Light</vt:lpstr>
      <vt:lpstr>Cambria Math</vt:lpstr>
      <vt:lpstr>Century Gothic</vt:lpstr>
      <vt:lpstr>Corbel</vt:lpstr>
      <vt:lpstr>Fira Sans Extra Condensed Mediu</vt:lpstr>
      <vt:lpstr>Franklin Gothic Book</vt:lpstr>
      <vt:lpstr>Franklin Gothic Medium</vt:lpstr>
      <vt:lpstr>Franklin Gothic Medium Cond</vt:lpstr>
      <vt:lpstr>Garamond</vt:lpstr>
      <vt:lpstr>Gill Sans MT</vt:lpstr>
      <vt:lpstr>Google Sans</vt:lpstr>
      <vt:lpstr>Helvetica</vt:lpstr>
      <vt:lpstr>Helvetica Neue</vt:lpstr>
      <vt:lpstr>Open Sans</vt:lpstr>
      <vt:lpstr>Roboto</vt:lpstr>
      <vt:lpstr>Times New Roman</vt:lpstr>
      <vt:lpstr>Trebuchet MS</vt:lpstr>
      <vt:lpstr>Wingdings</vt:lpstr>
      <vt:lpstr>Wingdings 2</vt:lpstr>
      <vt:lpstr>Cadre</vt:lpstr>
      <vt:lpstr>Cadrage</vt:lpstr>
      <vt:lpstr>Image bitmap</vt:lpstr>
      <vt:lpstr>Formation bac métiers de l’Accueil</vt:lpstr>
      <vt:lpstr>Présentation PowerPoint</vt:lpstr>
      <vt:lpstr>Point sur la rénovation de la voie professionnelle</vt:lpstr>
      <vt:lpstr>La co-intervention</vt:lpstr>
      <vt:lpstr>Présentation PowerPoint</vt:lpstr>
      <vt:lpstr>Quelques exemples :</vt:lpstr>
      <vt:lpstr>LE CHEF D’OEUVRE</vt:lpstr>
      <vt:lpstr>Présentation PowerPoint</vt:lpstr>
      <vt:lpstr>D’autres exemples en Bac Métiers de l’Accueil</vt:lpstr>
      <vt:lpstr>Chef d’œuvre : construction de soi 1ère Accueil</vt:lpstr>
      <vt:lpstr>Les chefs d’œuvre qui en découlent :</vt:lpstr>
      <vt:lpstr>LE CHEF D’ŒUVRE : Evaluation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Module de préparation à l’insertion professionnelle</vt:lpstr>
      <vt:lpstr>La grille horaire du baccalauréat professionnel prévoit sur l’ensemble du cycle de formation un accompagnement renforcé de 265 heures dédiées à la consolidation, l’accompagnement personnalisé et l’accompagnement au choix d’orientation.</vt:lpstr>
      <vt:lpstr>Organisation</vt:lpstr>
      <vt:lpstr>Présentation PowerPoint</vt:lpstr>
      <vt:lpstr>Présentation PowerPoint</vt:lpstr>
      <vt:lpstr>Des pistes de travail :</vt:lpstr>
      <vt:lpstr>PIX</vt:lpstr>
      <vt:lpstr>L'attestation de réussite intermédiaire</vt:lpstr>
      <vt:lpstr>Présentation PowerPoint</vt:lpstr>
      <vt:lpstr>Présentation PowerPoint</vt:lpstr>
      <vt:lpstr>Présentation PowerPoint</vt:lpstr>
      <vt:lpstr>LA REFORME DE LA FILIERE COMMERCIALE</vt:lpstr>
      <vt:lpstr>Point sur les  outils de suivi</vt:lpstr>
      <vt:lpstr>Objectif des outils : </vt:lpstr>
      <vt:lpstr>Les outils d’évaluation mis à votre disposition</vt:lpstr>
      <vt:lpstr>L’outil de suivi des compétences en classe de SECONDE</vt:lpstr>
      <vt:lpstr>Comment suivre les compétences  sur cette Grille ?</vt:lpstr>
      <vt:lpstr>Où trouver les Grilles ?</vt:lpstr>
      <vt:lpstr>A quel moment Positionner les compétences ?</vt:lpstr>
      <vt:lpstr>Les difficultés rencontrées   /     Solutions possibles</vt:lpstr>
      <vt:lpstr>Présentation PowerPoint</vt:lpstr>
      <vt:lpstr>Présentation PowerPoint</vt:lpstr>
      <vt:lpstr>Présentation PowerPoint</vt:lpstr>
      <vt:lpstr>Présentation PowerPoint</vt:lpstr>
      <vt:lpstr>Présentation PowerPoint</vt:lpstr>
      <vt:lpstr>Plusieurs bilans possibles : </vt:lpstr>
      <vt:lpstr>Présentation PowerPoint</vt:lpstr>
      <vt:lpstr>Présentation PowerPoint</vt:lpstr>
      <vt:lpstr>Les livrets de suivi </vt:lpstr>
      <vt:lpstr>DEPUIS LA RENTREE</vt:lpstr>
      <vt:lpstr>Echanges par groupes :  - votre utilisation des grilles -votre utilisation des livrets</vt:lpstr>
      <vt:lpstr>Les différentes épreuves</vt:lpstr>
      <vt:lpstr>Le référentiel : 3 Blocs</vt:lpstr>
      <vt:lpstr>EPREUVE E31</vt:lpstr>
      <vt:lpstr>Présentation PowerPoint</vt:lpstr>
      <vt:lpstr>Présentation PowerPoint</vt:lpstr>
      <vt:lpstr>Echanges sur la mise en place de l’ épreuve E31 </vt:lpstr>
      <vt:lpstr>Préconisations pour la mise en place de l’épreuve E31</vt:lpstr>
      <vt:lpstr>EPREUVE E32</vt:lpstr>
      <vt:lpstr>Présentation PowerPoint</vt:lpstr>
      <vt:lpstr>Présentation PowerPoint</vt:lpstr>
      <vt:lpstr>Présentation PowerPoint</vt:lpstr>
      <vt:lpstr>Présentation PowerPoint</vt:lpstr>
      <vt:lpstr>Echanges sur la mise en place de l’ épreuve E32 </vt:lpstr>
      <vt:lpstr> ■ Période Avril/Mai - Sans l’élève  ■ Deux possibilités de constitution du jury : - Deux enseignants de la spécialité - Un enseignant de la spécialité + Un professionnel - Si deux jurys sur une même classe, bien penser à harmoniser En profiter pour reprendre le positionnement E31 et établir la note  ■ Durée estimée de l’étude des évaluations significatives E32 Environ 30 mn par candidat (si positionnement en plus de la note E31)  « Sous réserve d'un cadrage national plus précis, les préconisations ici jointes ne valent que pour cette session".  </vt:lpstr>
      <vt:lpstr>Epreuve E2</vt:lpstr>
      <vt:lpstr>Présentation PowerPoint</vt:lpstr>
      <vt:lpstr>Présentation PowerPoint</vt:lpstr>
      <vt:lpstr>Présentation PowerPoint</vt:lpstr>
      <vt:lpstr>Esprit de l’épreuve</vt:lpstr>
      <vt:lpstr>L’économie-droit </vt:lpstr>
      <vt:lpstr>Un sujet Zéro :                                                  La production non-marchande des associations</vt:lpstr>
      <vt:lpstr>SYNTHESE des épreuves :   Référentiel de certification</vt:lpstr>
      <vt:lpstr>Valorisation du Bac Métiers de L’ACCUEIL</vt:lpstr>
      <vt:lpstr>Les points faibles de ce Bac</vt:lpstr>
      <vt:lpstr>Points à valoriser</vt:lpstr>
      <vt:lpstr>     Où? Quand? Comment ? Qui? …     </vt:lpstr>
      <vt:lpstr>Echanges  Propositions de supports </vt:lpstr>
      <vt:lpstr> Clément, hôte d'accueil https://www.youtube.com/watch?v=WSPJguZmKWA   Pénélope - L'accueil physique https://www.youtube.com/watch?v=XuJEwx9fnXY  Trinity | Agence hôtes et hôtesses évènementiel https://www.youtube.com/watch?v=JSHqZmBSbdQ </vt:lpstr>
      <vt:lpstr>Nos échanges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bac commerce-VENTE</dc:title>
  <dc:creator>Ch Fm</dc:creator>
  <cp:lastModifiedBy>GARNIER Elodie</cp:lastModifiedBy>
  <cp:revision>63</cp:revision>
  <dcterms:created xsi:type="dcterms:W3CDTF">2021-08-08T07:23:18Z</dcterms:created>
  <dcterms:modified xsi:type="dcterms:W3CDTF">2021-11-10T08:25:54Z</dcterms:modified>
</cp:coreProperties>
</file>